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39" r:id="rId1"/>
  </p:sldMasterIdLst>
  <p:notesMasterIdLst>
    <p:notesMasterId r:id="rId36"/>
  </p:notesMasterIdLst>
  <p:handoutMasterIdLst>
    <p:handoutMasterId r:id="rId37"/>
  </p:handoutMasterIdLst>
  <p:sldIdLst>
    <p:sldId id="283" r:id="rId2"/>
    <p:sldId id="1683" r:id="rId3"/>
    <p:sldId id="1684" r:id="rId4"/>
    <p:sldId id="1685" r:id="rId5"/>
    <p:sldId id="1599" r:id="rId6"/>
    <p:sldId id="1603" r:id="rId7"/>
    <p:sldId id="1585" r:id="rId8"/>
    <p:sldId id="1654" r:id="rId9"/>
    <p:sldId id="1580" r:id="rId10"/>
    <p:sldId id="1596" r:id="rId11"/>
    <p:sldId id="1686" r:id="rId12"/>
    <p:sldId id="1552" r:id="rId13"/>
    <p:sldId id="1498" r:id="rId14"/>
    <p:sldId id="288" r:id="rId15"/>
    <p:sldId id="1661" r:id="rId16"/>
    <p:sldId id="1688" r:id="rId17"/>
    <p:sldId id="1628" r:id="rId18"/>
    <p:sldId id="1689" r:id="rId19"/>
    <p:sldId id="1657" r:id="rId20"/>
    <p:sldId id="1678" r:id="rId21"/>
    <p:sldId id="1690" r:id="rId22"/>
    <p:sldId id="1693" r:id="rId23"/>
    <p:sldId id="1568" r:id="rId24"/>
    <p:sldId id="1590" r:id="rId25"/>
    <p:sldId id="1588" r:id="rId26"/>
    <p:sldId id="1591" r:id="rId27"/>
    <p:sldId id="1586" r:id="rId28"/>
    <p:sldId id="1663" r:id="rId29"/>
    <p:sldId id="1691" r:id="rId30"/>
    <p:sldId id="1656" r:id="rId31"/>
    <p:sldId id="1658" r:id="rId32"/>
    <p:sldId id="1630" r:id="rId33"/>
    <p:sldId id="1692" r:id="rId34"/>
    <p:sldId id="274" r:id="rId35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Fujitsu Infinity Pro" panose="020B0604020202020204" charset="0"/>
      <p:regular r:id="rId42"/>
      <p:bold r:id="rId43"/>
      <p:italic r:id="rId44"/>
      <p:boldItalic r:id="rId45"/>
    </p:embeddedFont>
    <p:embeddedFont>
      <p:font typeface="Fujitsu Infinity Pro Bold" panose="020B0604020202020204" charset="0"/>
      <p:bold r:id="rId46"/>
    </p:embeddedFont>
    <p:embeddedFont>
      <p:font typeface="Fujitsu Infinity Pro ExtraBold" pitchFamily="2" charset="0"/>
      <p:bold r:id="rId47"/>
    </p:embeddedFont>
    <p:embeddedFont>
      <p:font typeface="Fujitsu Infinity Pro Italic" charset="0"/>
      <p:regular r:id="rId48"/>
    </p:embeddedFont>
    <p:embeddedFont>
      <p:font typeface="Meiryo UI" panose="020B0604030504040204" pitchFamily="34" charset="-128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Yu Mincho" panose="02020400000000000000" pitchFamily="18" charset="-128"/>
      <p:regular r:id="rId57"/>
    </p:embeddedFont>
  </p:embeddedFontLst>
  <p:defaultTextStyle>
    <a:defPPr>
      <a:defRPr lang="en-US"/>
    </a:defPPr>
    <a:lvl1pPr marL="0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602" userDrawn="1">
          <p15:clr>
            <a:srgbClr val="A4A3A4"/>
          </p15:clr>
        </p15:guide>
        <p15:guide id="4" orient="horz" pos="577" userDrawn="1">
          <p15:clr>
            <a:srgbClr val="A4A3A4"/>
          </p15:clr>
        </p15:guide>
        <p15:guide id="5" orient="horz" pos="2981" userDrawn="1">
          <p15:clr>
            <a:srgbClr val="A4A3A4"/>
          </p15:clr>
        </p15:guide>
        <p15:guide id="6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25"/>
    <a:srgbClr val="FBD03F"/>
    <a:srgbClr val="FFB701"/>
    <a:srgbClr val="FFFACC"/>
    <a:srgbClr val="FF8000"/>
    <a:srgbClr val="FEF069"/>
    <a:srgbClr val="FAE403"/>
    <a:srgbClr val="F96200"/>
    <a:srgbClr val="FFD8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2F65B-B302-4845-8180-F898318749DA}" v="262" dt="2025-03-05T21:28:12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74041" autoAdjust="0"/>
  </p:normalViewPr>
  <p:slideViewPr>
    <p:cSldViewPr snapToGrid="0">
      <p:cViewPr varScale="1">
        <p:scale>
          <a:sx n="89" d="100"/>
          <a:sy n="89" d="100"/>
        </p:scale>
        <p:origin x="1085" y="77"/>
      </p:cViewPr>
      <p:guideLst>
        <p:guide orient="horz" pos="1620"/>
        <p:guide pos="2880"/>
        <p:guide pos="5602"/>
        <p:guide orient="horz" pos="577"/>
        <p:guide orient="horz" pos="2981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2938" y="-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al, Shlok Kumar" userId="50ff777d-f175-4d2f-9321-30a682003eaf" providerId="ADAL" clId="{0D52F65B-B302-4845-8180-F898318749DA}"/>
    <pc:docChg chg="undo redo custSel addSld delSld modSld sldOrd modShowInfo">
      <pc:chgData name="Kyal, Shlok Kumar" userId="50ff777d-f175-4d2f-9321-30a682003eaf" providerId="ADAL" clId="{0D52F65B-B302-4845-8180-F898318749DA}" dt="2025-03-07T20:14:09.592" v="895" actId="20577"/>
      <pc:docMkLst>
        <pc:docMk/>
      </pc:docMkLst>
      <pc:sldChg chg="modSp mod modNotesTx">
        <pc:chgData name="Kyal, Shlok Kumar" userId="50ff777d-f175-4d2f-9321-30a682003eaf" providerId="ADAL" clId="{0D52F65B-B302-4845-8180-F898318749DA}" dt="2025-03-07T20:14:09.592" v="895" actId="20577"/>
        <pc:sldMkLst>
          <pc:docMk/>
          <pc:sldMk cId="4161884395" sldId="274"/>
        </pc:sldMkLst>
        <pc:spChg chg="mod">
          <ac:chgData name="Kyal, Shlok Kumar" userId="50ff777d-f175-4d2f-9321-30a682003eaf" providerId="ADAL" clId="{0D52F65B-B302-4845-8180-F898318749DA}" dt="2025-03-03T06:18:53.604" v="0" actId="14100"/>
          <ac:spMkLst>
            <pc:docMk/>
            <pc:sldMk cId="4161884395" sldId="274"/>
            <ac:spMk id="15" creationId="{7160A2E1-A4EA-6EFE-C2AE-1A91D6B51E1D}"/>
          </ac:spMkLst>
        </pc:spChg>
      </pc:sldChg>
      <pc:sldChg chg="modSp mod modClrScheme chgLayout modNotesTx">
        <pc:chgData name="Kyal, Shlok Kumar" userId="50ff777d-f175-4d2f-9321-30a682003eaf" providerId="ADAL" clId="{0D52F65B-B302-4845-8180-F898318749DA}" dt="2025-03-07T20:13:07.853" v="879" actId="20577"/>
        <pc:sldMkLst>
          <pc:docMk/>
          <pc:sldMk cId="532454946" sldId="1498"/>
        </pc:sldMkLst>
        <pc:spChg chg="mod ord">
          <ac:chgData name="Kyal, Shlok Kumar" userId="50ff777d-f175-4d2f-9321-30a682003eaf" providerId="ADAL" clId="{0D52F65B-B302-4845-8180-F898318749DA}" dt="2025-03-04T19:26:07.020" v="639" actId="700"/>
          <ac:spMkLst>
            <pc:docMk/>
            <pc:sldMk cId="532454946" sldId="1498"/>
            <ac:spMk id="5" creationId="{4216B4DF-B8B1-40BD-B2C0-D31B23ABFE69}"/>
          </ac:spMkLst>
        </pc:spChg>
        <pc:spChg chg="mod ord">
          <ac:chgData name="Kyal, Shlok Kumar" userId="50ff777d-f175-4d2f-9321-30a682003eaf" providerId="ADAL" clId="{0D52F65B-B302-4845-8180-F898318749DA}" dt="2025-03-04T19:26:07.020" v="639" actId="700"/>
          <ac:spMkLst>
            <pc:docMk/>
            <pc:sldMk cId="532454946" sldId="1498"/>
            <ac:spMk id="8" creationId="{653CF29B-786E-4758-B905-F902F40873A8}"/>
          </ac:spMkLst>
        </pc:spChg>
      </pc:sldChg>
      <pc:sldChg chg="modSp mod modTransition modClrScheme chgLayout modNotesTx">
        <pc:chgData name="Kyal, Shlok Kumar" userId="50ff777d-f175-4d2f-9321-30a682003eaf" providerId="ADAL" clId="{0D52F65B-B302-4845-8180-F898318749DA}" dt="2025-03-07T20:13:00.227" v="878" actId="20577"/>
        <pc:sldMkLst>
          <pc:docMk/>
          <pc:sldMk cId="436924428" sldId="1552"/>
        </pc:sldMkLst>
        <pc:spChg chg="mod ord">
          <ac:chgData name="Kyal, Shlok Kumar" userId="50ff777d-f175-4d2f-9321-30a682003eaf" providerId="ADAL" clId="{0D52F65B-B302-4845-8180-F898318749DA}" dt="2025-03-04T19:25:42.962" v="637" actId="700"/>
          <ac:spMkLst>
            <pc:docMk/>
            <pc:sldMk cId="436924428" sldId="1552"/>
            <ac:spMk id="5" creationId="{4216B4DF-B8B1-40BD-B2C0-D31B23ABFE69}"/>
          </ac:spMkLst>
        </pc:spChg>
        <pc:spChg chg="mod ord">
          <ac:chgData name="Kyal, Shlok Kumar" userId="50ff777d-f175-4d2f-9321-30a682003eaf" providerId="ADAL" clId="{0D52F65B-B302-4845-8180-F898318749DA}" dt="2025-03-04T19:25:42.962" v="637" actId="700"/>
          <ac:spMkLst>
            <pc:docMk/>
            <pc:sldMk cId="436924428" sldId="1552"/>
            <ac:spMk id="8" creationId="{653CF29B-786E-4758-B905-F902F40873A8}"/>
          </ac:spMkLst>
        </pc:spChg>
      </pc:sldChg>
      <pc:sldChg chg="modSp mod modAnim modNotesTx">
        <pc:chgData name="Kyal, Shlok Kumar" userId="50ff777d-f175-4d2f-9321-30a682003eaf" providerId="ADAL" clId="{0D52F65B-B302-4845-8180-F898318749DA}" dt="2025-03-07T20:13:37.822" v="886" actId="20577"/>
        <pc:sldMkLst>
          <pc:docMk/>
          <pc:sldMk cId="471065561" sldId="1568"/>
        </pc:sldMkLst>
        <pc:spChg chg="mod">
          <ac:chgData name="Kyal, Shlok Kumar" userId="50ff777d-f175-4d2f-9321-30a682003eaf" providerId="ADAL" clId="{0D52F65B-B302-4845-8180-F898318749DA}" dt="2025-03-06T02:19:12.951" v="871" actId="255"/>
          <ac:spMkLst>
            <pc:docMk/>
            <pc:sldMk cId="471065561" sldId="1568"/>
            <ac:spMk id="5" creationId="{4216B4DF-B8B1-40BD-B2C0-D31B23ABFE69}"/>
          </ac:spMkLst>
        </pc:spChg>
        <pc:spChg chg="mod">
          <ac:chgData name="Kyal, Shlok Kumar" userId="50ff777d-f175-4d2f-9321-30a682003eaf" providerId="ADAL" clId="{0D52F65B-B302-4845-8180-F898318749DA}" dt="2025-03-04T19:26:44.736" v="640" actId="20577"/>
          <ac:spMkLst>
            <pc:docMk/>
            <pc:sldMk cId="471065561" sldId="1568"/>
            <ac:spMk id="8" creationId="{653CF29B-786E-4758-B905-F902F40873A8}"/>
          </ac:spMkLst>
        </pc:spChg>
      </pc:sldChg>
      <pc:sldChg chg="mod modShow modNotesTx">
        <pc:chgData name="Kyal, Shlok Kumar" userId="50ff777d-f175-4d2f-9321-30a682003eaf" providerId="ADAL" clId="{0D52F65B-B302-4845-8180-F898318749DA}" dt="2025-03-07T20:12:51.084" v="876" actId="6549"/>
        <pc:sldMkLst>
          <pc:docMk/>
          <pc:sldMk cId="4220981703" sldId="1580"/>
        </pc:sldMkLst>
      </pc:sldChg>
      <pc:sldChg chg="modNotesTx">
        <pc:chgData name="Kyal, Shlok Kumar" userId="50ff777d-f175-4d2f-9321-30a682003eaf" providerId="ADAL" clId="{0D52F65B-B302-4845-8180-F898318749DA}" dt="2025-03-07T20:12:42.911" v="874" actId="20577"/>
        <pc:sldMkLst>
          <pc:docMk/>
          <pc:sldMk cId="2992610718" sldId="1585"/>
        </pc:sldMkLst>
      </pc:sldChg>
      <pc:sldChg chg="addSp delSp modSp mod modNotesTx">
        <pc:chgData name="Kyal, Shlok Kumar" userId="50ff777d-f175-4d2f-9321-30a682003eaf" providerId="ADAL" clId="{0D52F65B-B302-4845-8180-F898318749DA}" dt="2025-03-07T20:13:50.641" v="890" actId="20577"/>
        <pc:sldMkLst>
          <pc:docMk/>
          <pc:sldMk cId="4203562121" sldId="1586"/>
        </pc:sldMkLst>
        <pc:spChg chg="mod">
          <ac:chgData name="Kyal, Shlok Kumar" userId="50ff777d-f175-4d2f-9321-30a682003eaf" providerId="ADAL" clId="{0D52F65B-B302-4845-8180-F898318749DA}" dt="2025-03-05T04:48:04.914" v="743" actId="113"/>
          <ac:spMkLst>
            <pc:docMk/>
            <pc:sldMk cId="4203562121" sldId="1586"/>
            <ac:spMk id="3" creationId="{1B424807-EC01-5A01-1727-0605C70E257E}"/>
          </ac:spMkLst>
        </pc:spChg>
        <pc:spChg chg="mod">
          <ac:chgData name="Kyal, Shlok Kumar" userId="50ff777d-f175-4d2f-9321-30a682003eaf" providerId="ADAL" clId="{0D52F65B-B302-4845-8180-F898318749DA}" dt="2025-03-03T08:08:12.586" v="281" actId="20577"/>
          <ac:spMkLst>
            <pc:docMk/>
            <pc:sldMk cId="4203562121" sldId="1586"/>
            <ac:spMk id="5" creationId="{75D0E4B5-8F5C-8BE8-E870-96C5AB792DC1}"/>
          </ac:spMkLst>
        </pc:spChg>
        <pc:graphicFrameChg chg="add del mod">
          <ac:chgData name="Kyal, Shlok Kumar" userId="50ff777d-f175-4d2f-9321-30a682003eaf" providerId="ADAL" clId="{0D52F65B-B302-4845-8180-F898318749DA}" dt="2025-03-03T08:15:54.441" v="362"/>
          <ac:graphicFrameMkLst>
            <pc:docMk/>
            <pc:sldMk cId="4203562121" sldId="1586"/>
            <ac:graphicFrameMk id="12" creationId="{ED1C4E6F-D74D-A0A4-A1CD-7FAC2E608873}"/>
          </ac:graphicFrameMkLst>
        </pc:graphicFrameChg>
      </pc:sldChg>
      <pc:sldChg chg="modAnim modNotesTx">
        <pc:chgData name="Kyal, Shlok Kumar" userId="50ff777d-f175-4d2f-9321-30a682003eaf" providerId="ADAL" clId="{0D52F65B-B302-4845-8180-F898318749DA}" dt="2025-03-07T20:13:44.196" v="888" actId="20577"/>
        <pc:sldMkLst>
          <pc:docMk/>
          <pc:sldMk cId="2945894780" sldId="1588"/>
        </pc:sldMkLst>
      </pc:sldChg>
      <pc:sldChg chg="modSp mod modAnim modNotesTx">
        <pc:chgData name="Kyal, Shlok Kumar" userId="50ff777d-f175-4d2f-9321-30a682003eaf" providerId="ADAL" clId="{0D52F65B-B302-4845-8180-F898318749DA}" dt="2025-03-07T20:13:41.457" v="887" actId="20577"/>
        <pc:sldMkLst>
          <pc:docMk/>
          <pc:sldMk cId="1235782934" sldId="1590"/>
        </pc:sldMkLst>
        <pc:spChg chg="mod">
          <ac:chgData name="Kyal, Shlok Kumar" userId="50ff777d-f175-4d2f-9321-30a682003eaf" providerId="ADAL" clId="{0D52F65B-B302-4845-8180-F898318749DA}" dt="2025-03-04T19:18:35.692" v="616" actId="20577"/>
          <ac:spMkLst>
            <pc:docMk/>
            <pc:sldMk cId="1235782934" sldId="1590"/>
            <ac:spMk id="4" creationId="{B0876DF9-9006-54CA-BBB9-8F307AA3BD43}"/>
          </ac:spMkLst>
        </pc:spChg>
        <pc:spChg chg="mod">
          <ac:chgData name="Kyal, Shlok Kumar" userId="50ff777d-f175-4d2f-9321-30a682003eaf" providerId="ADAL" clId="{0D52F65B-B302-4845-8180-F898318749DA}" dt="2025-03-03T11:16:59.260" v="487" actId="1076"/>
          <ac:spMkLst>
            <pc:docMk/>
            <pc:sldMk cId="1235782934" sldId="1590"/>
            <ac:spMk id="5" creationId="{BBCC317A-C563-A504-A411-F23C797B3E39}"/>
          </ac:spMkLst>
        </pc:spChg>
      </pc:sldChg>
      <pc:sldChg chg="modSp mod modNotesTx">
        <pc:chgData name="Kyal, Shlok Kumar" userId="50ff777d-f175-4d2f-9321-30a682003eaf" providerId="ADAL" clId="{0D52F65B-B302-4845-8180-F898318749DA}" dt="2025-03-07T20:13:47.658" v="889" actId="20577"/>
        <pc:sldMkLst>
          <pc:docMk/>
          <pc:sldMk cId="1680702048" sldId="1591"/>
        </pc:sldMkLst>
        <pc:spChg chg="mod">
          <ac:chgData name="Kyal, Shlok Kumar" userId="50ff777d-f175-4d2f-9321-30a682003eaf" providerId="ADAL" clId="{0D52F65B-B302-4845-8180-F898318749DA}" dt="2025-03-03T15:00:49.836" v="541" actId="1076"/>
          <ac:spMkLst>
            <pc:docMk/>
            <pc:sldMk cId="1680702048" sldId="1591"/>
            <ac:spMk id="4" creationId="{B538619A-EEAF-38A9-B373-C9118FE5EDC5}"/>
          </ac:spMkLst>
        </pc:spChg>
      </pc:sldChg>
      <pc:sldChg chg="delSp modSp mod modNotesTx">
        <pc:chgData name="Kyal, Shlok Kumar" userId="50ff777d-f175-4d2f-9321-30a682003eaf" providerId="ADAL" clId="{0D52F65B-B302-4845-8180-F898318749DA}" dt="2025-03-07T20:12:55.557" v="877" actId="20577"/>
        <pc:sldMkLst>
          <pc:docMk/>
          <pc:sldMk cId="2841534907" sldId="1596"/>
        </pc:sldMkLst>
      </pc:sldChg>
      <pc:sldChg chg="modSp mod modNotesTx">
        <pc:chgData name="Kyal, Shlok Kumar" userId="50ff777d-f175-4d2f-9321-30a682003eaf" providerId="ADAL" clId="{0D52F65B-B302-4845-8180-F898318749DA}" dt="2025-03-07T20:12:34.827" v="872" actId="6549"/>
        <pc:sldMkLst>
          <pc:docMk/>
          <pc:sldMk cId="1478267565" sldId="1599"/>
        </pc:sldMkLst>
        <pc:grpChg chg="mod">
          <ac:chgData name="Kyal, Shlok Kumar" userId="50ff777d-f175-4d2f-9321-30a682003eaf" providerId="ADAL" clId="{0D52F65B-B302-4845-8180-F898318749DA}" dt="2025-03-03T11:19:09.892" v="499" actId="1035"/>
          <ac:grpSpMkLst>
            <pc:docMk/>
            <pc:sldMk cId="1478267565" sldId="1599"/>
            <ac:grpSpMk id="86" creationId="{ED7DD3BF-67CC-4A41-940C-FECFCCF10794}"/>
          </ac:grpSpMkLst>
        </pc:grpChg>
      </pc:sldChg>
      <pc:sldChg chg="modNotesTx">
        <pc:chgData name="Kyal, Shlok Kumar" userId="50ff777d-f175-4d2f-9321-30a682003eaf" providerId="ADAL" clId="{0D52F65B-B302-4845-8180-F898318749DA}" dt="2025-03-07T20:12:38.069" v="873" actId="6549"/>
        <pc:sldMkLst>
          <pc:docMk/>
          <pc:sldMk cId="2468489818" sldId="1603"/>
        </pc:sldMkLst>
      </pc:sldChg>
      <pc:sldChg chg="modSp modNotesTx">
        <pc:chgData name="Kyal, Shlok Kumar" userId="50ff777d-f175-4d2f-9321-30a682003eaf" providerId="ADAL" clId="{0D52F65B-B302-4845-8180-F898318749DA}" dt="2025-03-07T20:13:20.778" v="882" actId="20577"/>
        <pc:sldMkLst>
          <pc:docMk/>
          <pc:sldMk cId="2420423055" sldId="1628"/>
        </pc:sldMkLst>
        <pc:spChg chg="mod">
          <ac:chgData name="Kyal, Shlok Kumar" userId="50ff777d-f175-4d2f-9321-30a682003eaf" providerId="ADAL" clId="{0D52F65B-B302-4845-8180-F898318749DA}" dt="2025-03-03T11:18:03.451" v="490" actId="20577"/>
          <ac:spMkLst>
            <pc:docMk/>
            <pc:sldMk cId="2420423055" sldId="1628"/>
            <ac:spMk id="8" creationId="{653CF29B-786E-4758-B905-F902F40873A8}"/>
          </ac:spMkLst>
        </pc:spChg>
      </pc:sldChg>
      <pc:sldChg chg="modNotesTx">
        <pc:chgData name="Kyal, Shlok Kumar" userId="50ff777d-f175-4d2f-9321-30a682003eaf" providerId="ADAL" clId="{0D52F65B-B302-4845-8180-F898318749DA}" dt="2025-03-07T20:14:04.608" v="894" actId="20577"/>
        <pc:sldMkLst>
          <pc:docMk/>
          <pc:sldMk cId="3411013654" sldId="1630"/>
        </pc:sldMkLst>
      </pc:sldChg>
      <pc:sldChg chg="modAnim modNotesTx">
        <pc:chgData name="Kyal, Shlok Kumar" userId="50ff777d-f175-4d2f-9321-30a682003eaf" providerId="ADAL" clId="{0D52F65B-B302-4845-8180-F898318749DA}" dt="2025-03-07T20:12:46.181" v="875" actId="6549"/>
        <pc:sldMkLst>
          <pc:docMk/>
          <pc:sldMk cId="748095580" sldId="1654"/>
        </pc:sldMkLst>
      </pc:sldChg>
      <pc:sldChg chg="addSp modSp mod modAnim modNotesTx">
        <pc:chgData name="Kyal, Shlok Kumar" userId="50ff777d-f175-4d2f-9321-30a682003eaf" providerId="ADAL" clId="{0D52F65B-B302-4845-8180-F898318749DA}" dt="2025-03-07T20:13:57.732" v="892" actId="20577"/>
        <pc:sldMkLst>
          <pc:docMk/>
          <pc:sldMk cId="3138548076" sldId="1656"/>
        </pc:sldMkLst>
        <pc:spChg chg="mod">
          <ac:chgData name="Kyal, Shlok Kumar" userId="50ff777d-f175-4d2f-9321-30a682003eaf" providerId="ADAL" clId="{0D52F65B-B302-4845-8180-F898318749DA}" dt="2025-03-05T21:19:27.554" v="786" actId="1076"/>
          <ac:spMkLst>
            <pc:docMk/>
            <pc:sldMk cId="3138548076" sldId="1656"/>
            <ac:spMk id="4" creationId="{095A27D8-6B6D-015C-6AAC-9A2F05FB2012}"/>
          </ac:spMkLst>
        </pc:spChg>
        <pc:spChg chg="mod">
          <ac:chgData name="Kyal, Shlok Kumar" userId="50ff777d-f175-4d2f-9321-30a682003eaf" providerId="ADAL" clId="{0D52F65B-B302-4845-8180-F898318749DA}" dt="2025-03-03T06:24:20.550" v="9" actId="20577"/>
          <ac:spMkLst>
            <pc:docMk/>
            <pc:sldMk cId="3138548076" sldId="1656"/>
            <ac:spMk id="12" creationId="{E98BB70D-936B-A223-1531-2BFC74A51A90}"/>
          </ac:spMkLst>
        </pc:spChg>
        <pc:spChg chg="add mod">
          <ac:chgData name="Kyal, Shlok Kumar" userId="50ff777d-f175-4d2f-9321-30a682003eaf" providerId="ADAL" clId="{0D52F65B-B302-4845-8180-F898318749DA}" dt="2025-03-05T21:27:36.948" v="855"/>
          <ac:spMkLst>
            <pc:docMk/>
            <pc:sldMk cId="3138548076" sldId="1656"/>
            <ac:spMk id="21" creationId="{4440305B-592F-72EE-B2CA-ED5C9668CCA4}"/>
          </ac:spMkLst>
        </pc:spChg>
        <pc:spChg chg="add mod">
          <ac:chgData name="Kyal, Shlok Kumar" userId="50ff777d-f175-4d2f-9321-30a682003eaf" providerId="ADAL" clId="{0D52F65B-B302-4845-8180-F898318749DA}" dt="2025-03-05T21:27:36.948" v="855"/>
          <ac:spMkLst>
            <pc:docMk/>
            <pc:sldMk cId="3138548076" sldId="1656"/>
            <ac:spMk id="22" creationId="{E08ED8A3-689E-266A-28AB-28F590DB8284}"/>
          </ac:spMkLst>
        </pc:spChg>
        <pc:spChg chg="mod">
          <ac:chgData name="Kyal, Shlok Kumar" userId="50ff777d-f175-4d2f-9321-30a682003eaf" providerId="ADAL" clId="{0D52F65B-B302-4845-8180-F898318749DA}" dt="2025-03-05T21:19:27.954" v="787" actId="1076"/>
          <ac:spMkLst>
            <pc:docMk/>
            <pc:sldMk cId="3138548076" sldId="1656"/>
            <ac:spMk id="25" creationId="{D783F5AA-BBB1-DC6E-244A-BBBAB7A9A10F}"/>
          </ac:spMkLst>
        </pc:spChg>
        <pc:cxnChg chg="mod">
          <ac:chgData name="Kyal, Shlok Kumar" userId="50ff777d-f175-4d2f-9321-30a682003eaf" providerId="ADAL" clId="{0D52F65B-B302-4845-8180-F898318749DA}" dt="2025-03-05T21:27:42.952" v="856" actId="14100"/>
          <ac:cxnSpMkLst>
            <pc:docMk/>
            <pc:sldMk cId="3138548076" sldId="1656"/>
            <ac:cxnSpMk id="20" creationId="{EC53A4E2-2446-0595-111C-5CDBF221BA90}"/>
          </ac:cxnSpMkLst>
        </pc:cxnChg>
      </pc:sldChg>
      <pc:sldChg chg="addSp modSp mod modAnim modNotesTx">
        <pc:chgData name="Kyal, Shlok Kumar" userId="50ff777d-f175-4d2f-9321-30a682003eaf" providerId="ADAL" clId="{0D52F65B-B302-4845-8180-F898318749DA}" dt="2025-03-07T20:13:26.265" v="883" actId="20577"/>
        <pc:sldMkLst>
          <pc:docMk/>
          <pc:sldMk cId="2083232155" sldId="1657"/>
        </pc:sldMkLst>
        <pc:spChg chg="mod">
          <ac:chgData name="Kyal, Shlok Kumar" userId="50ff777d-f175-4d2f-9321-30a682003eaf" providerId="ADAL" clId="{0D52F65B-B302-4845-8180-F898318749DA}" dt="2025-03-05T21:06:14.630" v="748" actId="20577"/>
          <ac:spMkLst>
            <pc:docMk/>
            <pc:sldMk cId="2083232155" sldId="1657"/>
            <ac:spMk id="3" creationId="{0511D6A9-B2C1-E152-209D-B188C697EA4C}"/>
          </ac:spMkLst>
        </pc:spChg>
        <pc:spChg chg="mod">
          <ac:chgData name="Kyal, Shlok Kumar" userId="50ff777d-f175-4d2f-9321-30a682003eaf" providerId="ADAL" clId="{0D52F65B-B302-4845-8180-F898318749DA}" dt="2025-03-03T06:23:56.571" v="2" actId="20577"/>
          <ac:spMkLst>
            <pc:docMk/>
            <pc:sldMk cId="2083232155" sldId="1657"/>
            <ac:spMk id="14" creationId="{25157F5F-3361-C7A3-FA1F-24BD96760809}"/>
          </ac:spMkLst>
        </pc:spChg>
        <pc:spChg chg="add mod">
          <ac:chgData name="Kyal, Shlok Kumar" userId="50ff777d-f175-4d2f-9321-30a682003eaf" providerId="ADAL" clId="{0D52F65B-B302-4845-8180-F898318749DA}" dt="2025-03-05T21:26:11.418" v="853"/>
          <ac:spMkLst>
            <pc:docMk/>
            <pc:sldMk cId="2083232155" sldId="1657"/>
            <ac:spMk id="25" creationId="{F59D1577-E39D-B409-0709-D27B98A9BA65}"/>
          </ac:spMkLst>
        </pc:spChg>
        <pc:spChg chg="add mod ord">
          <ac:chgData name="Kyal, Shlok Kumar" userId="50ff777d-f175-4d2f-9321-30a682003eaf" providerId="ADAL" clId="{0D52F65B-B302-4845-8180-F898318749DA}" dt="2025-03-05T21:27:02.796" v="854" actId="167"/>
          <ac:spMkLst>
            <pc:docMk/>
            <pc:sldMk cId="2083232155" sldId="1657"/>
            <ac:spMk id="26" creationId="{A9473163-F11E-4EF4-170E-B9AFDF01936F}"/>
          </ac:spMkLst>
        </pc:spChg>
        <pc:cxnChg chg="mod">
          <ac:chgData name="Kyal, Shlok Kumar" userId="50ff777d-f175-4d2f-9321-30a682003eaf" providerId="ADAL" clId="{0D52F65B-B302-4845-8180-F898318749DA}" dt="2025-03-05T21:25:57.967" v="851" actId="14100"/>
          <ac:cxnSpMkLst>
            <pc:docMk/>
            <pc:sldMk cId="2083232155" sldId="1657"/>
            <ac:cxnSpMk id="20" creationId="{85576A3B-30F1-F3D4-39CB-12BF0DB7EB64}"/>
          </ac:cxnSpMkLst>
        </pc:cxnChg>
        <pc:cxnChg chg="mod">
          <ac:chgData name="Kyal, Shlok Kumar" userId="50ff777d-f175-4d2f-9321-30a682003eaf" providerId="ADAL" clId="{0D52F65B-B302-4845-8180-F898318749DA}" dt="2025-03-05T21:26:08.300" v="852" actId="14100"/>
          <ac:cxnSpMkLst>
            <pc:docMk/>
            <pc:sldMk cId="2083232155" sldId="1657"/>
            <ac:cxnSpMk id="21" creationId="{48E89358-136E-53F0-708F-41693D54C314}"/>
          </ac:cxnSpMkLst>
        </pc:cxnChg>
      </pc:sldChg>
      <pc:sldChg chg="addSp modSp mod modAnim modNotesTx">
        <pc:chgData name="Kyal, Shlok Kumar" userId="50ff777d-f175-4d2f-9321-30a682003eaf" providerId="ADAL" clId="{0D52F65B-B302-4845-8180-F898318749DA}" dt="2025-03-07T20:14:01.855" v="893" actId="20577"/>
        <pc:sldMkLst>
          <pc:docMk/>
          <pc:sldMk cId="2346169398" sldId="1658"/>
        </pc:sldMkLst>
        <pc:spChg chg="mod">
          <ac:chgData name="Kyal, Shlok Kumar" userId="50ff777d-f175-4d2f-9321-30a682003eaf" providerId="ADAL" clId="{0D52F65B-B302-4845-8180-F898318749DA}" dt="2025-03-03T06:24:32.251" v="14" actId="20577"/>
          <ac:spMkLst>
            <pc:docMk/>
            <pc:sldMk cId="2346169398" sldId="1658"/>
            <ac:spMk id="13" creationId="{0814C2A5-C2E6-D627-D5A3-809554946E89}"/>
          </ac:spMkLst>
        </pc:spChg>
        <pc:spChg chg="add mod">
          <ac:chgData name="Kyal, Shlok Kumar" userId="50ff777d-f175-4d2f-9321-30a682003eaf" providerId="ADAL" clId="{0D52F65B-B302-4845-8180-F898318749DA}" dt="2025-03-05T21:28:12.746" v="860"/>
          <ac:spMkLst>
            <pc:docMk/>
            <pc:sldMk cId="2346169398" sldId="1658"/>
            <ac:spMk id="21" creationId="{ABD16D72-FDD0-0935-D50F-D550959BA95F}"/>
          </ac:spMkLst>
        </pc:spChg>
        <pc:spChg chg="add mod ord">
          <ac:chgData name="Kyal, Shlok Kumar" userId="50ff777d-f175-4d2f-9321-30a682003eaf" providerId="ADAL" clId="{0D52F65B-B302-4845-8180-F898318749DA}" dt="2025-03-05T21:28:23.540" v="861" actId="167"/>
          <ac:spMkLst>
            <pc:docMk/>
            <pc:sldMk cId="2346169398" sldId="1658"/>
            <ac:spMk id="22" creationId="{0E9804D6-60AE-C865-FD54-55D52DCAD3BC}"/>
          </ac:spMkLst>
        </pc:spChg>
        <pc:cxnChg chg="mod">
          <ac:chgData name="Kyal, Shlok Kumar" userId="50ff777d-f175-4d2f-9321-30a682003eaf" providerId="ADAL" clId="{0D52F65B-B302-4845-8180-F898318749DA}" dt="2025-03-05T21:28:06.019" v="858" actId="14100"/>
          <ac:cxnSpMkLst>
            <pc:docMk/>
            <pc:sldMk cId="2346169398" sldId="1658"/>
            <ac:cxnSpMk id="19" creationId="{D0F985C5-01B6-401E-B762-40402B714173}"/>
          </ac:cxnSpMkLst>
        </pc:cxnChg>
        <pc:cxnChg chg="mod">
          <ac:chgData name="Kyal, Shlok Kumar" userId="50ff777d-f175-4d2f-9321-30a682003eaf" providerId="ADAL" clId="{0D52F65B-B302-4845-8180-F898318749DA}" dt="2025-03-05T21:28:10.339" v="859" actId="14100"/>
          <ac:cxnSpMkLst>
            <pc:docMk/>
            <pc:sldMk cId="2346169398" sldId="1658"/>
            <ac:cxnSpMk id="20" creationId="{D518A94E-4F86-145C-5D39-5A2AE1BA7EB9}"/>
          </ac:cxnSpMkLst>
        </pc:cxnChg>
      </pc:sldChg>
      <pc:sldChg chg="modNotesTx">
        <pc:chgData name="Kyal, Shlok Kumar" userId="50ff777d-f175-4d2f-9321-30a682003eaf" providerId="ADAL" clId="{0D52F65B-B302-4845-8180-F898318749DA}" dt="2025-03-07T20:13:13.553" v="880" actId="20577"/>
        <pc:sldMkLst>
          <pc:docMk/>
          <pc:sldMk cId="3448939165" sldId="1661"/>
        </pc:sldMkLst>
      </pc:sldChg>
      <pc:sldChg chg="modNotesTx">
        <pc:chgData name="Kyal, Shlok Kumar" userId="50ff777d-f175-4d2f-9321-30a682003eaf" providerId="ADAL" clId="{0D52F65B-B302-4845-8180-F898318749DA}" dt="2025-03-07T20:13:53.430" v="891" actId="20577"/>
        <pc:sldMkLst>
          <pc:docMk/>
          <pc:sldMk cId="2950102111" sldId="1663"/>
        </pc:sldMkLst>
      </pc:sldChg>
      <pc:sldChg chg="modNotesTx">
        <pc:chgData name="Kyal, Shlok Kumar" userId="50ff777d-f175-4d2f-9321-30a682003eaf" providerId="ADAL" clId="{0D52F65B-B302-4845-8180-F898318749DA}" dt="2025-03-07T20:13:29.965" v="884" actId="20577"/>
        <pc:sldMkLst>
          <pc:docMk/>
          <pc:sldMk cId="3959752571" sldId="1678"/>
        </pc:sldMkLst>
      </pc:sldChg>
      <pc:sldChg chg="addSp delSp modSp del mod modAnim">
        <pc:chgData name="Kyal, Shlok Kumar" userId="50ff777d-f175-4d2f-9321-30a682003eaf" providerId="ADAL" clId="{0D52F65B-B302-4845-8180-F898318749DA}" dt="2025-03-03T15:00:26.114" v="539" actId="47"/>
        <pc:sldMkLst>
          <pc:docMk/>
          <pc:sldMk cId="3820788165" sldId="1680"/>
        </pc:sldMkLst>
      </pc:sldChg>
      <pc:sldChg chg="modSp mod">
        <pc:chgData name="Kyal, Shlok Kumar" userId="50ff777d-f175-4d2f-9321-30a682003eaf" providerId="ADAL" clId="{0D52F65B-B302-4845-8180-F898318749DA}" dt="2025-03-04T19:19:09.738" v="621" actId="20577"/>
        <pc:sldMkLst>
          <pc:docMk/>
          <pc:sldMk cId="2805510950" sldId="1683"/>
        </pc:sldMkLst>
        <pc:spChg chg="mod">
          <ac:chgData name="Kyal, Shlok Kumar" userId="50ff777d-f175-4d2f-9321-30a682003eaf" providerId="ADAL" clId="{0D52F65B-B302-4845-8180-F898318749DA}" dt="2025-03-04T19:19:09.738" v="621" actId="20577"/>
          <ac:spMkLst>
            <pc:docMk/>
            <pc:sldMk cId="2805510950" sldId="1683"/>
            <ac:spMk id="4" creationId="{C38EDBEC-5C84-4343-BF6B-842B66D20244}"/>
          </ac:spMkLst>
        </pc:spChg>
      </pc:sldChg>
      <pc:sldChg chg="modSp mod modAnim">
        <pc:chgData name="Kyal, Shlok Kumar" userId="50ff777d-f175-4d2f-9321-30a682003eaf" providerId="ADAL" clId="{0D52F65B-B302-4845-8180-F898318749DA}" dt="2025-03-05T21:16:07.531" v="781" actId="20577"/>
        <pc:sldMkLst>
          <pc:docMk/>
          <pc:sldMk cId="718863582" sldId="1685"/>
        </pc:sldMkLst>
        <pc:spChg chg="mod">
          <ac:chgData name="Kyal, Shlok Kumar" userId="50ff777d-f175-4d2f-9321-30a682003eaf" providerId="ADAL" clId="{0D52F65B-B302-4845-8180-F898318749DA}" dt="2025-03-05T21:16:07.531" v="781" actId="20577"/>
          <ac:spMkLst>
            <pc:docMk/>
            <pc:sldMk cId="718863582" sldId="1685"/>
            <ac:spMk id="4" creationId="{C57BD6D6-0D43-0584-21C5-E41EBC887F40}"/>
          </ac:spMkLst>
        </pc:spChg>
      </pc:sldChg>
      <pc:sldChg chg="addSp modSp mod modAnim modNotesTx">
        <pc:chgData name="Kyal, Shlok Kumar" userId="50ff777d-f175-4d2f-9321-30a682003eaf" providerId="ADAL" clId="{0D52F65B-B302-4845-8180-F898318749DA}" dt="2025-03-07T20:13:16.214" v="881" actId="20577"/>
        <pc:sldMkLst>
          <pc:docMk/>
          <pc:sldMk cId="4064499664" sldId="1688"/>
        </pc:sldMkLst>
        <pc:spChg chg="add mod">
          <ac:chgData name="Kyal, Shlok Kumar" userId="50ff777d-f175-4d2f-9321-30a682003eaf" providerId="ADAL" clId="{0D52F65B-B302-4845-8180-F898318749DA}" dt="2025-03-05T21:14:03.438" v="761" actId="6549"/>
          <ac:spMkLst>
            <pc:docMk/>
            <pc:sldMk cId="4064499664" sldId="1688"/>
            <ac:spMk id="2" creationId="{6810D824-85CF-5C33-BA3E-7DDCCAC8852D}"/>
          </ac:spMkLst>
        </pc:spChg>
        <pc:spChg chg="add mod">
          <ac:chgData name="Kyal, Shlok Kumar" userId="50ff777d-f175-4d2f-9321-30a682003eaf" providerId="ADAL" clId="{0D52F65B-B302-4845-8180-F898318749DA}" dt="2025-03-05T21:22:33.076" v="837" actId="1076"/>
          <ac:spMkLst>
            <pc:docMk/>
            <pc:sldMk cId="4064499664" sldId="1688"/>
            <ac:spMk id="4" creationId="{9D2CEDD6-983F-8E5F-3285-AE83D7B79CA0}"/>
          </ac:spMkLst>
        </pc:spChg>
        <pc:spChg chg="add mod">
          <ac:chgData name="Kyal, Shlok Kumar" userId="50ff777d-f175-4d2f-9321-30a682003eaf" providerId="ADAL" clId="{0D52F65B-B302-4845-8180-F898318749DA}" dt="2025-03-05T21:23:51.504" v="845" actId="1035"/>
          <ac:spMkLst>
            <pc:docMk/>
            <pc:sldMk cId="4064499664" sldId="1688"/>
            <ac:spMk id="6" creationId="{F3169CCE-A621-4F62-699F-1171468F713F}"/>
          </ac:spMkLst>
        </pc:spChg>
        <pc:spChg chg="mod">
          <ac:chgData name="Kyal, Shlok Kumar" userId="50ff777d-f175-4d2f-9321-30a682003eaf" providerId="ADAL" clId="{0D52F65B-B302-4845-8180-F898318749DA}" dt="2025-03-05T21:19:55.245" v="790" actId="1076"/>
          <ac:spMkLst>
            <pc:docMk/>
            <pc:sldMk cId="4064499664" sldId="1688"/>
            <ac:spMk id="17" creationId="{792C4F1C-B751-057A-6B27-C7DB9F8F30E8}"/>
          </ac:spMkLst>
        </pc:spChg>
        <pc:spChg chg="mod">
          <ac:chgData name="Kyal, Shlok Kumar" userId="50ff777d-f175-4d2f-9321-30a682003eaf" providerId="ADAL" clId="{0D52F65B-B302-4845-8180-F898318749DA}" dt="2025-03-04T19:57:05.906" v="653" actId="20577"/>
          <ac:spMkLst>
            <pc:docMk/>
            <pc:sldMk cId="4064499664" sldId="1688"/>
            <ac:spMk id="18" creationId="{E481D48D-E858-D5B5-363D-90605B7450A1}"/>
          </ac:spMkLst>
        </pc:spChg>
        <pc:spChg chg="mod">
          <ac:chgData name="Kyal, Shlok Kumar" userId="50ff777d-f175-4d2f-9321-30a682003eaf" providerId="ADAL" clId="{0D52F65B-B302-4845-8180-F898318749DA}" dt="2025-03-03T06:24:02.965" v="4" actId="20577"/>
          <ac:spMkLst>
            <pc:docMk/>
            <pc:sldMk cId="4064499664" sldId="1688"/>
            <ac:spMk id="26" creationId="{56BE4778-F41F-E291-228D-305BA2E3773E}"/>
          </ac:spMkLst>
        </pc:spChg>
        <pc:spChg chg="mod">
          <ac:chgData name="Kyal, Shlok Kumar" userId="50ff777d-f175-4d2f-9321-30a682003eaf" providerId="ADAL" clId="{0D52F65B-B302-4845-8180-F898318749DA}" dt="2025-03-04T19:57:12.512" v="654" actId="1076"/>
          <ac:spMkLst>
            <pc:docMk/>
            <pc:sldMk cId="4064499664" sldId="1688"/>
            <ac:spMk id="31" creationId="{309AAABF-0734-D119-06CC-8B37280FC638}"/>
          </ac:spMkLst>
        </pc:spChg>
        <pc:spChg chg="mod">
          <ac:chgData name="Kyal, Shlok Kumar" userId="50ff777d-f175-4d2f-9321-30a682003eaf" providerId="ADAL" clId="{0D52F65B-B302-4845-8180-F898318749DA}" dt="2025-03-05T21:21:50.882" v="828" actId="21"/>
          <ac:spMkLst>
            <pc:docMk/>
            <pc:sldMk cId="4064499664" sldId="1688"/>
            <ac:spMk id="79" creationId="{8743BB07-34DB-1A4B-D4D0-47EAED2BDC68}"/>
          </ac:spMkLst>
        </pc:spChg>
        <pc:spChg chg="mod">
          <ac:chgData name="Kyal, Shlok Kumar" userId="50ff777d-f175-4d2f-9321-30a682003eaf" providerId="ADAL" clId="{0D52F65B-B302-4845-8180-F898318749DA}" dt="2025-03-05T21:22:26.146" v="835" actId="20577"/>
          <ac:spMkLst>
            <pc:docMk/>
            <pc:sldMk cId="4064499664" sldId="1688"/>
            <ac:spMk id="81" creationId="{52148895-3F19-8C8A-934D-0FD4E67B432F}"/>
          </ac:spMkLst>
        </pc:spChg>
        <pc:cxnChg chg="mod">
          <ac:chgData name="Kyal, Shlok Kumar" userId="50ff777d-f175-4d2f-9321-30a682003eaf" providerId="ADAL" clId="{0D52F65B-B302-4845-8180-F898318749DA}" dt="2025-03-05T21:23:44.971" v="844" actId="14100"/>
          <ac:cxnSpMkLst>
            <pc:docMk/>
            <pc:sldMk cId="4064499664" sldId="1688"/>
            <ac:cxnSpMk id="35" creationId="{BC2D57DC-65AD-EFE2-9D2D-795C0BB07D4E}"/>
          </ac:cxnSpMkLst>
        </pc:cxnChg>
      </pc:sldChg>
      <pc:sldChg chg="addSp delSp modSp add mod ord modAnim modNotesTx">
        <pc:chgData name="Kyal, Shlok Kumar" userId="50ff777d-f175-4d2f-9321-30a682003eaf" providerId="ADAL" clId="{0D52F65B-B302-4845-8180-F898318749DA}" dt="2025-03-07T20:13:35.263" v="885" actId="20577"/>
        <pc:sldMkLst>
          <pc:docMk/>
          <pc:sldMk cId="1958415385" sldId="1693"/>
        </pc:sldMkLst>
        <pc:spChg chg="mod">
          <ac:chgData name="Kyal, Shlok Kumar" userId="50ff777d-f175-4d2f-9321-30a682003eaf" providerId="ADAL" clId="{0D52F65B-B302-4845-8180-F898318749DA}" dt="2025-03-03T14:59:54.296" v="515"/>
          <ac:spMkLst>
            <pc:docMk/>
            <pc:sldMk cId="1958415385" sldId="1693"/>
            <ac:spMk id="3" creationId="{726741B8-7BEF-512A-1848-70DEADADEDB0}"/>
          </ac:spMkLst>
        </pc:spChg>
        <pc:spChg chg="mod">
          <ac:chgData name="Kyal, Shlok Kumar" userId="50ff777d-f175-4d2f-9321-30a682003eaf" providerId="ADAL" clId="{0D52F65B-B302-4845-8180-F898318749DA}" dt="2025-03-03T14:59:12.637" v="507"/>
          <ac:spMkLst>
            <pc:docMk/>
            <pc:sldMk cId="1958415385" sldId="1693"/>
            <ac:spMk id="5" creationId="{5581E00A-8DFE-961C-5BE0-D5B059EA8D20}"/>
          </ac:spMkLst>
        </pc:spChg>
        <pc:spChg chg="mod">
          <ac:chgData name="Kyal, Shlok Kumar" userId="50ff777d-f175-4d2f-9321-30a682003eaf" providerId="ADAL" clId="{0D52F65B-B302-4845-8180-F898318749DA}" dt="2025-03-03T14:58:50.478" v="506" actId="5793"/>
          <ac:spMkLst>
            <pc:docMk/>
            <pc:sldMk cId="1958415385" sldId="1693"/>
            <ac:spMk id="8" creationId="{1EE32D82-F7B9-D594-15C2-9F46F6D60F35}"/>
          </ac:spMkLst>
        </pc:spChg>
        <pc:spChg chg="mod">
          <ac:chgData name="Kyal, Shlok Kumar" userId="50ff777d-f175-4d2f-9321-30a682003eaf" providerId="ADAL" clId="{0D52F65B-B302-4845-8180-F898318749DA}" dt="2025-03-03T14:59:54.296" v="515"/>
          <ac:spMkLst>
            <pc:docMk/>
            <pc:sldMk cId="1958415385" sldId="1693"/>
            <ac:spMk id="11" creationId="{07B393F8-E6EE-3A16-12A2-208C99123D56}"/>
          </ac:spMkLst>
        </pc:spChg>
        <pc:grpChg chg="add mod">
          <ac:chgData name="Kyal, Shlok Kumar" userId="50ff777d-f175-4d2f-9321-30a682003eaf" providerId="ADAL" clId="{0D52F65B-B302-4845-8180-F898318749DA}" dt="2025-03-03T15:00:21.836" v="538" actId="1035"/>
          <ac:grpSpMkLst>
            <pc:docMk/>
            <pc:sldMk cId="1958415385" sldId="1693"/>
            <ac:grpSpMk id="2" creationId="{6B561445-EB35-80DC-D616-EAAC912AEDE3}"/>
          </ac:grpSpMkLst>
        </pc:grpChg>
        <pc:picChg chg="mod">
          <ac:chgData name="Kyal, Shlok Kumar" userId="50ff777d-f175-4d2f-9321-30a682003eaf" providerId="ADAL" clId="{0D52F65B-B302-4845-8180-F898318749DA}" dt="2025-03-03T14:59:54.296" v="515"/>
          <ac:picMkLst>
            <pc:docMk/>
            <pc:sldMk cId="1958415385" sldId="1693"/>
            <ac:picMk id="12" creationId="{FFF65685-A7C5-97A3-EACD-07D77E9348EA}"/>
          </ac:picMkLst>
        </pc:picChg>
      </pc:sldChg>
      <pc:sldChg chg="new del">
        <pc:chgData name="Kyal, Shlok Kumar" userId="50ff777d-f175-4d2f-9321-30a682003eaf" providerId="ADAL" clId="{0D52F65B-B302-4845-8180-F898318749DA}" dt="2025-03-05T04:46:12.530" v="663" actId="680"/>
        <pc:sldMkLst>
          <pc:docMk/>
          <pc:sldMk cId="1236958809" sldId="169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Sheet3!$A$16</c:f>
              <c:strCache>
                <c:ptCount val="1"/>
                <c:pt idx="0">
                  <c:v>Logical Replication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Sheet3!$B$15:$F$15</c:f>
              <c:strCache>
                <c:ptCount val="5"/>
                <c:pt idx="0">
                  <c:v>100MB</c:v>
                </c:pt>
                <c:pt idx="1">
                  <c:v>500MB</c:v>
                </c:pt>
                <c:pt idx="2">
                  <c:v>1GB</c:v>
                </c:pt>
                <c:pt idx="3">
                  <c:v>2GB</c:v>
                </c:pt>
                <c:pt idx="4">
                  <c:v>5GB</c:v>
                </c:pt>
              </c:strCache>
            </c:strRef>
          </c:cat>
          <c:val>
            <c:numRef>
              <c:f>Sheet3!$B$16:$F$16</c:f>
              <c:numCache>
                <c:formatCode>General</c:formatCode>
                <c:ptCount val="5"/>
                <c:pt idx="0">
                  <c:v>16</c:v>
                </c:pt>
                <c:pt idx="1">
                  <c:v>78</c:v>
                </c:pt>
                <c:pt idx="2">
                  <c:v>155</c:v>
                </c:pt>
                <c:pt idx="3">
                  <c:v>305</c:v>
                </c:pt>
                <c:pt idx="4">
                  <c:v>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34-4049-BF53-5DBE6C459D7A}"/>
            </c:ext>
          </c:extLst>
        </c:ser>
        <c:ser>
          <c:idx val="1"/>
          <c:order val="1"/>
          <c:tx>
            <c:strRef>
              <c:f>Sheet3!$A$17</c:f>
              <c:strCache>
                <c:ptCount val="1"/>
                <c:pt idx="0">
                  <c:v>pg_createsubscriber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Sheet3!$B$15:$F$15</c:f>
              <c:strCache>
                <c:ptCount val="5"/>
                <c:pt idx="0">
                  <c:v>100MB</c:v>
                </c:pt>
                <c:pt idx="1">
                  <c:v>500MB</c:v>
                </c:pt>
                <c:pt idx="2">
                  <c:v>1GB</c:v>
                </c:pt>
                <c:pt idx="3">
                  <c:v>2GB</c:v>
                </c:pt>
                <c:pt idx="4">
                  <c:v>5GB</c:v>
                </c:pt>
              </c:strCache>
            </c:strRef>
          </c:cat>
          <c:val>
            <c:numRef>
              <c:f>Sheet3!$B$17:$F$17</c:f>
              <c:numCache>
                <c:formatCode>General</c:formatCode>
                <c:ptCount val="5"/>
                <c:pt idx="0">
                  <c:v>9</c:v>
                </c:pt>
                <c:pt idx="1">
                  <c:v>19</c:v>
                </c:pt>
                <c:pt idx="2">
                  <c:v>30</c:v>
                </c:pt>
                <c:pt idx="3">
                  <c:v>54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34-4049-BF53-5DBE6C459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0723023"/>
        <c:axId val="2050246639"/>
      </c:barChart>
      <c:catAx>
        <c:axId val="17507230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jitsu Infinity Pro Bold" panose="020B0604020202020204" charset="0"/>
                    <a:ea typeface="+mn-ea"/>
                    <a:cs typeface="+mn-cs"/>
                  </a:defRPr>
                </a:pPr>
                <a:r>
                  <a:rPr lang="en-IN">
                    <a:latin typeface="Fujitsu Infinity Pro Bold" panose="020B0604020202020204" charset="0"/>
                  </a:rPr>
                  <a:t>Data size</a:t>
                </a:r>
                <a:r>
                  <a:rPr lang="en-IN" baseline="0">
                    <a:latin typeface="Fujitsu Infinity Pro Bold" panose="020B0604020202020204" charset="0"/>
                  </a:rPr>
                  <a:t> of each table</a:t>
                </a:r>
                <a:endParaRPr lang="en-IN">
                  <a:latin typeface="Fujitsu Infinity Pro Bold" panose="020B060402020202020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jitsu Infinity Pro Bold" panose="020B0604020202020204" charset="0"/>
                  <a:ea typeface="+mn-ea"/>
                  <a:cs typeface="+mn-cs"/>
                </a:defRPr>
              </a:pPr>
              <a:endParaRPr lang="en-I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246639"/>
        <c:crosses val="autoZero"/>
        <c:auto val="1"/>
        <c:lblAlgn val="ctr"/>
        <c:lblOffset val="100"/>
        <c:noMultiLvlLbl val="0"/>
      </c:catAx>
      <c:valAx>
        <c:axId val="2050246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altLang="ja-JP" sz="10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Fujitsu Infinity Pro Bold" pitchFamily="2" charset="0"/>
                  </a:rPr>
                  <a:t>Execution time [s]</a:t>
                </a:r>
                <a:endParaRPr lang="ja-JP" altLang="en-US" sz="1000" b="0" i="0" u="none" strike="noStrike" kern="1200" baseline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Fujitsu Infinity Pro Bold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72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218810308311769E-2"/>
          <c:y val="5.234201005620711E-2"/>
          <c:w val="0.53722719868117041"/>
          <c:h val="7.5972521335496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61361770-CF84-48C2-8710-34DAB79A95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AED8D3B-9082-49AA-B4BC-F3F4425AA7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ACFA8-1AB5-47AD-8712-789ED582E266}" type="datetimeFigureOut">
              <a:rPr kumimoji="1" lang="ja-JP" altLang="en-US" smtClean="0"/>
              <a:t>2025/3/8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DAB9B36-94C5-4135-B352-9570B260F3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ja-JP" sz="1000" dirty="0"/>
              <a:t>© Fujitsu 2025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EDE976-DD9F-4E5B-8DD7-50A554BDD8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A504E-F46D-4C99-BD4A-3BE220F742A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SD_TXT_FUJITSU-PUBLIC">
            <a:extLst>
              <a:ext uri="{FF2B5EF4-FFF2-40B4-BE49-F238E27FC236}">
                <a16:creationId xmlns:a16="http://schemas.microsoft.com/office/drawing/2014/main" id="{C5210B75-9005-ACB2-8D20-A9E3E38B3D6B}"/>
              </a:ext>
            </a:extLst>
          </p:cNvPr>
          <p:cNvSpPr txBox="1"/>
          <p:nvPr/>
        </p:nvSpPr>
        <p:spPr>
          <a:xfrm>
            <a:off x="53975" y="53975"/>
            <a:ext cx="838632" cy="144264"/>
          </a:xfrm>
          <a:prstGeom prst="roundRect">
            <a:avLst>
              <a:gd name="adj" fmla="val 50000"/>
            </a:avLst>
          </a:prstGeom>
          <a:noFill/>
          <a:ln w="6350"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</a14:hiddenLine>
            </a:ext>
          </a:extLst>
        </p:spPr>
        <p:txBody>
          <a:bodyPr vert="horz" wrap="none" lIns="54000" tIns="0" rIns="5400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lang="en-IN" sz="700" dirty="0">
                <a:solidFill>
                  <a:srgbClr val="000000"/>
                </a:solidFill>
                <a:latin typeface="Fujitsu Infinity Pro" panose="020B0604020202020204" charset="0"/>
                <a:sym typeface="Fujitsu Infinity Pro" panose="020B0604020202020204" charset="0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9559416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49E156C8-D1E6-4437-B817-0C57EC289493}" type="datetimeFigureOut">
              <a:rPr kumimoji="1" lang="ja-JP" altLang="en-US" smtClean="0"/>
              <a:pPr/>
              <a:t>2025/3/8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dirty="0"/>
              <a:t>Headline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1st subhead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2nd subhead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Text</a:t>
            </a:r>
          </a:p>
          <a:p>
            <a:pPr lvl="4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+mn-lt"/>
              </a:defRPr>
            </a:lvl1pPr>
          </a:lstStyle>
          <a:p>
            <a:r>
              <a:rPr kumimoji="1" lang="en-US" altLang="ja-JP" dirty="0"/>
              <a:t>© Fujitsu 2025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+mn-lt"/>
              </a:defRPr>
            </a:lvl1pPr>
          </a:lstStyle>
          <a:p>
            <a:fld id="{C0644275-5C74-4E59-8F01-9B0DD8D2F6F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SD_TXT_FUJITSU-PUBLIC">
            <a:extLst>
              <a:ext uri="{FF2B5EF4-FFF2-40B4-BE49-F238E27FC236}">
                <a16:creationId xmlns:a16="http://schemas.microsoft.com/office/drawing/2014/main" id="{9FB7CD8A-9ABC-97AE-5999-C97312A07ADA}"/>
              </a:ext>
            </a:extLst>
          </p:cNvPr>
          <p:cNvSpPr txBox="1"/>
          <p:nvPr/>
        </p:nvSpPr>
        <p:spPr>
          <a:xfrm>
            <a:off x="53975" y="53975"/>
            <a:ext cx="838632" cy="144264"/>
          </a:xfrm>
          <a:prstGeom prst="roundRect">
            <a:avLst>
              <a:gd name="adj" fmla="val 50000"/>
            </a:avLst>
          </a:prstGeom>
          <a:noFill/>
          <a:ln w="6350"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</a14:hiddenLine>
            </a:ext>
          </a:extLst>
        </p:spPr>
        <p:txBody>
          <a:bodyPr vert="horz" wrap="none" lIns="54000" tIns="0" rIns="54000" bIns="0" rtlCol="0">
            <a:spAutoFit/>
          </a:bodyPr>
          <a:lstStyle/>
          <a:p>
            <a:pPr algn="l">
              <a:lnSpc>
                <a:spcPts val="750"/>
              </a:lnSpc>
            </a:pPr>
            <a:r>
              <a:rPr lang="en-IN" sz="700" b="0" i="0" u="none" baseline="0" dirty="0">
                <a:solidFill>
                  <a:srgbClr val="000000"/>
                </a:solidFill>
                <a:latin typeface="Fujitsu Infinity Pro" panose="020B0604020202020204" charset="0"/>
                <a:sym typeface="Fujitsu Infinity Pro" panose="020B0604020202020204" charset="0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26640971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51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828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9229E-64C0-A08B-5406-0B641C186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0F4CF0-5BEE-BE41-D944-53CB0DAF3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>
            <a:extLst>
              <a:ext uri="{FF2B5EF4-FFF2-40B4-BE49-F238E27FC236}">
                <a16:creationId xmlns:a16="http://schemas.microsoft.com/office/drawing/2014/main" id="{1E49180B-3AE7-EE06-7E85-0C997EF5D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>
            <a:extLst>
              <a:ext uri="{FF2B5EF4-FFF2-40B4-BE49-F238E27FC236}">
                <a16:creationId xmlns:a16="http://schemas.microsoft.com/office/drawing/2014/main" id="{06DFAEBF-BF8E-EC4B-80EF-F50DFEE17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3246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235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633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001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C897A-3584-109F-0E8E-7665F644F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363507-8A21-AC08-F625-D0C763CAE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>
            <a:extLst>
              <a:ext uri="{FF2B5EF4-FFF2-40B4-BE49-F238E27FC236}">
                <a16:creationId xmlns:a16="http://schemas.microsoft.com/office/drawing/2014/main" id="{B408251C-80E7-9B91-BC77-D1BE706DF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>
            <a:extLst>
              <a:ext uri="{FF2B5EF4-FFF2-40B4-BE49-F238E27FC236}">
                <a16:creationId xmlns:a16="http://schemas.microsoft.com/office/drawing/2014/main" id="{3746B5D7-F905-6783-3A8F-DDA4AB071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46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23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E109B-A3F5-E34E-CB92-068A5BF34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A4C81A-70B7-A927-E71A-70051EB1F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ADE739-5607-3334-491F-C8455E039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C9474F-8174-F2A8-4218-B02D3C2CB6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DDE44D2-61AA-B0EA-47E4-4F6D99A99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385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E35F2-0BB3-AAE6-C619-0CB0F1BFF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CC85C8-6A6F-323B-8145-6559B3036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57B512-7EAE-054C-1758-2179402B4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DEF69A-FF06-5E95-1EA9-992B7C8D82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74C3AC-8DE4-5D39-ACD1-9A7E71132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653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97CE-E196-0938-B3EB-D8DC1450B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9B128D-143C-E9B7-8F17-2058EB0F2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437E62D-89F5-DA72-5B3B-2CF0B06D9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F40BB25-D3D3-745A-8A50-217B41A1C7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CC58DD-7D0A-94D4-BB9C-C612A6B09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85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950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B2B2E-1044-FA87-9FF7-4889B687D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722CDE-FD22-7562-8EF5-66E8B5234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D88EDE-B16C-51D1-7788-0A7B8AFB3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90E829-FCF5-95FA-8CC3-0D1CA1C269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33E0C4D-8F81-4834-5774-538825805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772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06D6B-C4B7-1C4D-57D1-2CA58DFBA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645ED0-A2BB-133C-47D1-7BF43D501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95757F-FBED-12D7-2454-9406BB64B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D3680B-EF0D-2AE3-2B9F-C21F65C3BA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56D024C-1085-E0EC-DC58-3B026A68C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007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/>
              <a:t>© Fujitsu 2025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375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525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5110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31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679A3-C438-49D1-96E7-D2476A1387B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2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12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39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496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37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 dirty="0"/>
              <a:t>© 2021 Fujitsu Limited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44275-5C74-4E59-8F01-9B0DD8D2F6FE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557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30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925CF-706D-4FCE-8C04-BCAA43F1C1B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540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750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elephant running through water&#10;&#10;AI-generated content may be incorrect.">
            <a:extLst>
              <a:ext uri="{FF2B5EF4-FFF2-40B4-BE49-F238E27FC236}">
                <a16:creationId xmlns:a16="http://schemas.microsoft.com/office/drawing/2014/main" id="{407516EF-0100-3A28-1ED0-36F13B4DE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B1A41D-B015-4603-69BE-E046592C39FB}"/>
              </a:ext>
            </a:extLst>
          </p:cNvPr>
          <p:cNvSpPr/>
          <p:nvPr userDrawn="1"/>
        </p:nvSpPr>
        <p:spPr>
          <a:xfrm>
            <a:off x="2" y="0"/>
            <a:ext cx="4032249" cy="51435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F0D4B137-3A87-FF03-C4CF-F64DACE78032}"/>
              </a:ext>
            </a:extLst>
          </p:cNvPr>
          <p:cNvSpPr>
            <a:spLocks noChangeAspect="1"/>
          </p:cNvSpPr>
          <p:nvPr userDrawn="1"/>
        </p:nvSpPr>
        <p:spPr>
          <a:xfrm>
            <a:off x="452717" y="522883"/>
            <a:ext cx="2052000" cy="2052000"/>
          </a:xfrm>
          <a:prstGeom prst="rect">
            <a:avLst/>
          </a:prstGeom>
          <a:gradFill flip="none" rotWithShape="1">
            <a:gsLst>
              <a:gs pos="12000">
                <a:srgbClr val="FFE700"/>
              </a:gs>
              <a:gs pos="81000">
                <a:srgbClr val="FF8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 descr="A rocky mountain side with green hills&#10;&#10;Description automatically generated with medium confidence" hidden="1">
            <a:extLst>
              <a:ext uri="{FF2B5EF4-FFF2-40B4-BE49-F238E27FC236}">
                <a16:creationId xmlns:a16="http://schemas.microsoft.com/office/drawing/2014/main" id="{97AE0AF3-DEAE-F43F-1923-C31E637A3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1" r="5274" b="34591"/>
          <a:stretch/>
        </p:blipFill>
        <p:spPr>
          <a:xfrm>
            <a:off x="2" y="3214420"/>
            <a:ext cx="9143999" cy="1929080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DC327DBF-BDA0-57E3-48BC-3F7538989155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bg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31EC7937-7D1E-C109-70CB-7499B8DF69DC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grpSp>
        <p:nvGrpSpPr>
          <p:cNvPr id="9" name="Group 8" descr="Fujitsu">
            <a:extLst>
              <a:ext uri="{FF2B5EF4-FFF2-40B4-BE49-F238E27FC236}">
                <a16:creationId xmlns:a16="http://schemas.microsoft.com/office/drawing/2014/main" id="{44383E47-8D75-2956-9C65-CC0B33C4B0CE}"/>
              </a:ext>
            </a:extLst>
          </p:cNvPr>
          <p:cNvGrpSpPr/>
          <p:nvPr userDrawn="1"/>
        </p:nvGrpSpPr>
        <p:grpSpPr>
          <a:xfrm>
            <a:off x="8302079" y="158407"/>
            <a:ext cx="741363" cy="361335"/>
            <a:chOff x="8012114" y="249161"/>
            <a:chExt cx="892174" cy="434841"/>
          </a:xfrm>
          <a:solidFill>
            <a:schemeClr val="bg1"/>
          </a:solidFill>
        </p:grpSpPr>
        <p:sp>
          <p:nvSpPr>
            <p:cNvPr id="11" name="Freeform 34">
              <a:extLst>
                <a:ext uri="{FF2B5EF4-FFF2-40B4-BE49-F238E27FC236}">
                  <a16:creationId xmlns:a16="http://schemas.microsoft.com/office/drawing/2014/main" id="{8C6CD636-12EB-B12A-745C-229A7236EC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263546E2-A1E4-52C5-A02B-D4410210FCF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9" name="Freeform 36">
              <a:extLst>
                <a:ext uri="{FF2B5EF4-FFF2-40B4-BE49-F238E27FC236}">
                  <a16:creationId xmlns:a16="http://schemas.microsoft.com/office/drawing/2014/main" id="{8FA26CC7-2A0A-E212-5BFE-70948E5332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B71B8436-21F5-7FDE-9603-A2D864EF740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EFE833DD-C694-92C4-6B34-E78C01A1F47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50A2CF79-0356-FD74-7FD6-E0219671B5B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id="{31BB9AD0-5896-2F55-85BA-DE3EEFAABA3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C794BF4B-FD16-21D7-09BB-113741C2CA7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0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79605393-CB71-1794-7D25-D3D22067E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54354"/>
            <a:ext cx="9144000" cy="1389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92D67CA-FF75-1AA9-E125-7E991747CF7A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bg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3B0ECA5A-2816-2BEC-14B5-E7D4D7F0F738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448971-F9C5-404F-BA03-496109EE1CE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bg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bg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beach&#10;&#10;AI-generated content may be incorrect.">
            <a:extLst>
              <a:ext uri="{FF2B5EF4-FFF2-40B4-BE49-F238E27FC236}">
                <a16:creationId xmlns:a16="http://schemas.microsoft.com/office/drawing/2014/main" id="{C20DE56B-5438-15CC-7A21-56CF69A0B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3458"/>
            <a:ext cx="9144000" cy="1540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03D731C4-B1BA-A5D1-1532-7EB376408336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bg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41321DCA-F1A0-2A36-90A5-465F10A57CB2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07CFC6-FA33-759F-A26D-64770A4A5E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bg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bg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dy of water with the sun shining through&#10;&#10;AI-generated content may be incorrect.">
            <a:extLst>
              <a:ext uri="{FF2B5EF4-FFF2-40B4-BE49-F238E27FC236}">
                <a16:creationId xmlns:a16="http://schemas.microsoft.com/office/drawing/2014/main" id="{08659C03-266A-829F-9EBE-41BCF1B8B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4354"/>
            <a:ext cx="9144000" cy="1389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92D67CA-FF75-1AA9-E125-7E991747CF7A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3B0ECA5A-2816-2BEC-14B5-E7D4D7F0F738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448971-F9C5-404F-BA03-496109EE1CE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tx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tx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CF232-2895-7A78-A30B-654DD2060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2380"/>
            <a:ext cx="9144000" cy="1341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9FDD9E50-8989-2F93-A13D-B70403BD5CBA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bg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44097A8-F98C-0909-551A-CA79CF416CA5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413D28-55C5-4F64-8C8E-9C4CBB1DB55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bg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bg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DFBF54-8AB8-4459-B1AD-D78F9B17F276}"/>
              </a:ext>
            </a:extLst>
          </p:cNvPr>
          <p:cNvSpPr/>
          <p:nvPr userDrawn="1"/>
        </p:nvSpPr>
        <p:spPr>
          <a:xfrm>
            <a:off x="-12076" y="0"/>
            <a:ext cx="9156077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1" y="202130"/>
            <a:ext cx="8137017" cy="3877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939B8E-DB22-DD98-C821-5D0287DDE0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3483" y="156158"/>
            <a:ext cx="645569" cy="31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DFBF54-8AB8-4459-B1AD-D78F9B17F276}"/>
              </a:ext>
            </a:extLst>
          </p:cNvPr>
          <p:cNvSpPr/>
          <p:nvPr userDrawn="1"/>
        </p:nvSpPr>
        <p:spPr>
          <a:xfrm>
            <a:off x="-12076" y="0"/>
            <a:ext cx="9156077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ABCDF-D69E-72DA-A10D-D2C49C25A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4" r="5148"/>
          <a:stretch/>
        </p:blipFill>
        <p:spPr>
          <a:xfrm>
            <a:off x="6393656" y="0"/>
            <a:ext cx="275034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1" y="202130"/>
            <a:ext cx="8137017" cy="3877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939B8E-DB22-DD98-C821-5D0287DDE0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3483" y="156158"/>
            <a:ext cx="645569" cy="313941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A1402B52-358C-CAB8-A8AF-1897872772FB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</p:spTree>
    <p:extLst>
      <p:ext uri="{BB962C8B-B14F-4D97-AF65-F5344CB8AC3E}">
        <p14:creationId xmlns:p14="http://schemas.microsoft.com/office/powerpoint/2010/main" val="7370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elephants drinking water&#10;&#10;Description automatically generated with medium confidence">
            <a:extLst>
              <a:ext uri="{FF2B5EF4-FFF2-40B4-BE49-F238E27FC236}">
                <a16:creationId xmlns:a16="http://schemas.microsoft.com/office/drawing/2014/main" id="{B8CAC608-E10E-44A7-AF2D-6DC263C0D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Semi-transparent screen">
            <a:extLst>
              <a:ext uri="{FF2B5EF4-FFF2-40B4-BE49-F238E27FC236}">
                <a16:creationId xmlns:a16="http://schemas.microsoft.com/office/drawing/2014/main" id="{B7BF43B9-1F1A-4E20-9816-A0A9741E20E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30000">
                <a:schemeClr val="tx1">
                  <a:alpha val="60000"/>
                </a:schemeClr>
              </a:gs>
              <a:gs pos="51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 dirty="0">
              <a:solidFill>
                <a:schemeClr val="tx1"/>
              </a:solidFill>
            </a:endParaRPr>
          </a:p>
        </p:txBody>
      </p:sp>
      <p:pic>
        <p:nvPicPr>
          <p:cNvPr id="6" name="図 19">
            <a:extLst>
              <a:ext uri="{FF2B5EF4-FFF2-40B4-BE49-F238E27FC236}">
                <a16:creationId xmlns:a16="http://schemas.microsoft.com/office/drawing/2014/main" id="{DA8C77A3-E9AE-47CE-9908-BA38C2886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98650" y="1492407"/>
            <a:ext cx="6521450" cy="3651094"/>
          </a:xfrm>
          <a:prstGeom prst="rect">
            <a:avLst/>
          </a:prstGeom>
        </p:spPr>
      </p:pic>
      <p:sp>
        <p:nvSpPr>
          <p:cNvPr id="2" name="SD_TXT_FUJITSU-PUBLIC">
            <a:extLst>
              <a:ext uri="{FF2B5EF4-FFF2-40B4-BE49-F238E27FC236}">
                <a16:creationId xmlns:a16="http://schemas.microsoft.com/office/drawing/2014/main" id="{C56A1E59-A2D4-81FE-6206-3604DF3CD4CE}"/>
              </a:ext>
            </a:extLst>
          </p:cNvPr>
          <p:cNvSpPr txBox="1"/>
          <p:nvPr userDrawn="1"/>
        </p:nvSpPr>
        <p:spPr>
          <a:xfrm>
            <a:off x="230400" y="4874669"/>
            <a:ext cx="838632" cy="144264"/>
          </a:xfrm>
          <a:prstGeom prst="roundRect">
            <a:avLst>
              <a:gd name="adj" fmla="val 50000"/>
            </a:avLst>
          </a:prstGeom>
          <a:noFill/>
          <a:ln w="6350"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</a14:hiddenLine>
            </a:ext>
          </a:extLst>
        </p:spPr>
        <p:txBody>
          <a:bodyPr vert="horz" wrap="none" lIns="54000" tIns="0" rIns="54000" bIns="0" rtlCol="0">
            <a:spAutoFit/>
          </a:bodyPr>
          <a:lstStyle/>
          <a:p>
            <a:pPr algn="l">
              <a:lnSpc>
                <a:spcPts val="750"/>
              </a:lnSpc>
            </a:pPr>
            <a:r>
              <a:rPr lang="en-IN" sz="700" b="0" i="0" u="none" baseline="0" dirty="0">
                <a:solidFill>
                  <a:srgbClr val="FFFFFF"/>
                </a:solidFill>
                <a:latin typeface="Fujitsu Infinity Pro" panose="020B0604020202020204" charset="0"/>
                <a:sym typeface="Fujitsu Infinity Pro" panose="020B0604020202020204" charset="0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896472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8FF415-66DF-9484-FB86-B6834543D0B5}"/>
              </a:ext>
            </a:extLst>
          </p:cNvPr>
          <p:cNvSpPr/>
          <p:nvPr userDrawn="1"/>
        </p:nvSpPr>
        <p:spPr>
          <a:xfrm>
            <a:off x="-1" y="0"/>
            <a:ext cx="9181466" cy="787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9000" y="216001"/>
            <a:ext cx="7740000" cy="274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defRPr sz="2100" b="0">
                <a:solidFill>
                  <a:schemeClr val="tx1"/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83A341-6FD1-B3ED-9D85-0EF838E26892}"/>
              </a:ext>
            </a:extLst>
          </p:cNvPr>
          <p:cNvGrpSpPr/>
          <p:nvPr userDrawn="1"/>
        </p:nvGrpSpPr>
        <p:grpSpPr>
          <a:xfrm>
            <a:off x="4675747" y="-10698"/>
            <a:ext cx="4505719" cy="5154197"/>
            <a:chOff x="6184377" y="0"/>
            <a:chExt cx="6007625" cy="687226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7B61C8-F392-1693-3284-E9E8EC22D5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184377" y="0"/>
              <a:ext cx="5992512" cy="6858000"/>
            </a:xfrm>
            <a:custGeom>
              <a:avLst/>
              <a:gdLst>
                <a:gd name="connsiteX0" fmla="*/ 1582690 w 5992512"/>
                <a:gd name="connsiteY0" fmla="*/ 0 h 6858000"/>
                <a:gd name="connsiteX1" fmla="*/ 5992512 w 5992512"/>
                <a:gd name="connsiteY1" fmla="*/ 0 h 6858000"/>
                <a:gd name="connsiteX2" fmla="*/ 5992512 w 5992512"/>
                <a:gd name="connsiteY2" fmla="*/ 315240 h 6858000"/>
                <a:gd name="connsiteX3" fmla="*/ 5992511 w 5992512"/>
                <a:gd name="connsiteY3" fmla="*/ 315240 h 6858000"/>
                <a:gd name="connsiteX4" fmla="*/ 5992511 w 5992512"/>
                <a:gd name="connsiteY4" fmla="*/ 6855429 h 6858000"/>
                <a:gd name="connsiteX5" fmla="*/ 5992512 w 5992512"/>
                <a:gd name="connsiteY5" fmla="*/ 6855428 h 6858000"/>
                <a:gd name="connsiteX6" fmla="*/ 5992512 w 5992512"/>
                <a:gd name="connsiteY6" fmla="*/ 6858000 h 6858000"/>
                <a:gd name="connsiteX7" fmla="*/ 5992511 w 5992512"/>
                <a:gd name="connsiteY7" fmla="*/ 6858000 h 6858000"/>
                <a:gd name="connsiteX8" fmla="*/ 5985876 w 5992512"/>
                <a:gd name="connsiteY8" fmla="*/ 6858000 h 6858000"/>
                <a:gd name="connsiteX9" fmla="*/ 3712657 w 5992512"/>
                <a:gd name="connsiteY9" fmla="*/ 6858000 h 6858000"/>
                <a:gd name="connsiteX10" fmla="*/ 1753886 w 5992512"/>
                <a:gd name="connsiteY10" fmla="*/ 6858000 h 6858000"/>
                <a:gd name="connsiteX11" fmla="*/ 1271400 w 5992512"/>
                <a:gd name="connsiteY11" fmla="*/ 6858000 h 6858000"/>
                <a:gd name="connsiteX12" fmla="*/ 1248323 w 5992512"/>
                <a:gd name="connsiteY12" fmla="*/ 6833726 h 6858000"/>
                <a:gd name="connsiteX13" fmla="*/ 1420314 w 5992512"/>
                <a:gd name="connsiteY13" fmla="*/ 155572 h 6858000"/>
                <a:gd name="connsiteX14" fmla="*/ 1497296 w 5992512"/>
                <a:gd name="connsiteY14" fmla="*/ 7858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92512" h="6858000">
                  <a:moveTo>
                    <a:pt x="1582690" y="0"/>
                  </a:moveTo>
                  <a:lnTo>
                    <a:pt x="5992512" y="0"/>
                  </a:lnTo>
                  <a:lnTo>
                    <a:pt x="5992512" y="315240"/>
                  </a:lnTo>
                  <a:lnTo>
                    <a:pt x="5992511" y="315240"/>
                  </a:lnTo>
                  <a:lnTo>
                    <a:pt x="5992511" y="6855429"/>
                  </a:lnTo>
                  <a:lnTo>
                    <a:pt x="5992512" y="6855428"/>
                  </a:lnTo>
                  <a:lnTo>
                    <a:pt x="5992512" y="6858000"/>
                  </a:lnTo>
                  <a:lnTo>
                    <a:pt x="5992511" y="6858000"/>
                  </a:lnTo>
                  <a:lnTo>
                    <a:pt x="5985876" y="6858000"/>
                  </a:lnTo>
                  <a:lnTo>
                    <a:pt x="3712657" y="6858000"/>
                  </a:lnTo>
                  <a:lnTo>
                    <a:pt x="1753886" y="6858000"/>
                  </a:lnTo>
                  <a:lnTo>
                    <a:pt x="1271400" y="6858000"/>
                  </a:lnTo>
                  <a:lnTo>
                    <a:pt x="1248323" y="6833726"/>
                  </a:lnTo>
                  <a:cubicBezTo>
                    <a:pt x="-471588" y="4930070"/>
                    <a:pt x="-414258" y="1990143"/>
                    <a:pt x="1420314" y="155572"/>
                  </a:cubicBezTo>
                  <a:cubicBezTo>
                    <a:pt x="1445976" y="129911"/>
                    <a:pt x="1471637" y="104250"/>
                    <a:pt x="1497296" y="78589"/>
                  </a:cubicBezTo>
                  <a:close/>
                </a:path>
              </a:pathLst>
            </a:custGeom>
            <a:solidFill>
              <a:schemeClr val="bg1"/>
            </a:solidFill>
            <a:ln w="24890" cap="flat">
              <a:noFill/>
              <a:prstDash val="solid"/>
              <a:miter/>
            </a:ln>
            <a:effectLst>
              <a:softEdge rad="50800"/>
            </a:effectLst>
          </p:spPr>
          <p:txBody>
            <a:bodyPr wrap="square" rtlCol="0" anchor="ctr">
              <a:noAutofit/>
            </a:bodyPr>
            <a:lstStyle/>
            <a:p>
              <a:endParaRPr lang="en-US" sz="1350" dirty="0"/>
            </a:p>
          </p:txBody>
        </p:sp>
        <p:sp>
          <p:nvSpPr>
            <p:cNvPr id="9" name="Slide Number Placeholder 5">
              <a:extLst>
                <a:ext uri="{FF2B5EF4-FFF2-40B4-BE49-F238E27FC236}">
                  <a16:creationId xmlns:a16="http://schemas.microsoft.com/office/drawing/2014/main" id="{6362243B-A0DF-3E24-AEB8-583D82760E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035806" y="6632074"/>
              <a:ext cx="985175" cy="1385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5" dirty="0">
                  <a:latin typeface="Fujitsu Infinity Pro" pitchFamily="2" charset="0"/>
                </a:rPr>
                <a:t>© Fujitsu 2024</a:t>
              </a:r>
            </a:p>
          </p:txBody>
        </p:sp>
        <p:pic>
          <p:nvPicPr>
            <p:cNvPr id="37" name="Picture 36" descr="An elephant running through water&#10;&#10;Description automatically generated">
              <a:extLst>
                <a:ext uri="{FF2B5EF4-FFF2-40B4-BE49-F238E27FC236}">
                  <a16:creationId xmlns:a16="http://schemas.microsoft.com/office/drawing/2014/main" id="{32D8BCB6-8534-34BE-94E9-992EF92859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0368" t="26289" r="27155" b="12862"/>
            <a:stretch/>
          </p:blipFill>
          <p:spPr>
            <a:xfrm>
              <a:off x="6947292" y="2"/>
              <a:ext cx="5244708" cy="6872261"/>
            </a:xfrm>
            <a:custGeom>
              <a:avLst/>
              <a:gdLst>
                <a:gd name="connsiteX0" fmla="*/ 2253190 w 5244708"/>
                <a:gd name="connsiteY0" fmla="*/ 0 h 6872261"/>
                <a:gd name="connsiteX1" fmla="*/ 5244708 w 5244708"/>
                <a:gd name="connsiteY1" fmla="*/ 0 h 6872261"/>
                <a:gd name="connsiteX2" fmla="*/ 5244708 w 5244708"/>
                <a:gd name="connsiteY2" fmla="*/ 6872261 h 6872261"/>
                <a:gd name="connsiteX3" fmla="*/ 1756477 w 5244708"/>
                <a:gd name="connsiteY3" fmla="*/ 6872261 h 6872261"/>
                <a:gd name="connsiteX4" fmla="*/ 1748803 w 5244708"/>
                <a:gd name="connsiteY4" fmla="*/ 6867341 h 6872261"/>
                <a:gd name="connsiteX5" fmla="*/ 0 w 5244708"/>
                <a:gd name="connsiteY5" fmla="*/ 3578237 h 6872261"/>
                <a:gd name="connsiteX6" fmla="*/ 2246872 w 5244708"/>
                <a:gd name="connsiteY6" fmla="*/ 2856 h 68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4708" h="6872261">
                  <a:moveTo>
                    <a:pt x="2253190" y="0"/>
                  </a:moveTo>
                  <a:lnTo>
                    <a:pt x="5244708" y="0"/>
                  </a:lnTo>
                  <a:lnTo>
                    <a:pt x="5244708" y="6872261"/>
                  </a:lnTo>
                  <a:lnTo>
                    <a:pt x="1756477" y="6872261"/>
                  </a:lnTo>
                  <a:lnTo>
                    <a:pt x="1748803" y="6867341"/>
                  </a:lnTo>
                  <a:cubicBezTo>
                    <a:pt x="693701" y="6154528"/>
                    <a:pt x="0" y="4947394"/>
                    <a:pt x="0" y="3578237"/>
                  </a:cubicBezTo>
                  <a:cubicBezTo>
                    <a:pt x="0" y="2003707"/>
                    <a:pt x="917420" y="643452"/>
                    <a:pt x="2246872" y="2856"/>
                  </a:cubicBezTo>
                  <a:close/>
                </a:path>
              </a:pathLst>
            </a:cu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7C4266-70EE-A192-A7F8-2D415AFC12B1}"/>
                </a:ext>
              </a:extLst>
            </p:cNvPr>
            <p:cNvGrpSpPr/>
            <p:nvPr userDrawn="1"/>
          </p:nvGrpSpPr>
          <p:grpSpPr>
            <a:xfrm>
              <a:off x="6882227" y="0"/>
              <a:ext cx="5309775" cy="6866849"/>
              <a:chOff x="6882227" y="0"/>
              <a:chExt cx="5309775" cy="6866849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1064D33-546C-7486-9E03-D119E1D5B0C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6882227" y="0"/>
                <a:ext cx="5309775" cy="6866849"/>
              </a:xfrm>
              <a:custGeom>
                <a:avLst/>
                <a:gdLst>
                  <a:gd name="connsiteX0" fmla="*/ 1777426 w 3982331"/>
                  <a:gd name="connsiteY0" fmla="*/ 0 h 5150137"/>
                  <a:gd name="connsiteX1" fmla="*/ 3982331 w 3982331"/>
                  <a:gd name="connsiteY1" fmla="*/ 0 h 5150137"/>
                  <a:gd name="connsiteX2" fmla="*/ 3982331 w 3982331"/>
                  <a:gd name="connsiteY2" fmla="*/ 914914 h 5150137"/>
                  <a:gd name="connsiteX3" fmla="*/ 3822110 w 3982331"/>
                  <a:gd name="connsiteY3" fmla="*/ 824152 h 5150137"/>
                  <a:gd name="connsiteX4" fmla="*/ 2868838 w 3982331"/>
                  <a:gd name="connsiteY4" fmla="*/ 604558 h 5150137"/>
                  <a:gd name="connsiteX5" fmla="*/ 1430592 w 3982331"/>
                  <a:gd name="connsiteY5" fmla="*/ 1209631 h 5150137"/>
                  <a:gd name="connsiteX6" fmla="*/ 1430592 w 3982331"/>
                  <a:gd name="connsiteY6" fmla="*/ 4132047 h 5150137"/>
                  <a:gd name="connsiteX7" fmla="*/ 1462740 w 3982331"/>
                  <a:gd name="connsiteY7" fmla="*/ 4164195 h 5150137"/>
                  <a:gd name="connsiteX8" fmla="*/ 3862785 w 3982331"/>
                  <a:gd name="connsiteY8" fmla="*/ 4496559 h 5150137"/>
                  <a:gd name="connsiteX9" fmla="*/ 3982331 w 3982331"/>
                  <a:gd name="connsiteY9" fmla="*/ 4425187 h 5150137"/>
                  <a:gd name="connsiteX10" fmla="*/ 3982331 w 3982331"/>
                  <a:gd name="connsiteY10" fmla="*/ 5150137 h 5150137"/>
                  <a:gd name="connsiteX11" fmla="*/ 1398914 w 3982331"/>
                  <a:gd name="connsiteY11" fmla="*/ 5150137 h 5150137"/>
                  <a:gd name="connsiteX12" fmla="*/ 1291684 w 3982331"/>
                  <a:gd name="connsiteY12" fmla="*/ 5082486 h 5150137"/>
                  <a:gd name="connsiteX13" fmla="*/ 847333 w 3982331"/>
                  <a:gd name="connsiteY13" fmla="*/ 4716837 h 5150137"/>
                  <a:gd name="connsiteX14" fmla="*/ 847333 w 3982331"/>
                  <a:gd name="connsiteY14" fmla="*/ 624842 h 5150137"/>
                  <a:gd name="connsiteX15" fmla="*/ 893259 w 3982331"/>
                  <a:gd name="connsiteY15" fmla="*/ 578915 h 5150137"/>
                  <a:gd name="connsiteX16" fmla="*/ 1718123 w 3982331"/>
                  <a:gd name="connsiteY16" fmla="*/ 24545 h 51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82331" h="5150137">
                    <a:moveTo>
                      <a:pt x="1777426" y="0"/>
                    </a:moveTo>
                    <a:lnTo>
                      <a:pt x="3982331" y="0"/>
                    </a:lnTo>
                    <a:lnTo>
                      <a:pt x="3982331" y="914914"/>
                    </a:lnTo>
                    <a:lnTo>
                      <a:pt x="3822110" y="824152"/>
                    </a:lnTo>
                    <a:cubicBezTo>
                      <a:pt x="3523701" y="674074"/>
                      <a:pt x="3195821" y="600970"/>
                      <a:pt x="2868838" y="604558"/>
                    </a:cubicBezTo>
                    <a:cubicBezTo>
                      <a:pt x="2345666" y="610298"/>
                      <a:pt x="1824789" y="812372"/>
                      <a:pt x="1430592" y="1209631"/>
                    </a:cubicBezTo>
                    <a:cubicBezTo>
                      <a:pt x="623828" y="2016396"/>
                      <a:pt x="623828" y="3325283"/>
                      <a:pt x="1430592" y="4132047"/>
                    </a:cubicBezTo>
                    <a:cubicBezTo>
                      <a:pt x="1442840" y="4142763"/>
                      <a:pt x="1453554" y="4153479"/>
                      <a:pt x="1462740" y="4164195"/>
                    </a:cubicBezTo>
                    <a:cubicBezTo>
                      <a:pt x="2119480" y="4794814"/>
                      <a:pt x="3096584" y="4903960"/>
                      <a:pt x="3862785" y="4496559"/>
                    </a:cubicBezTo>
                    <a:lnTo>
                      <a:pt x="3982331" y="4425187"/>
                    </a:lnTo>
                    <a:lnTo>
                      <a:pt x="3982331" y="5150137"/>
                    </a:lnTo>
                    <a:lnTo>
                      <a:pt x="1398914" y="5150137"/>
                    </a:lnTo>
                    <a:lnTo>
                      <a:pt x="1291684" y="5082486"/>
                    </a:lnTo>
                    <a:cubicBezTo>
                      <a:pt x="1134322" y="4977657"/>
                      <a:pt x="985302" y="4855762"/>
                      <a:pt x="847333" y="4716837"/>
                    </a:cubicBezTo>
                    <a:cubicBezTo>
                      <a:pt x="-282444" y="3587060"/>
                      <a:pt x="-282444" y="1754618"/>
                      <a:pt x="847333" y="624842"/>
                    </a:cubicBezTo>
                    <a:cubicBezTo>
                      <a:pt x="862642" y="609533"/>
                      <a:pt x="877951" y="594224"/>
                      <a:pt x="893259" y="578915"/>
                    </a:cubicBezTo>
                    <a:cubicBezTo>
                      <a:pt x="1140398" y="341153"/>
                      <a:pt x="1420209" y="156428"/>
                      <a:pt x="1718123" y="24545"/>
                    </a:cubicBezTo>
                    <a:close/>
                  </a:path>
                </a:pathLst>
              </a:custGeom>
              <a:gradFill>
                <a:gsLst>
                  <a:gs pos="51391">
                    <a:srgbClr val="FFE700"/>
                  </a:gs>
                  <a:gs pos="10000">
                    <a:srgbClr val="FFE700">
                      <a:alpha val="40000"/>
                    </a:srgbClr>
                  </a:gs>
                  <a:gs pos="77000">
                    <a:srgbClr val="FF8000"/>
                  </a:gs>
                </a:gsLst>
                <a:lin ang="8100000" scaled="0"/>
              </a:gradFill>
              <a:ln w="2489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0" dirty="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69107D-68A7-E6B1-E523-498D2E12D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6349" y="1186987"/>
                <a:ext cx="4150589" cy="4027343"/>
              </a:xfrm>
              <a:prstGeom prst="rect">
                <a:avLst/>
              </a:prstGeom>
            </p:spPr>
          </p:pic>
        </p:grp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39A550-9BCF-48E9-7D10-61F61613A568}"/>
              </a:ext>
            </a:extLst>
          </p:cNvPr>
          <p:cNvSpPr txBox="1">
            <a:spLocks/>
          </p:cNvSpPr>
          <p:nvPr userDrawn="1"/>
        </p:nvSpPr>
        <p:spPr>
          <a:xfrm>
            <a:off x="8350944" y="4949101"/>
            <a:ext cx="698501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75" dirty="0">
                <a:solidFill>
                  <a:schemeClr val="tx1"/>
                </a:solidFill>
                <a:latin typeface="Fujitsu Infinity Pro" pitchFamily="2" charset="0"/>
              </a:rPr>
              <a:t>© Fujitsu </a:t>
            </a:r>
            <a:fld id="{C6634AA8-55A9-4802-AEE8-F1350F30BAEB}" type="datetimeyyyy">
              <a:rPr lang="en-GB" sz="675" smtClean="0">
                <a:solidFill>
                  <a:schemeClr val="tx1"/>
                </a:solidFill>
                <a:latin typeface="Fujitsu Infinity Pro" pitchFamily="2" charset="0"/>
              </a:rPr>
              <a:t>2025</a:t>
            </a:fld>
            <a:endParaRPr lang="en-GB" sz="675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grpSp>
        <p:nvGrpSpPr>
          <p:cNvPr id="10" name="Group 9" descr="Fujitsu">
            <a:extLst>
              <a:ext uri="{FF2B5EF4-FFF2-40B4-BE49-F238E27FC236}">
                <a16:creationId xmlns:a16="http://schemas.microsoft.com/office/drawing/2014/main" id="{601EB173-0CB4-F159-CCE7-7A3586BAFA38}"/>
              </a:ext>
            </a:extLst>
          </p:cNvPr>
          <p:cNvGrpSpPr/>
          <p:nvPr userDrawn="1"/>
        </p:nvGrpSpPr>
        <p:grpSpPr>
          <a:xfrm>
            <a:off x="8302079" y="158407"/>
            <a:ext cx="741363" cy="361335"/>
            <a:chOff x="8012114" y="249161"/>
            <a:chExt cx="892174" cy="434841"/>
          </a:xfrm>
          <a:solidFill>
            <a:schemeClr val="tx1"/>
          </a:solidFill>
        </p:grpSpPr>
        <p:sp>
          <p:nvSpPr>
            <p:cNvPr id="11" name="Freeform 34">
              <a:extLst>
                <a:ext uri="{FF2B5EF4-FFF2-40B4-BE49-F238E27FC236}">
                  <a16:creationId xmlns:a16="http://schemas.microsoft.com/office/drawing/2014/main" id="{B158691F-C688-15B8-2043-5BBA65C1067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EDB0DFCB-DEFC-E0A1-D208-0F97533DD9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41984710-E4D0-91A1-72B2-EAAE035D81E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CA645627-2D7E-8296-7216-B566560BEB3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11A46CE9-4B60-87A3-E437-C8C2B5DF6B6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DF4F41A5-11D7-3473-155C-E2FBAF32ABB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036D681-A6CA-FD05-AFA3-22093878EEC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84230E55-3B79-9469-E9DD-FF13F55D010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4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D36A03-0102-1FC0-0113-18119B90FEEE}"/>
              </a:ext>
            </a:extLst>
          </p:cNvPr>
          <p:cNvSpPr/>
          <p:nvPr userDrawn="1"/>
        </p:nvSpPr>
        <p:spPr>
          <a:xfrm>
            <a:off x="0" y="0"/>
            <a:ext cx="9181464" cy="5132802"/>
          </a:xfrm>
          <a:prstGeom prst="rect">
            <a:avLst/>
          </a:prstGeom>
          <a:gradFill>
            <a:gsLst>
              <a:gs pos="29000">
                <a:srgbClr val="FAE403"/>
              </a:gs>
              <a:gs pos="75000">
                <a:srgbClr val="FF8000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9000" y="612000"/>
            <a:ext cx="7740000" cy="274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83A341-6FD1-B3ED-9D85-0EF838E26892}"/>
              </a:ext>
            </a:extLst>
          </p:cNvPr>
          <p:cNvGrpSpPr/>
          <p:nvPr userDrawn="1"/>
        </p:nvGrpSpPr>
        <p:grpSpPr>
          <a:xfrm>
            <a:off x="5199135" y="-10698"/>
            <a:ext cx="3982332" cy="5154197"/>
            <a:chOff x="6882227" y="0"/>
            <a:chExt cx="5309775" cy="6872263"/>
          </a:xfrm>
        </p:grpSpPr>
        <p:sp>
          <p:nvSpPr>
            <p:cNvPr id="9" name="Slide Number Placeholder 5">
              <a:extLst>
                <a:ext uri="{FF2B5EF4-FFF2-40B4-BE49-F238E27FC236}">
                  <a16:creationId xmlns:a16="http://schemas.microsoft.com/office/drawing/2014/main" id="{6362243B-A0DF-3E24-AEB8-583D82760E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1035806" y="6632074"/>
              <a:ext cx="985175" cy="1385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5" dirty="0">
                  <a:latin typeface="Fujitsu Infinity Pro" pitchFamily="2" charset="0"/>
                </a:rPr>
                <a:t>© Fujitsu 2024</a:t>
              </a:r>
            </a:p>
          </p:txBody>
        </p:sp>
        <p:pic>
          <p:nvPicPr>
            <p:cNvPr id="37" name="Picture 36" descr="An elephant running through water&#10;&#10;Description automatically generated">
              <a:extLst>
                <a:ext uri="{FF2B5EF4-FFF2-40B4-BE49-F238E27FC236}">
                  <a16:creationId xmlns:a16="http://schemas.microsoft.com/office/drawing/2014/main" id="{32D8BCB6-8534-34BE-94E9-992EF92859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0368" t="26289" r="27155" b="12862"/>
            <a:stretch/>
          </p:blipFill>
          <p:spPr>
            <a:xfrm>
              <a:off x="6947292" y="2"/>
              <a:ext cx="5244708" cy="6872261"/>
            </a:xfrm>
            <a:custGeom>
              <a:avLst/>
              <a:gdLst>
                <a:gd name="connsiteX0" fmla="*/ 2253190 w 5244708"/>
                <a:gd name="connsiteY0" fmla="*/ 0 h 6872261"/>
                <a:gd name="connsiteX1" fmla="*/ 5244708 w 5244708"/>
                <a:gd name="connsiteY1" fmla="*/ 0 h 6872261"/>
                <a:gd name="connsiteX2" fmla="*/ 5244708 w 5244708"/>
                <a:gd name="connsiteY2" fmla="*/ 6872261 h 6872261"/>
                <a:gd name="connsiteX3" fmla="*/ 1756477 w 5244708"/>
                <a:gd name="connsiteY3" fmla="*/ 6872261 h 6872261"/>
                <a:gd name="connsiteX4" fmla="*/ 1748803 w 5244708"/>
                <a:gd name="connsiteY4" fmla="*/ 6867341 h 6872261"/>
                <a:gd name="connsiteX5" fmla="*/ 0 w 5244708"/>
                <a:gd name="connsiteY5" fmla="*/ 3578237 h 6872261"/>
                <a:gd name="connsiteX6" fmla="*/ 2246872 w 5244708"/>
                <a:gd name="connsiteY6" fmla="*/ 2856 h 687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44708" h="6872261">
                  <a:moveTo>
                    <a:pt x="2253190" y="0"/>
                  </a:moveTo>
                  <a:lnTo>
                    <a:pt x="5244708" y="0"/>
                  </a:lnTo>
                  <a:lnTo>
                    <a:pt x="5244708" y="6872261"/>
                  </a:lnTo>
                  <a:lnTo>
                    <a:pt x="1756477" y="6872261"/>
                  </a:lnTo>
                  <a:lnTo>
                    <a:pt x="1748803" y="6867341"/>
                  </a:lnTo>
                  <a:cubicBezTo>
                    <a:pt x="693701" y="6154528"/>
                    <a:pt x="0" y="4947394"/>
                    <a:pt x="0" y="3578237"/>
                  </a:cubicBezTo>
                  <a:cubicBezTo>
                    <a:pt x="0" y="2003707"/>
                    <a:pt x="917420" y="643452"/>
                    <a:pt x="2246872" y="2856"/>
                  </a:cubicBezTo>
                  <a:close/>
                </a:path>
              </a:pathLst>
            </a:cu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7C4266-70EE-A192-A7F8-2D415AFC12B1}"/>
                </a:ext>
              </a:extLst>
            </p:cNvPr>
            <p:cNvGrpSpPr/>
            <p:nvPr userDrawn="1"/>
          </p:nvGrpSpPr>
          <p:grpSpPr>
            <a:xfrm>
              <a:off x="6882227" y="0"/>
              <a:ext cx="5309775" cy="6866849"/>
              <a:chOff x="6882227" y="0"/>
              <a:chExt cx="5309775" cy="6866849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1064D33-546C-7486-9E03-D119E1D5B0C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6882227" y="0"/>
                <a:ext cx="5309775" cy="6866849"/>
              </a:xfrm>
              <a:custGeom>
                <a:avLst/>
                <a:gdLst>
                  <a:gd name="connsiteX0" fmla="*/ 1777426 w 3982331"/>
                  <a:gd name="connsiteY0" fmla="*/ 0 h 5150137"/>
                  <a:gd name="connsiteX1" fmla="*/ 3982331 w 3982331"/>
                  <a:gd name="connsiteY1" fmla="*/ 0 h 5150137"/>
                  <a:gd name="connsiteX2" fmla="*/ 3982331 w 3982331"/>
                  <a:gd name="connsiteY2" fmla="*/ 914914 h 5150137"/>
                  <a:gd name="connsiteX3" fmla="*/ 3822110 w 3982331"/>
                  <a:gd name="connsiteY3" fmla="*/ 824152 h 5150137"/>
                  <a:gd name="connsiteX4" fmla="*/ 2868838 w 3982331"/>
                  <a:gd name="connsiteY4" fmla="*/ 604558 h 5150137"/>
                  <a:gd name="connsiteX5" fmla="*/ 1430592 w 3982331"/>
                  <a:gd name="connsiteY5" fmla="*/ 1209631 h 5150137"/>
                  <a:gd name="connsiteX6" fmla="*/ 1430592 w 3982331"/>
                  <a:gd name="connsiteY6" fmla="*/ 4132047 h 5150137"/>
                  <a:gd name="connsiteX7" fmla="*/ 1462740 w 3982331"/>
                  <a:gd name="connsiteY7" fmla="*/ 4164195 h 5150137"/>
                  <a:gd name="connsiteX8" fmla="*/ 3862785 w 3982331"/>
                  <a:gd name="connsiteY8" fmla="*/ 4496559 h 5150137"/>
                  <a:gd name="connsiteX9" fmla="*/ 3982331 w 3982331"/>
                  <a:gd name="connsiteY9" fmla="*/ 4425187 h 5150137"/>
                  <a:gd name="connsiteX10" fmla="*/ 3982331 w 3982331"/>
                  <a:gd name="connsiteY10" fmla="*/ 5150137 h 5150137"/>
                  <a:gd name="connsiteX11" fmla="*/ 1398914 w 3982331"/>
                  <a:gd name="connsiteY11" fmla="*/ 5150137 h 5150137"/>
                  <a:gd name="connsiteX12" fmla="*/ 1291684 w 3982331"/>
                  <a:gd name="connsiteY12" fmla="*/ 5082486 h 5150137"/>
                  <a:gd name="connsiteX13" fmla="*/ 847333 w 3982331"/>
                  <a:gd name="connsiteY13" fmla="*/ 4716837 h 5150137"/>
                  <a:gd name="connsiteX14" fmla="*/ 847333 w 3982331"/>
                  <a:gd name="connsiteY14" fmla="*/ 624842 h 5150137"/>
                  <a:gd name="connsiteX15" fmla="*/ 893259 w 3982331"/>
                  <a:gd name="connsiteY15" fmla="*/ 578915 h 5150137"/>
                  <a:gd name="connsiteX16" fmla="*/ 1718123 w 3982331"/>
                  <a:gd name="connsiteY16" fmla="*/ 24545 h 51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82331" h="5150137">
                    <a:moveTo>
                      <a:pt x="1777426" y="0"/>
                    </a:moveTo>
                    <a:lnTo>
                      <a:pt x="3982331" y="0"/>
                    </a:lnTo>
                    <a:lnTo>
                      <a:pt x="3982331" y="914914"/>
                    </a:lnTo>
                    <a:lnTo>
                      <a:pt x="3822110" y="824152"/>
                    </a:lnTo>
                    <a:cubicBezTo>
                      <a:pt x="3523701" y="674074"/>
                      <a:pt x="3195821" y="600970"/>
                      <a:pt x="2868838" y="604558"/>
                    </a:cubicBezTo>
                    <a:cubicBezTo>
                      <a:pt x="2345666" y="610298"/>
                      <a:pt x="1824789" y="812372"/>
                      <a:pt x="1430592" y="1209631"/>
                    </a:cubicBezTo>
                    <a:cubicBezTo>
                      <a:pt x="623828" y="2016396"/>
                      <a:pt x="623828" y="3325283"/>
                      <a:pt x="1430592" y="4132047"/>
                    </a:cubicBezTo>
                    <a:cubicBezTo>
                      <a:pt x="1442840" y="4142763"/>
                      <a:pt x="1453554" y="4153479"/>
                      <a:pt x="1462740" y="4164195"/>
                    </a:cubicBezTo>
                    <a:cubicBezTo>
                      <a:pt x="2119480" y="4794814"/>
                      <a:pt x="3096584" y="4903960"/>
                      <a:pt x="3862785" y="4496559"/>
                    </a:cubicBezTo>
                    <a:lnTo>
                      <a:pt x="3982331" y="4425187"/>
                    </a:lnTo>
                    <a:lnTo>
                      <a:pt x="3982331" y="5150137"/>
                    </a:lnTo>
                    <a:lnTo>
                      <a:pt x="1398914" y="5150137"/>
                    </a:lnTo>
                    <a:lnTo>
                      <a:pt x="1291684" y="5082486"/>
                    </a:lnTo>
                    <a:cubicBezTo>
                      <a:pt x="1134322" y="4977657"/>
                      <a:pt x="985302" y="4855762"/>
                      <a:pt x="847333" y="4716837"/>
                    </a:cubicBezTo>
                    <a:cubicBezTo>
                      <a:pt x="-282444" y="3587060"/>
                      <a:pt x="-282444" y="1754618"/>
                      <a:pt x="847333" y="624842"/>
                    </a:cubicBezTo>
                    <a:cubicBezTo>
                      <a:pt x="862642" y="609533"/>
                      <a:pt x="877951" y="594224"/>
                      <a:pt x="893259" y="578915"/>
                    </a:cubicBezTo>
                    <a:cubicBezTo>
                      <a:pt x="1140398" y="341153"/>
                      <a:pt x="1420209" y="156428"/>
                      <a:pt x="1718123" y="24545"/>
                    </a:cubicBezTo>
                    <a:close/>
                  </a:path>
                </a:pathLst>
              </a:custGeom>
              <a:gradFill>
                <a:gsLst>
                  <a:gs pos="51391">
                    <a:srgbClr val="FFE700"/>
                  </a:gs>
                  <a:gs pos="10000">
                    <a:srgbClr val="FFE700">
                      <a:alpha val="40000"/>
                    </a:srgbClr>
                  </a:gs>
                  <a:gs pos="77000">
                    <a:srgbClr val="FF8000"/>
                  </a:gs>
                </a:gsLst>
                <a:lin ang="8100000" scaled="0"/>
              </a:gradFill>
              <a:ln w="2489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350" dirty="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69107D-68A7-E6B1-E523-498D2E12DD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6349" y="1186987"/>
                <a:ext cx="4150589" cy="4027343"/>
              </a:xfrm>
              <a:prstGeom prst="rect">
                <a:avLst/>
              </a:prstGeom>
            </p:spPr>
          </p:pic>
        </p:grp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39A550-9BCF-48E9-7D10-61F61613A568}"/>
              </a:ext>
            </a:extLst>
          </p:cNvPr>
          <p:cNvSpPr txBox="1">
            <a:spLocks/>
          </p:cNvSpPr>
          <p:nvPr userDrawn="1"/>
        </p:nvSpPr>
        <p:spPr>
          <a:xfrm>
            <a:off x="8350944" y="4949101"/>
            <a:ext cx="698501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75" dirty="0">
                <a:solidFill>
                  <a:schemeClr val="tx1"/>
                </a:solidFill>
                <a:latin typeface="Fujitsu Infinity Pro" pitchFamily="2" charset="0"/>
              </a:rPr>
              <a:t>© Fujitsu </a:t>
            </a:r>
            <a:fld id="{C6634AA8-55A9-4802-AEE8-F1350F30BAEB}" type="datetimeyyyy">
              <a:rPr lang="en-GB" sz="675" smtClean="0">
                <a:solidFill>
                  <a:schemeClr val="tx1"/>
                </a:solidFill>
                <a:latin typeface="Fujitsu Infinity Pro" pitchFamily="2" charset="0"/>
              </a:rPr>
              <a:t>2025</a:t>
            </a:fld>
            <a:endParaRPr lang="en-GB" sz="675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grpSp>
        <p:nvGrpSpPr>
          <p:cNvPr id="10" name="Group 9" descr="Fujitsu">
            <a:extLst>
              <a:ext uri="{FF2B5EF4-FFF2-40B4-BE49-F238E27FC236}">
                <a16:creationId xmlns:a16="http://schemas.microsoft.com/office/drawing/2014/main" id="{601EB173-0CB4-F159-CCE7-7A3586BAFA38}"/>
              </a:ext>
            </a:extLst>
          </p:cNvPr>
          <p:cNvGrpSpPr/>
          <p:nvPr userDrawn="1"/>
        </p:nvGrpSpPr>
        <p:grpSpPr>
          <a:xfrm>
            <a:off x="8302079" y="158407"/>
            <a:ext cx="741363" cy="361335"/>
            <a:chOff x="8012114" y="249161"/>
            <a:chExt cx="892174" cy="434841"/>
          </a:xfrm>
          <a:solidFill>
            <a:schemeClr val="tx1"/>
          </a:solidFill>
        </p:grpSpPr>
        <p:sp>
          <p:nvSpPr>
            <p:cNvPr id="11" name="Freeform 34">
              <a:extLst>
                <a:ext uri="{FF2B5EF4-FFF2-40B4-BE49-F238E27FC236}">
                  <a16:creationId xmlns:a16="http://schemas.microsoft.com/office/drawing/2014/main" id="{B158691F-C688-15B8-2043-5BBA65C1067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EDB0DFCB-DEFC-E0A1-D208-0F97533DD9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41984710-E4D0-91A1-72B2-EAAE035D81E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CA645627-2D7E-8296-7216-B566560BEB3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11A46CE9-4B60-87A3-E437-C8C2B5DF6B6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DF4F41A5-11D7-3473-155C-E2FBAF32ABB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036D681-A6CA-FD05-AFA3-22093878EEC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84230E55-3B79-9469-E9DD-FF13F55D010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n elephant running through water&#10;&#10;Description automatically generated">
            <a:extLst>
              <a:ext uri="{FF2B5EF4-FFF2-40B4-BE49-F238E27FC236}">
                <a16:creationId xmlns:a16="http://schemas.microsoft.com/office/drawing/2014/main" id="{32D8BCB6-8534-34BE-94E9-992EF9285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368" t="26289" r="27155" b="12862"/>
          <a:stretch/>
        </p:blipFill>
        <p:spPr>
          <a:xfrm>
            <a:off x="5247934" y="0"/>
            <a:ext cx="3933532" cy="5143500"/>
          </a:xfrm>
          <a:custGeom>
            <a:avLst/>
            <a:gdLst>
              <a:gd name="connsiteX0" fmla="*/ 2253190 w 5244708"/>
              <a:gd name="connsiteY0" fmla="*/ 0 h 6872261"/>
              <a:gd name="connsiteX1" fmla="*/ 5244708 w 5244708"/>
              <a:gd name="connsiteY1" fmla="*/ 0 h 6872261"/>
              <a:gd name="connsiteX2" fmla="*/ 5244708 w 5244708"/>
              <a:gd name="connsiteY2" fmla="*/ 6872261 h 6872261"/>
              <a:gd name="connsiteX3" fmla="*/ 1756477 w 5244708"/>
              <a:gd name="connsiteY3" fmla="*/ 6872261 h 6872261"/>
              <a:gd name="connsiteX4" fmla="*/ 1748803 w 5244708"/>
              <a:gd name="connsiteY4" fmla="*/ 6867341 h 6872261"/>
              <a:gd name="connsiteX5" fmla="*/ 0 w 5244708"/>
              <a:gd name="connsiteY5" fmla="*/ 3578237 h 6872261"/>
              <a:gd name="connsiteX6" fmla="*/ 2246872 w 5244708"/>
              <a:gd name="connsiteY6" fmla="*/ 2856 h 687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708" h="6872261">
                <a:moveTo>
                  <a:pt x="2253190" y="0"/>
                </a:moveTo>
                <a:lnTo>
                  <a:pt x="5244708" y="0"/>
                </a:lnTo>
                <a:lnTo>
                  <a:pt x="5244708" y="6872261"/>
                </a:lnTo>
                <a:lnTo>
                  <a:pt x="1756477" y="6872261"/>
                </a:lnTo>
                <a:lnTo>
                  <a:pt x="1748803" y="6867341"/>
                </a:lnTo>
                <a:cubicBezTo>
                  <a:pt x="693701" y="6154528"/>
                  <a:pt x="0" y="4947394"/>
                  <a:pt x="0" y="3578237"/>
                </a:cubicBezTo>
                <a:cubicBezTo>
                  <a:pt x="0" y="2003707"/>
                  <a:pt x="917420" y="643452"/>
                  <a:pt x="2246872" y="2856"/>
                </a:cubicBezTo>
                <a:close/>
              </a:path>
            </a:pathLst>
          </a:cu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397901C-C9AF-67D2-69AA-C433FA131F06}"/>
              </a:ext>
            </a:extLst>
          </p:cNvPr>
          <p:cNvSpPr/>
          <p:nvPr userDrawn="1"/>
        </p:nvSpPr>
        <p:spPr>
          <a:xfrm>
            <a:off x="0" y="-10696"/>
            <a:ext cx="8010175" cy="5154196"/>
          </a:xfrm>
          <a:custGeom>
            <a:avLst/>
            <a:gdLst>
              <a:gd name="connsiteX0" fmla="*/ 0 w 8010175"/>
              <a:gd name="connsiteY0" fmla="*/ 0 h 5132802"/>
              <a:gd name="connsiteX1" fmla="*/ 8010175 w 8010175"/>
              <a:gd name="connsiteY1" fmla="*/ 0 h 5132802"/>
              <a:gd name="connsiteX2" fmla="*/ 7843208 w 8010175"/>
              <a:gd name="connsiteY2" fmla="*/ 87763 h 5132802"/>
              <a:gd name="connsiteX3" fmla="*/ 6341294 w 8010175"/>
              <a:gd name="connsiteY3" fmla="*/ 2672982 h 5132802"/>
              <a:gd name="connsiteX4" fmla="*/ 7507760 w 8010175"/>
              <a:gd name="connsiteY4" fmla="*/ 5035287 h 5132802"/>
              <a:gd name="connsiteX5" fmla="*/ 7643166 w 8010175"/>
              <a:gd name="connsiteY5" fmla="*/ 5132802 h 5132802"/>
              <a:gd name="connsiteX6" fmla="*/ 0 w 8010175"/>
              <a:gd name="connsiteY6" fmla="*/ 5132802 h 513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10175" h="5132802">
                <a:moveTo>
                  <a:pt x="0" y="0"/>
                </a:moveTo>
                <a:lnTo>
                  <a:pt x="8010175" y="0"/>
                </a:lnTo>
                <a:lnTo>
                  <a:pt x="7843208" y="87763"/>
                </a:lnTo>
                <a:cubicBezTo>
                  <a:pt x="6946039" y="600045"/>
                  <a:pt x="6341294" y="1565891"/>
                  <a:pt x="6341294" y="2672982"/>
                </a:cubicBezTo>
                <a:cubicBezTo>
                  <a:pt x="6341294" y="3635671"/>
                  <a:pt x="6798568" y="4491557"/>
                  <a:pt x="7507760" y="5035287"/>
                </a:cubicBezTo>
                <a:lnTo>
                  <a:pt x="7643166" y="5132802"/>
                </a:lnTo>
                <a:lnTo>
                  <a:pt x="0" y="5132802"/>
                </a:lnTo>
                <a:close/>
              </a:path>
            </a:pathLst>
          </a:custGeom>
          <a:gradFill>
            <a:gsLst>
              <a:gs pos="38000">
                <a:srgbClr val="FAE403"/>
              </a:gs>
              <a:gs pos="75000">
                <a:srgbClr val="FF8000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9000" y="612000"/>
            <a:ext cx="7740000" cy="274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69107D-68A7-E6B1-E523-498D2E12D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227" y="879543"/>
            <a:ext cx="3112943" cy="3020507"/>
          </a:xfrm>
          <a:prstGeom prst="rect">
            <a:avLst/>
          </a:prstGeom>
        </p:spPr>
      </p:pic>
      <p:grpSp>
        <p:nvGrpSpPr>
          <p:cNvPr id="10" name="Group 9" descr="Fujitsu">
            <a:extLst>
              <a:ext uri="{FF2B5EF4-FFF2-40B4-BE49-F238E27FC236}">
                <a16:creationId xmlns:a16="http://schemas.microsoft.com/office/drawing/2014/main" id="{601EB173-0CB4-F159-CCE7-7A3586BAFA38}"/>
              </a:ext>
            </a:extLst>
          </p:cNvPr>
          <p:cNvGrpSpPr/>
          <p:nvPr userDrawn="1"/>
        </p:nvGrpSpPr>
        <p:grpSpPr>
          <a:xfrm>
            <a:off x="8302079" y="158407"/>
            <a:ext cx="741363" cy="361335"/>
            <a:chOff x="8012114" y="249161"/>
            <a:chExt cx="892174" cy="434841"/>
          </a:xfrm>
          <a:solidFill>
            <a:schemeClr val="bg1"/>
          </a:solidFill>
        </p:grpSpPr>
        <p:sp>
          <p:nvSpPr>
            <p:cNvPr id="11" name="Freeform 34">
              <a:extLst>
                <a:ext uri="{FF2B5EF4-FFF2-40B4-BE49-F238E27FC236}">
                  <a16:creationId xmlns:a16="http://schemas.microsoft.com/office/drawing/2014/main" id="{B158691F-C688-15B8-2043-5BBA65C1067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EDB0DFCB-DEFC-E0A1-D208-0F97533DD9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41984710-E4D0-91A1-72B2-EAAE035D81E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CA645627-2D7E-8296-7216-B566560BEB3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11A46CE9-4B60-87A3-E437-C8C2B5DF6B6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DF4F41A5-11D7-3473-155C-E2FBAF32ABB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036D681-A6CA-FD05-AFA3-22093878EEC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84230E55-3B79-9469-E9DD-FF13F55D010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2089231-4D81-13FB-0687-1DC1ED39A027}"/>
              </a:ext>
            </a:extLst>
          </p:cNvPr>
          <p:cNvSpPr txBox="1">
            <a:spLocks/>
          </p:cNvSpPr>
          <p:nvPr userDrawn="1"/>
        </p:nvSpPr>
        <p:spPr>
          <a:xfrm>
            <a:off x="8350944" y="4949101"/>
            <a:ext cx="698501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75" dirty="0">
                <a:solidFill>
                  <a:schemeClr val="bg1"/>
                </a:solidFill>
                <a:latin typeface="Fujitsu Infinity Pro" pitchFamily="2" charset="0"/>
              </a:rPr>
              <a:t>© Fujitsu </a:t>
            </a:r>
            <a:fld id="{C6634AA8-55A9-4802-AEE8-F1350F30BAEB}" type="datetimeyyyy">
              <a:rPr lang="en-GB" sz="675" smtClean="0">
                <a:solidFill>
                  <a:schemeClr val="bg1"/>
                </a:solidFill>
                <a:latin typeface="Fujitsu Infinity Pro" pitchFamily="2" charset="0"/>
              </a:rPr>
              <a:t>2025</a:t>
            </a:fld>
            <a:endParaRPr lang="en-GB" sz="675" dirty="0">
              <a:solidFill>
                <a:schemeClr val="bg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6E3B7675-3BB1-4610-CAF9-06BC529B87A3}"/>
              </a:ext>
            </a:extLst>
          </p:cNvPr>
          <p:cNvSpPr/>
          <p:nvPr userDrawn="1"/>
        </p:nvSpPr>
        <p:spPr>
          <a:xfrm>
            <a:off x="0" y="3184165"/>
            <a:ext cx="9144000" cy="197601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CBB44642-280F-8CEA-7C81-38CAD14AF13A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1CAE555-FA8B-6978-5D33-86C5432BD0DD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ECB77B-3F6B-CA98-2986-2D08EF1AA68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latin typeface="Fujitsu Infinity Pro" pitchFamily="2" charset="0"/>
              </a:rPr>
              <a:t>‹#›</a:t>
            </a:fld>
            <a:endParaRPr lang="en-GB" sz="675" dirty="0"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7">
            <a:extLst>
              <a:ext uri="{FF2B5EF4-FFF2-40B4-BE49-F238E27FC236}">
                <a16:creationId xmlns:a16="http://schemas.microsoft.com/office/drawing/2014/main" id="{5DE01D88-B100-0D93-2C27-2B479BD3D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90" r="622" b="13509"/>
          <a:stretch/>
        </p:blipFill>
        <p:spPr bwMode="gray">
          <a:xfrm flipV="1">
            <a:off x="0" y="4780955"/>
            <a:ext cx="9144000" cy="362543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85E991A-C04B-B931-02E9-D5178ACE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" y="172800"/>
            <a:ext cx="8019000" cy="387798"/>
          </a:xfrm>
          <a:prstGeom prst="rect">
            <a:avLst/>
          </a:prstGeom>
        </p:spPr>
        <p:txBody>
          <a:bodyPr vert="horz" wrap="square" lIns="0" tIns="3600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61398122-D1EA-C88C-CE6F-8ED0E3B6610C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3B804977-14CC-3EEC-F8EB-37C51C7CC7A1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D668FA3-D707-2A69-A2EF-274AB11E787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tx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tx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of a city&#10;&#10;Description automatically generated">
            <a:extLst>
              <a:ext uri="{FF2B5EF4-FFF2-40B4-BE49-F238E27FC236}">
                <a16:creationId xmlns:a16="http://schemas.microsoft.com/office/drawing/2014/main" id="{1BCB59F8-30B7-8847-D721-E574860DD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97168"/>
            <a:ext cx="9144000" cy="1750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92D67CA-FF75-1AA9-E125-7E991747CF7A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bg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3B0ECA5A-2816-2BEC-14B5-E7D4D7F0F738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448971-F9C5-404F-BA03-496109EE1CE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bg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bg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- Bullets (1-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371657-049C-575C-CF3A-0F6C1DCC4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93355"/>
            <a:ext cx="9144000" cy="1750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67" y="206605"/>
            <a:ext cx="7740000" cy="366254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2799"/>
            </a:lvl1pPr>
          </a:lstStyle>
          <a:p>
            <a:r>
              <a:rPr lang="en-US" altLang="ja-JP"/>
              <a:t>Slide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F4EE4-50E9-4ECE-9329-774C2C38C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776" y="950915"/>
            <a:ext cx="8677275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2325" indent="-252325">
              <a:lnSpc>
                <a:spcPct val="100000"/>
              </a:lnSpc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1pPr>
            <a:lvl2pPr marL="533214" indent="-225345">
              <a:lnSpc>
                <a:spcPct val="100000"/>
              </a:lnSpc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2pPr>
            <a:lvl3pPr marL="868058" indent="-198369">
              <a:lnSpc>
                <a:spcPct val="100000"/>
              </a:lnSpc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500">
                <a:latin typeface="Fujitsu Infinity Pro" pitchFamily="2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defRPr sz="1500">
                <a:latin typeface="Fujitsu Infinity Pro" pitchFamily="2" charset="0"/>
              </a:defRPr>
            </a:lvl4pPr>
          </a:lstStyle>
          <a:p>
            <a:r>
              <a:rPr lang="en-GB"/>
              <a:t>Bullets level 1</a:t>
            </a:r>
          </a:p>
          <a:p>
            <a:pPr lvl="1"/>
            <a:r>
              <a:rPr lang="en-GB"/>
              <a:t>Bullets level 2</a:t>
            </a:r>
          </a:p>
          <a:p>
            <a:pPr lvl="2"/>
            <a:r>
              <a:rPr lang="en-GB"/>
              <a:t>Bullets level 3</a:t>
            </a:r>
          </a:p>
          <a:p>
            <a:pPr lvl="3"/>
            <a:r>
              <a:rPr lang="en-GB"/>
              <a:t>Bullets level 4</a:t>
            </a:r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92D67CA-FF75-1AA9-E125-7E991747CF7A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bg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3B0ECA5A-2816-2BEC-14B5-E7D4D7F0F738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448971-F9C5-404F-BA03-496109EE1CE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solidFill>
                  <a:schemeClr val="bg1"/>
                </a:solidFill>
                <a:latin typeface="Fujitsu Infinity Pro" pitchFamily="2" charset="0"/>
              </a:rPr>
              <a:t>‹#›</a:t>
            </a:fld>
            <a:endParaRPr lang="en-GB" sz="675" dirty="0">
              <a:solidFill>
                <a:schemeClr val="bg1"/>
              </a:solidFill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7803A091-72EE-466D-9FE5-C12569253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9144000" cy="716400"/>
          </a:xfrm>
          <a:prstGeom prst="rect">
            <a:avLst/>
          </a:prstGeom>
        </p:spPr>
      </p:pic>
      <p:sp>
        <p:nvSpPr>
          <p:cNvPr id="20" name="正方形/長方形 3">
            <a:extLst>
              <a:ext uri="{FF2B5EF4-FFF2-40B4-BE49-F238E27FC236}">
                <a16:creationId xmlns:a16="http://schemas.microsoft.com/office/drawing/2014/main" id="{E4AA2B29-C1A3-48E1-869C-F34782CDF227}"/>
              </a:ext>
            </a:extLst>
          </p:cNvPr>
          <p:cNvSpPr/>
          <p:nvPr userDrawn="1"/>
        </p:nvSpPr>
        <p:spPr bwMode="gray">
          <a:xfrm>
            <a:off x="6796878" y="-2143"/>
            <a:ext cx="2347122" cy="71453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800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4E3EC126-56B1-4F4A-9386-FAD6F656AFB4}"/>
              </a:ext>
            </a:extLst>
          </p:cNvPr>
          <p:cNvSpPr txBox="1"/>
          <p:nvPr userDrawn="1"/>
        </p:nvSpPr>
        <p:spPr>
          <a:xfrm>
            <a:off x="8102750" y="4908441"/>
            <a:ext cx="935568" cy="10387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algn="r" defTabSz="457040" rtl="0" eaLnBrk="1" latinLnBrk="0" hangingPunct="1"/>
            <a:r>
              <a:rPr kumimoji="1" lang="en-GB" sz="675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rPr>
              <a:t>© Fujitsu 2025</a:t>
            </a: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55B6F614-7777-D16A-E48A-C82358E94A9A}"/>
              </a:ext>
            </a:extLst>
          </p:cNvPr>
          <p:cNvSpPr/>
          <p:nvPr userDrawn="1"/>
        </p:nvSpPr>
        <p:spPr bwMode="black">
          <a:xfrm>
            <a:off x="104536" y="4908440"/>
            <a:ext cx="2214000" cy="135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l" defTabSz="1218247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cs typeface="+mn-cs"/>
              </a:rPr>
              <a:t>Fujitsu - Public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825" y="166200"/>
            <a:ext cx="7740000" cy="3877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altLang="ja-JP"/>
              <a:t>Master title</a:t>
            </a:r>
            <a:endParaRPr lang="en-US"/>
          </a:p>
        </p:txBody>
      </p:sp>
      <p:grpSp>
        <p:nvGrpSpPr>
          <p:cNvPr id="28" name="Group 27" descr="Fujitsu">
            <a:extLst>
              <a:ext uri="{FF2B5EF4-FFF2-40B4-BE49-F238E27FC236}">
                <a16:creationId xmlns:a16="http://schemas.microsoft.com/office/drawing/2014/main" id="{E731D7CE-6321-4316-88D9-DA362D2E6CE1}"/>
              </a:ext>
            </a:extLst>
          </p:cNvPr>
          <p:cNvGrpSpPr/>
          <p:nvPr userDrawn="1"/>
        </p:nvGrpSpPr>
        <p:grpSpPr>
          <a:xfrm>
            <a:off x="8302079" y="158407"/>
            <a:ext cx="741363" cy="361335"/>
            <a:chOff x="8012114" y="249161"/>
            <a:chExt cx="892174" cy="434841"/>
          </a:xfrm>
          <a:solidFill>
            <a:schemeClr val="tx1"/>
          </a:solidFill>
        </p:grpSpPr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31D6D802-1B88-4F13-A715-C2629E13FD1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19482789-23D8-4206-B790-DCC088D72F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480FC312-367A-4511-9E90-2BC3838314C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B9000C99-83C3-43B9-86D8-69F00D2D2B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FFB5199F-D603-4D99-98BF-79C0ED86913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7BF85E3E-59DE-4A1C-A9F5-48FC4704354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E108AA92-74C6-4E89-A2EF-14C7B0C4D7F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4A7819A2-BBC8-42A0-B3F4-F6090BDCA2A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1800">
                <a:latin typeface="Fujitsu Infinity Pro" pitchFamily="2" charset="0"/>
              </a:endParaRPr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9B43CA-7A0D-3408-9F1E-64A68FF091B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22752" y="4908441"/>
            <a:ext cx="698500" cy="1038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1D68F-5B3C-49F9-B949-8997F503C61C}" type="slidenum">
              <a:rPr lang="en-GB" sz="675" smtClean="0">
                <a:latin typeface="Fujitsu Infinity Pro" pitchFamily="2" charset="0"/>
              </a:rPr>
              <a:t>‹#›</a:t>
            </a:fld>
            <a:endParaRPr lang="en-GB" sz="675" dirty="0"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9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42" r:id="rId2"/>
    <p:sldLayoutId id="2147483855" r:id="rId3"/>
    <p:sldLayoutId id="2147483856" r:id="rId4"/>
    <p:sldLayoutId id="2147483861" r:id="rId5"/>
    <p:sldLayoutId id="2147483847" r:id="rId6"/>
    <p:sldLayoutId id="2147483848" r:id="rId7"/>
    <p:sldLayoutId id="2147483857" r:id="rId8"/>
    <p:sldLayoutId id="2147483858" r:id="rId9"/>
    <p:sldLayoutId id="2147483859" r:id="rId10"/>
    <p:sldLayoutId id="2147483862" r:id="rId11"/>
    <p:sldLayoutId id="2147483860" r:id="rId12"/>
    <p:sldLayoutId id="2147483863" r:id="rId13"/>
    <p:sldLayoutId id="2147483849" r:id="rId14"/>
    <p:sldLayoutId id="2147483850" r:id="rId15"/>
    <p:sldLayoutId id="21474838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560" rtl="0" eaLnBrk="1" latinLnBrk="0" hangingPunct="1">
        <a:lnSpc>
          <a:spcPct val="90000"/>
        </a:lnSpc>
        <a:spcBef>
          <a:spcPct val="0"/>
        </a:spcBef>
        <a:buNone/>
        <a:defRPr kumimoji="1" sz="2800" b="0" kern="1200">
          <a:solidFill>
            <a:schemeClr val="tx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2325" indent="-252325" algn="l" defTabSz="68556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0000"/>
        </a:buClr>
        <a:buSzPct val="120000"/>
        <a:buFont typeface="Arial" panose="020B0604020202020204" pitchFamily="34" charset="0"/>
        <a:buChar char="●"/>
        <a:defRPr kumimoji="1" lang="en-US" sz="2399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33214" indent="-225345" algn="l" defTabSz="68556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FF8000"/>
        </a:buClr>
        <a:buSzPct val="120000"/>
        <a:buFont typeface="Corbel" panose="020B0503020204020204" pitchFamily="34" charset="0"/>
        <a:buChar char="○"/>
        <a:defRPr kumimoji="1"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68058" indent="-198369" algn="l" defTabSz="68556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120000"/>
        <a:buFont typeface="Corbel" panose="020B0503020204020204" pitchFamily="34" charset="0"/>
        <a:buChar char="○"/>
        <a:defRPr kumimoji="1"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2904" indent="-193608" algn="l" defTabSz="68556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SzPct val="120000"/>
        <a:buFont typeface="Arial" panose="020B0604020202020204" pitchFamily="34" charset="0"/>
        <a:buChar char="●"/>
        <a:defRPr kumimoji="1" lang="en-US" sz="1599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2509" indent="-171390" algn="l" defTabSz="685560" rtl="0" eaLnBrk="1" latinLnBrk="0" hangingPunct="1">
        <a:lnSpc>
          <a:spcPct val="90000"/>
        </a:lnSpc>
        <a:spcBef>
          <a:spcPts val="375"/>
        </a:spcBef>
        <a:buClr>
          <a:schemeClr val="bg1">
            <a:lumMod val="50000"/>
          </a:schemeClr>
        </a:buClr>
        <a:buFontTx/>
        <a:buBlip>
          <a:blip r:embed="rId19"/>
        </a:buBlip>
        <a:defRPr kumimoji="1"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0" indent="-171390" algn="l" defTabSz="685560" rtl="0" eaLnBrk="1" latinLnBrk="0" hangingPunct="1">
        <a:lnSpc>
          <a:spcPct val="90000"/>
        </a:lnSpc>
        <a:spcBef>
          <a:spcPts val="375"/>
        </a:spcBef>
        <a:buClr>
          <a:schemeClr val="bg1">
            <a:lumMod val="50000"/>
          </a:schemeClr>
        </a:buClr>
        <a:buFontTx/>
        <a:buBlip>
          <a:blip r:embed="rId19"/>
        </a:buBlip>
        <a:defRPr kumimoji="1"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0" indent="-171390" algn="l" defTabSz="685560" rtl="0" eaLnBrk="1" latinLnBrk="0" hangingPunct="1">
        <a:lnSpc>
          <a:spcPct val="90000"/>
        </a:lnSpc>
        <a:spcBef>
          <a:spcPts val="375"/>
        </a:spcBef>
        <a:buClr>
          <a:schemeClr val="bg1">
            <a:lumMod val="50000"/>
          </a:schemeClr>
        </a:buClr>
        <a:buFont typeface="Arial" panose="020B0604020202020204" pitchFamily="34" charset="0"/>
        <a:buChar char="–"/>
        <a:defRPr kumimoji="1" sz="1599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0" indent="-171390" algn="l" defTabSz="685560" rtl="0" eaLnBrk="1" latinLnBrk="0" hangingPunct="1">
        <a:lnSpc>
          <a:spcPct val="90000"/>
        </a:lnSpc>
        <a:spcBef>
          <a:spcPts val="375"/>
        </a:spcBef>
        <a:buClr>
          <a:schemeClr val="bg1">
            <a:lumMod val="50000"/>
          </a:schemeClr>
        </a:buClr>
        <a:buFont typeface="Arial" panose="020B0604020202020204" pitchFamily="34" charset="0"/>
        <a:buChar char="–"/>
        <a:defRPr kumimoji="1" sz="1599" kern="1200">
          <a:solidFill>
            <a:schemeClr val="tx1"/>
          </a:solidFill>
          <a:latin typeface="+mn-lt"/>
          <a:ea typeface="+mn-ea"/>
          <a:cs typeface="+mn-cs"/>
        </a:defRPr>
      </a:lvl8pPr>
      <a:lvl9pPr marL="2913629" indent="-171390" algn="l" defTabSz="685560" rtl="0" eaLnBrk="1" latinLnBrk="0" hangingPunct="1">
        <a:lnSpc>
          <a:spcPct val="90000"/>
        </a:lnSpc>
        <a:spcBef>
          <a:spcPts val="375"/>
        </a:spcBef>
        <a:buClr>
          <a:schemeClr val="bg1">
            <a:lumMod val="50000"/>
          </a:schemeClr>
        </a:buClr>
        <a:buFont typeface="Arial" panose="020B0604020202020204" pitchFamily="34" charset="0"/>
        <a:buChar char="–"/>
        <a:defRPr kumimoji="1" sz="1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9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0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0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02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9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9" algn="l" defTabSz="68556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46">
          <p15:clr>
            <a:srgbClr val="F26B43"/>
          </p15:clr>
        </p15:guide>
        <p15:guide id="4" pos="5612">
          <p15:clr>
            <a:srgbClr val="F26B43"/>
          </p15:clr>
        </p15:guide>
        <p15:guide id="5" orient="horz" pos="3094">
          <p15:clr>
            <a:srgbClr val="F26B43"/>
          </p15:clr>
        </p15:guide>
        <p15:guide id="6" orient="horz" pos="145">
          <p15:clr>
            <a:srgbClr val="F26B43"/>
          </p15:clr>
        </p15:guide>
        <p15:guide id="7" orient="horz" pos="599">
          <p15:clr>
            <a:srgbClr val="F26B43"/>
          </p15:clr>
        </p15:guide>
        <p15:guide id="8" orient="horz" pos="29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31.png"/><Relationship Id="rId1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56.svg"/><Relationship Id="rId19" Type="http://schemas.openxmlformats.org/officeDocument/2006/relationships/image" Target="../media/image63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hyperlink" Target="https://www.postgresql.org/docs/16/pgupgrad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hyperlink" Target="https://www.postgresql.org/docs/current/logical-replication.html" TargetMode="External"/><Relationship Id="rId10" Type="http://schemas.openxmlformats.org/officeDocument/2006/relationships/image" Target="../media/image72.png"/><Relationship Id="rId4" Type="http://schemas.openxmlformats.org/officeDocument/2006/relationships/hyperlink" Target="https://www.postgresql.org/docs/current/protocol-replication.html" TargetMode="External"/><Relationship Id="rId9" Type="http://schemas.openxmlformats.org/officeDocument/2006/relationships/image" Target="../media/image7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177FEB-49C1-4F1F-B148-9E0D1B02DDFC}"/>
              </a:ext>
            </a:extLst>
          </p:cNvPr>
          <p:cNvSpPr txBox="1">
            <a:spLocks/>
          </p:cNvSpPr>
          <p:nvPr/>
        </p:nvSpPr>
        <p:spPr>
          <a:xfrm>
            <a:off x="280900" y="255904"/>
            <a:ext cx="3708000" cy="38000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00" b="0" kern="1200">
                <a:solidFill>
                  <a:schemeClr val="bg1"/>
                </a:solidFill>
                <a:latin typeface="Fujitsu Infinity Pro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AU" sz="3000" dirty="0">
                <a:solidFill>
                  <a:schemeClr val="tx1"/>
                </a:solidFill>
                <a:latin typeface="Fujitsu Infinity Pro ExtraBold" pitchFamily="2" charset="0"/>
              </a:rPr>
              <a:t>How </a:t>
            </a:r>
            <a:r>
              <a:rPr lang="en-AU" sz="3000">
                <a:solidFill>
                  <a:schemeClr val="tx1"/>
                </a:solidFill>
                <a:latin typeface="Fujitsu Infinity Pro ExtraBold" pitchFamily="2" charset="0"/>
              </a:rPr>
              <a:t>to upgrade</a:t>
            </a:r>
            <a:endParaRPr lang="en-AU" sz="3000" dirty="0">
              <a:solidFill>
                <a:schemeClr val="tx1"/>
              </a:solidFill>
              <a:latin typeface="Fujitsu Infinity Pro ExtraBold" pitchFamily="2" charset="0"/>
            </a:endParaRPr>
          </a:p>
          <a:p>
            <a:pPr>
              <a:lnSpc>
                <a:spcPct val="140000"/>
              </a:lnSpc>
            </a:pPr>
            <a:r>
              <a:rPr lang="en-AU" sz="3000">
                <a:solidFill>
                  <a:schemeClr val="tx1"/>
                </a:solidFill>
                <a:latin typeface="Fujitsu Infinity Pro ExtraBold" pitchFamily="2" charset="0"/>
              </a:rPr>
              <a:t>replication clusters </a:t>
            </a:r>
          </a:p>
          <a:p>
            <a:pPr>
              <a:lnSpc>
                <a:spcPct val="140000"/>
              </a:lnSpc>
            </a:pPr>
            <a:r>
              <a:rPr lang="en-AU" sz="3000">
                <a:solidFill>
                  <a:schemeClr val="tx1"/>
                </a:solidFill>
                <a:latin typeface="Fujitsu Infinity Pro ExtraBold" pitchFamily="2" charset="0"/>
              </a:rPr>
              <a:t>without downtime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487AC7-D474-EBE7-39B6-E5A0455D81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74" y="2691564"/>
            <a:ext cx="1499667" cy="1497860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CA16322-8436-324F-627F-265A91B0E07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1858371" y="3019841"/>
            <a:ext cx="1862729" cy="396000"/>
          </a:xfrm>
          <a:prstGeom prst="rect">
            <a:avLst/>
          </a:prstGeom>
          <a:gradFill>
            <a:gsLst>
              <a:gs pos="79000">
                <a:srgbClr val="FFE700"/>
              </a:gs>
              <a:gs pos="38000">
                <a:srgbClr val="FF8000"/>
              </a:gs>
            </a:gsLst>
            <a:lin ang="2700000" scaled="0"/>
          </a:gradFill>
          <a:ln>
            <a:noFill/>
          </a:ln>
        </p:spPr>
        <p:txBody>
          <a:bodyPr lIns="0" tIns="0" rIns="0" bIns="0" anchor="ctr" anchorCtr="0"/>
          <a:lstStyle>
            <a:lvl1pPr marL="250825" indent="-2508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120000"/>
              <a:buFont typeface="Arial" panose="020B0604020202020204" pitchFamily="34" charset="0"/>
              <a:buChar char="●"/>
              <a:defRPr sz="22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563563" indent="-2206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873125" indent="-1873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97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AU" sz="1800" spc="113" dirty="0">
                <a:latin typeface="Fujitsu Infinity Pro Bold" pitchFamily="2" charset="0"/>
              </a:rPr>
              <a:t>Shlok Kyal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8F33F-AFC3-19A8-F59F-0A6E42E0E5B0}"/>
              </a:ext>
            </a:extLst>
          </p:cNvPr>
          <p:cNvSpPr txBox="1"/>
          <p:nvPr/>
        </p:nvSpPr>
        <p:spPr>
          <a:xfrm>
            <a:off x="1868507" y="3487973"/>
            <a:ext cx="2253497" cy="739305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rtlCol="0">
            <a:spAutoFit/>
          </a:bodyPr>
          <a:lstStyle>
            <a:defPPr>
              <a:defRPr lang="en-US"/>
            </a:defPPr>
            <a:lvl1pPr marL="0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310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621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931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242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552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63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173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485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598">
              <a:buClr>
                <a:srgbClr val="000D5D"/>
              </a:buClr>
              <a:defRPr/>
            </a:pPr>
            <a:r>
              <a:rPr lang="en-US" sz="1350" dirty="0">
                <a:latin typeface="Fujitsu Infinity Pro Bold" pitchFamily="2" charset="0"/>
              </a:rPr>
              <a:t>Associate Application Developer</a:t>
            </a:r>
          </a:p>
          <a:p>
            <a:pPr defTabSz="914598">
              <a:lnSpc>
                <a:spcPct val="120000"/>
              </a:lnSpc>
              <a:defRPr/>
            </a:pPr>
            <a:r>
              <a:rPr lang="en-US" sz="1350" dirty="0">
                <a:latin typeface="Fujitsu Infinity Pro" pitchFamily="2" charset="0"/>
              </a:rPr>
              <a:t>Fujitsu</a:t>
            </a:r>
          </a:p>
        </p:txBody>
      </p:sp>
    </p:spTree>
    <p:extLst>
      <p:ext uri="{BB962C8B-B14F-4D97-AF65-F5344CB8AC3E}">
        <p14:creationId xmlns:p14="http://schemas.microsoft.com/office/powerpoint/2010/main" val="4121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99FA00-9A88-E0D3-D699-F08A12B5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Logical replication - Replication slots</a:t>
            </a:r>
            <a:endParaRPr kumimoji="1" lang="ja-JP" altLang="en-US" dirty="0"/>
          </a:p>
        </p:txBody>
      </p:sp>
      <p:sp>
        <p:nvSpPr>
          <p:cNvPr id="44" name="テキスト プレースホルダー 43">
            <a:extLst>
              <a:ext uri="{FF2B5EF4-FFF2-40B4-BE49-F238E27FC236}">
                <a16:creationId xmlns:a16="http://schemas.microsoft.com/office/drawing/2014/main" id="{3F2F7020-2FC5-329C-5672-054EFED1AD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88720" y="3428083"/>
            <a:ext cx="7720331" cy="1359346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altLang="ja-JP" dirty="0"/>
              <a:t>Provides a way to </a:t>
            </a:r>
            <a:r>
              <a:rPr lang="en-US" altLang="ja-JP" b="1" dirty="0"/>
              <a:t>ensure the instance does not remove WAL files</a:t>
            </a:r>
          </a:p>
          <a:p>
            <a:pPr>
              <a:spcAft>
                <a:spcPts val="400"/>
              </a:spcAft>
            </a:pPr>
            <a:r>
              <a:rPr lang="en-US" altLang="ja-JP" dirty="0"/>
              <a:t>Two types:</a:t>
            </a:r>
          </a:p>
          <a:p>
            <a:pPr lvl="1">
              <a:spcAft>
                <a:spcPts val="400"/>
              </a:spcAft>
            </a:pPr>
            <a:r>
              <a:rPr lang="en-US" altLang="ja-JP" dirty="0">
                <a:latin typeface="Fujitsu Infinity Pro Bold" pitchFamily="2" charset="0"/>
              </a:rPr>
              <a:t>Streaming</a:t>
            </a:r>
            <a:r>
              <a:rPr lang="en-US" altLang="ja-JP" dirty="0"/>
              <a:t> replication slot</a:t>
            </a:r>
          </a:p>
          <a:p>
            <a:pPr lvl="1">
              <a:spcAft>
                <a:spcPts val="400"/>
              </a:spcAft>
            </a:pPr>
            <a:r>
              <a:rPr lang="en-US" altLang="ja-JP" dirty="0">
                <a:latin typeface="Fujitsu Infinity Pro Bold" pitchFamily="2" charset="0"/>
              </a:rPr>
              <a:t>Logical</a:t>
            </a:r>
            <a:r>
              <a:rPr lang="en-US" altLang="ja-JP" dirty="0"/>
              <a:t> replication slot</a:t>
            </a:r>
          </a:p>
          <a:p>
            <a:pPr>
              <a:spcAft>
                <a:spcPts val="400"/>
              </a:spcAft>
            </a:pPr>
            <a:r>
              <a:rPr lang="en-US" altLang="ja-JP" dirty="0"/>
              <a:t>Logical slots contain an </a:t>
            </a:r>
            <a:r>
              <a:rPr lang="en-US" altLang="ja-JP" dirty="0">
                <a:latin typeface="Fujitsu Infinity Pro Italic" pitchFamily="2" charset="0"/>
              </a:rPr>
              <a:t>output plugin</a:t>
            </a:r>
            <a:r>
              <a:rPr lang="en-US" altLang="ja-JP" dirty="0"/>
              <a:t>, used by logical decoding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7AD9015-35B8-7FB3-E52B-4B98FA3801ED}"/>
              </a:ext>
            </a:extLst>
          </p:cNvPr>
          <p:cNvSpPr/>
          <p:nvPr/>
        </p:nvSpPr>
        <p:spPr>
          <a:xfrm>
            <a:off x="4020015" y="1119397"/>
            <a:ext cx="2164885" cy="1401383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108000" rIns="36000" bIns="0" rtlCol="0" anchor="t" anchorCtr="0">
            <a:noAutofit/>
          </a:bodyPr>
          <a:lstStyle/>
          <a:p>
            <a:pPr algn="ctr" defTabSz="457200">
              <a:lnSpc>
                <a:spcPts val="1300"/>
              </a:lnSpc>
            </a:pPr>
            <a:r>
              <a:rPr lang="en-US" sz="105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 Bold"/>
              </a:rPr>
              <a:t>Reorder buffer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0A78CF1-91AB-7B0E-3FB5-95A3D6D2700D}"/>
              </a:ext>
            </a:extLst>
          </p:cNvPr>
          <p:cNvSpPr/>
          <p:nvPr/>
        </p:nvSpPr>
        <p:spPr>
          <a:xfrm>
            <a:off x="6545785" y="1116549"/>
            <a:ext cx="1391715" cy="1401382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108000" rIns="36000" bIns="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 Bold"/>
              </a:rPr>
              <a:t>Replication slot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C5B7F94-425A-275C-26D1-A709C8993954}"/>
              </a:ext>
            </a:extLst>
          </p:cNvPr>
          <p:cNvSpPr/>
          <p:nvPr/>
        </p:nvSpPr>
        <p:spPr>
          <a:xfrm>
            <a:off x="6749342" y="1757140"/>
            <a:ext cx="1088166" cy="360000"/>
          </a:xfrm>
          <a:prstGeom prst="rect">
            <a:avLst/>
          </a:prstGeom>
          <a:solidFill>
            <a:srgbClr val="FA8801"/>
          </a:solidFill>
          <a:ln w="6350"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defTabSz="457200">
              <a:lnSpc>
                <a:spcPts val="1300"/>
              </a:lnSpc>
              <a:defRPr/>
            </a:pPr>
            <a:r>
              <a:rPr lang="en-AU" sz="105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/>
              </a:rPr>
              <a:t>Output plugin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4DCAE5C-D7F6-49D1-AC11-7C7673B6472D}"/>
              </a:ext>
            </a:extLst>
          </p:cNvPr>
          <p:cNvCxnSpPr>
            <a:cxnSpLocks/>
          </p:cNvCxnSpPr>
          <p:nvPr/>
        </p:nvCxnSpPr>
        <p:spPr>
          <a:xfrm>
            <a:off x="7837508" y="1913648"/>
            <a:ext cx="4619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7A3182E-C8C9-36DC-CC06-DA8A6B3208AE}"/>
              </a:ext>
            </a:extLst>
          </p:cNvPr>
          <p:cNvGrpSpPr/>
          <p:nvPr/>
        </p:nvGrpSpPr>
        <p:grpSpPr>
          <a:xfrm>
            <a:off x="2120845" y="1371176"/>
            <a:ext cx="962206" cy="1257996"/>
            <a:chOff x="3127138" y="1102945"/>
            <a:chExt cx="1116000" cy="12579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EE2AC-F848-0619-FEDF-F55413862720}"/>
                </a:ext>
              </a:extLst>
            </p:cNvPr>
            <p:cNvSpPr/>
            <p:nvPr/>
          </p:nvSpPr>
          <p:spPr>
            <a:xfrm>
              <a:off x="3127138" y="1102945"/>
              <a:ext cx="1116000" cy="252000"/>
            </a:xfrm>
            <a:prstGeom prst="rect">
              <a:avLst/>
            </a:prstGeom>
            <a:solidFill>
              <a:srgbClr val="FFE700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AU" altLang="ja-JP" sz="900" dirty="0">
                  <a:solidFill>
                    <a:schemeClr val="tx1"/>
                  </a:solidFill>
                  <a:latin typeface="Fujitsu Infinity Pro" pitchFamily="2" charset="0"/>
                </a:rPr>
                <a:t>Txn 1 INSERT</a:t>
              </a:r>
              <a:endParaRPr lang="en-US" sz="9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C95B38-F1EF-B413-BA82-40C52A8B3C8F}"/>
                </a:ext>
              </a:extLst>
            </p:cNvPr>
            <p:cNvSpPr/>
            <p:nvPr/>
          </p:nvSpPr>
          <p:spPr>
            <a:xfrm>
              <a:off x="3127138" y="1353781"/>
              <a:ext cx="1116000" cy="252000"/>
            </a:xfrm>
            <a:prstGeom prst="rect">
              <a:avLst/>
            </a:prstGeom>
            <a:solidFill>
              <a:srgbClr val="FFD800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AU" altLang="ja-JP" sz="900" dirty="0">
                  <a:solidFill>
                    <a:schemeClr val="tx1"/>
                  </a:solidFill>
                  <a:latin typeface="Fujitsu Infinity Pro" pitchFamily="2" charset="0"/>
                </a:rPr>
                <a:t>Txn 2 UPDATE</a:t>
              </a:r>
              <a:endParaRPr lang="en-US" sz="9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670BF3A-D437-7F84-5D3D-AC66EB075448}"/>
                </a:ext>
              </a:extLst>
            </p:cNvPr>
            <p:cNvSpPr/>
            <p:nvPr/>
          </p:nvSpPr>
          <p:spPr>
            <a:xfrm>
              <a:off x="3127138" y="1604710"/>
              <a:ext cx="1116000" cy="252000"/>
            </a:xfrm>
            <a:prstGeom prst="rect">
              <a:avLst/>
            </a:prstGeom>
            <a:solidFill>
              <a:srgbClr val="FFE700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AU" altLang="ja-JP" sz="900" dirty="0">
                  <a:solidFill>
                    <a:schemeClr val="tx1"/>
                  </a:solidFill>
                  <a:latin typeface="Fujitsu Infinity Pro" pitchFamily="2" charset="0"/>
                </a:rPr>
                <a:t>Txn 1 DELETE</a:t>
              </a:r>
              <a:endParaRPr lang="en-US" sz="9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0BC5AE5-544A-03B4-6AF9-3EACD62EB598}"/>
                </a:ext>
              </a:extLst>
            </p:cNvPr>
            <p:cNvSpPr/>
            <p:nvPr/>
          </p:nvSpPr>
          <p:spPr>
            <a:xfrm>
              <a:off x="3127138" y="1858017"/>
              <a:ext cx="1116000" cy="252000"/>
            </a:xfrm>
            <a:prstGeom prst="rect">
              <a:avLst/>
            </a:prstGeom>
            <a:solidFill>
              <a:srgbClr val="FFB70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AU" altLang="ja-JP" sz="900" dirty="0">
                  <a:solidFill>
                    <a:schemeClr val="tx1"/>
                  </a:solidFill>
                  <a:latin typeface="Fujitsu Infinity Pro" pitchFamily="2" charset="0"/>
                </a:rPr>
                <a:t>Txn 3 TRUNCATE</a:t>
              </a:r>
              <a:endParaRPr lang="en-US" sz="9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DC5E971-996C-F98C-D323-631936BB4DA4}"/>
                </a:ext>
              </a:extLst>
            </p:cNvPr>
            <p:cNvSpPr/>
            <p:nvPr/>
          </p:nvSpPr>
          <p:spPr>
            <a:xfrm>
              <a:off x="3127138" y="2108941"/>
              <a:ext cx="1116000" cy="252000"/>
            </a:xfrm>
            <a:prstGeom prst="rect">
              <a:avLst/>
            </a:prstGeom>
            <a:solidFill>
              <a:srgbClr val="FFB70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AU" altLang="ja-JP" sz="900" dirty="0">
                  <a:solidFill>
                    <a:schemeClr val="tx1"/>
                  </a:solidFill>
                  <a:latin typeface="Fujitsu Infinity Pro" pitchFamily="2" charset="0"/>
                </a:rPr>
                <a:t>Txn 3 COMMIT</a:t>
              </a:r>
              <a:endParaRPr lang="en-US" sz="9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C8F3593-2479-7205-6B80-BCE5BB93C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138" y="1353781"/>
              <a:ext cx="11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BAC884-D1C0-3CE4-609B-A9AB254C44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138" y="1604710"/>
              <a:ext cx="11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1A7D921-1470-3F18-5908-37ED337804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138" y="1858017"/>
              <a:ext cx="11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7EFF53B-723A-91B4-39A2-76B415233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7138" y="2108941"/>
              <a:ext cx="11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CA0B509D-6650-BCEB-4514-C164EAD70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62184" y="1041401"/>
            <a:ext cx="1074664" cy="1657349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A288764-E8B0-41D6-FA5D-0C20B40BD26C}"/>
              </a:ext>
            </a:extLst>
          </p:cNvPr>
          <p:cNvSpPr/>
          <p:nvPr/>
        </p:nvSpPr>
        <p:spPr>
          <a:xfrm>
            <a:off x="2272651" y="1067300"/>
            <a:ext cx="576000" cy="288000"/>
          </a:xfrm>
          <a:prstGeom prst="roundRect">
            <a:avLst>
              <a:gd name="adj" fmla="val 1225"/>
            </a:avLst>
          </a:prstGeom>
          <a:noFill/>
          <a:ln w="6350">
            <a:noFill/>
          </a:ln>
          <a:effectLst/>
        </p:spPr>
        <p:txBody>
          <a:bodyPr wrap="square" lIns="36000" tIns="72000" rIns="36000" bIns="0" rtlCol="0" anchor="t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 Bold"/>
              </a:rPr>
              <a:t>WAL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ujitsu Infinity Pro Bold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142211F-1087-B6D8-8D2F-7D931B030C64}"/>
              </a:ext>
            </a:extLst>
          </p:cNvPr>
          <p:cNvCxnSpPr>
            <a:cxnSpLocks/>
          </p:cNvCxnSpPr>
          <p:nvPr/>
        </p:nvCxnSpPr>
        <p:spPr>
          <a:xfrm>
            <a:off x="1598592" y="1829456"/>
            <a:ext cx="433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30542CF-E0FD-32A4-E5AA-AC999E9D5E6A}"/>
              </a:ext>
            </a:extLst>
          </p:cNvPr>
          <p:cNvCxnSpPr>
            <a:cxnSpLocks/>
          </p:cNvCxnSpPr>
          <p:nvPr/>
        </p:nvCxnSpPr>
        <p:spPr>
          <a:xfrm>
            <a:off x="3143205" y="1857862"/>
            <a:ext cx="828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5FE5CC4-5DC7-BABE-331C-B52D8D008696}"/>
              </a:ext>
            </a:extLst>
          </p:cNvPr>
          <p:cNvSpPr/>
          <p:nvPr/>
        </p:nvSpPr>
        <p:spPr>
          <a:xfrm>
            <a:off x="3129865" y="1541626"/>
            <a:ext cx="792000" cy="612000"/>
          </a:xfrm>
          <a:prstGeom prst="roundRect">
            <a:avLst>
              <a:gd name="adj" fmla="val 1225"/>
            </a:avLst>
          </a:prstGeom>
          <a:noFill/>
          <a:ln w="6350"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Decodes</a:t>
            </a:r>
          </a:p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 pitchFamily="2" charset="0"/>
              </a:rPr>
              <a:t>changes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ujitsu Infinity Pro" pitchFamily="2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6E0784F-3201-13B5-EECC-0828C5368FF7}"/>
              </a:ext>
            </a:extLst>
          </p:cNvPr>
          <p:cNvSpPr/>
          <p:nvPr/>
        </p:nvSpPr>
        <p:spPr>
          <a:xfrm>
            <a:off x="4094198" y="1473408"/>
            <a:ext cx="936000" cy="252000"/>
          </a:xfrm>
          <a:prstGeom prst="rect">
            <a:avLst/>
          </a:prstGeom>
          <a:solidFill>
            <a:srgbClr val="FFE700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AU" altLang="ja-JP" sz="900" dirty="0">
                <a:solidFill>
                  <a:schemeClr val="tx1"/>
                </a:solidFill>
                <a:latin typeface="Fujitsu Infinity Pro" pitchFamily="2" charset="0"/>
              </a:rPr>
              <a:t>Txn 1 INSERT</a:t>
            </a:r>
            <a:endParaRPr lang="en-US" sz="900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1BFBE85-398A-4EA5-BB3E-44C654E14B5D}"/>
              </a:ext>
            </a:extLst>
          </p:cNvPr>
          <p:cNvSpPr/>
          <p:nvPr/>
        </p:nvSpPr>
        <p:spPr>
          <a:xfrm>
            <a:off x="4094198" y="1724244"/>
            <a:ext cx="936000" cy="252000"/>
          </a:xfrm>
          <a:prstGeom prst="rect">
            <a:avLst/>
          </a:prstGeom>
          <a:solidFill>
            <a:srgbClr val="FFE700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AU" altLang="ja-JP" sz="900" dirty="0">
                <a:solidFill>
                  <a:schemeClr val="tx1"/>
                </a:solidFill>
                <a:latin typeface="Fujitsu Infinity Pro" pitchFamily="2" charset="0"/>
              </a:rPr>
              <a:t>Txn 1 DELETE</a:t>
            </a:r>
            <a:endParaRPr lang="en-US" sz="900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0D24C0A-97CA-9639-FFB2-2D300DB43EBD}"/>
              </a:ext>
            </a:extLst>
          </p:cNvPr>
          <p:cNvCxnSpPr>
            <a:cxnSpLocks/>
          </p:cNvCxnSpPr>
          <p:nvPr/>
        </p:nvCxnSpPr>
        <p:spPr>
          <a:xfrm flipV="1">
            <a:off x="4094198" y="1724244"/>
            <a:ext cx="9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9F52C9EE-9100-5446-EA6D-6C20FB6ECB58}"/>
              </a:ext>
            </a:extLst>
          </p:cNvPr>
          <p:cNvSpPr/>
          <p:nvPr/>
        </p:nvSpPr>
        <p:spPr>
          <a:xfrm>
            <a:off x="5156389" y="1600045"/>
            <a:ext cx="936000" cy="252000"/>
          </a:xfrm>
          <a:prstGeom prst="rect">
            <a:avLst/>
          </a:prstGeom>
          <a:solidFill>
            <a:srgbClr val="FFD800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AU" altLang="ja-JP" sz="900" dirty="0">
                <a:solidFill>
                  <a:schemeClr val="tx1"/>
                </a:solidFill>
                <a:latin typeface="Fujitsu Infinity Pro" pitchFamily="2" charset="0"/>
              </a:rPr>
              <a:t>Txn 2 UPDATE</a:t>
            </a:r>
            <a:endParaRPr lang="en-US" sz="900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B1940F3-70E2-C657-48F4-05F629BECA04}"/>
              </a:ext>
            </a:extLst>
          </p:cNvPr>
          <p:cNvSpPr/>
          <p:nvPr/>
        </p:nvSpPr>
        <p:spPr>
          <a:xfrm>
            <a:off x="4745241" y="2123071"/>
            <a:ext cx="936000" cy="252000"/>
          </a:xfrm>
          <a:prstGeom prst="rect">
            <a:avLst/>
          </a:prstGeom>
          <a:solidFill>
            <a:srgbClr val="FFB70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AU" altLang="ja-JP" sz="900" dirty="0">
                <a:solidFill>
                  <a:schemeClr val="tx1"/>
                </a:solidFill>
                <a:latin typeface="Fujitsu Infinity Pro" pitchFamily="2" charset="0"/>
              </a:rPr>
              <a:t>Txn 3 TRUNCATE</a:t>
            </a:r>
            <a:endParaRPr lang="en-US" sz="900" dirty="0">
              <a:solidFill>
                <a:schemeClr val="tx1"/>
              </a:solidFill>
              <a:latin typeface="Fujitsu Infinity Pro" pitchFamily="2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1985128-1001-2CC2-2DA1-9059EFA39FA9}"/>
              </a:ext>
            </a:extLst>
          </p:cNvPr>
          <p:cNvSpPr/>
          <p:nvPr/>
        </p:nvSpPr>
        <p:spPr>
          <a:xfrm>
            <a:off x="1911853" y="980588"/>
            <a:ext cx="6171698" cy="1773836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tsu Infinity Pro"/>
              <a:ea typeface="+mn-ea"/>
              <a:cs typeface="+mn-cs"/>
            </a:endParaRPr>
          </a:p>
        </p:txBody>
      </p: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424D91DC-1E0C-2D44-1C64-3DD3DF4266B0}"/>
              </a:ext>
            </a:extLst>
          </p:cNvPr>
          <p:cNvCxnSpPr>
            <a:cxnSpLocks/>
            <a:stCxn id="94" idx="3"/>
            <a:endCxn id="70" idx="1"/>
          </p:cNvCxnSpPr>
          <p:nvPr/>
        </p:nvCxnSpPr>
        <p:spPr>
          <a:xfrm flipV="1">
            <a:off x="5681241" y="1937140"/>
            <a:ext cx="1068101" cy="31193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89BD6FB-C0FE-B75E-B52F-4AA42B33B282}"/>
              </a:ext>
            </a:extLst>
          </p:cNvPr>
          <p:cNvSpPr/>
          <p:nvPr/>
        </p:nvSpPr>
        <p:spPr>
          <a:xfrm>
            <a:off x="5755639" y="1915456"/>
            <a:ext cx="864000" cy="612000"/>
          </a:xfrm>
          <a:prstGeom prst="roundRect">
            <a:avLst>
              <a:gd name="adj" fmla="val 1225"/>
            </a:avLst>
          </a:prstGeom>
          <a:noFill/>
          <a:ln w="6350"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When committed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384D79-F086-16D2-307B-29223403CC13}"/>
              </a:ext>
            </a:extLst>
          </p:cNvPr>
          <p:cNvSpPr/>
          <p:nvPr/>
        </p:nvSpPr>
        <p:spPr>
          <a:xfrm>
            <a:off x="823492" y="1724391"/>
            <a:ext cx="864000" cy="360000"/>
          </a:xfrm>
          <a:prstGeom prst="rect">
            <a:avLst/>
          </a:prstGeom>
          <a:solidFill>
            <a:srgbClr val="F2F2F2"/>
          </a:solidFill>
          <a:ln w="6350">
            <a:solidFill>
              <a:schemeClr val="tx1"/>
            </a:solidFill>
          </a:ln>
          <a:effectLst/>
        </p:spPr>
        <p:txBody>
          <a:bodyPr wrap="square" lIns="72000" tIns="0" rIns="0" bIns="0" rtlCol="0" anchor="ctr" anchorCtr="0">
            <a:noAutofit/>
          </a:bodyPr>
          <a:lstStyle/>
          <a:p>
            <a:pPr defTabSz="457200">
              <a:lnSpc>
                <a:spcPts val="1300"/>
              </a:lnSpc>
            </a:pPr>
            <a:endParaRPr lang="en-AU" sz="1000" kern="0" dirty="0">
              <a:solidFill>
                <a:prstClr val="black">
                  <a:lumMod val="95000"/>
                  <a:lumOff val="5000"/>
                </a:prstClr>
              </a:solidFill>
              <a:latin typeface="Fujitsu Infinity Pro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458DD8E-1E8C-3446-E957-C546BB980E25}"/>
              </a:ext>
            </a:extLst>
          </p:cNvPr>
          <p:cNvSpPr/>
          <p:nvPr/>
        </p:nvSpPr>
        <p:spPr>
          <a:xfrm>
            <a:off x="748880" y="1649725"/>
            <a:ext cx="864000" cy="360000"/>
          </a:xfrm>
          <a:prstGeom prst="rect">
            <a:avLst/>
          </a:prstGeom>
          <a:solidFill>
            <a:srgbClr val="F2F2F2"/>
          </a:solidFill>
          <a:ln w="6350">
            <a:solidFill>
              <a:schemeClr val="tx1"/>
            </a:solidFill>
          </a:ln>
          <a:effectLst/>
        </p:spPr>
        <p:txBody>
          <a:bodyPr wrap="square" lIns="72000" tIns="0" rIns="0" bIns="0" rtlCol="0" anchor="ctr" anchorCtr="0">
            <a:noAutofit/>
          </a:bodyPr>
          <a:lstStyle/>
          <a:p>
            <a:pPr defTabSz="457200">
              <a:lnSpc>
                <a:spcPts val="1300"/>
              </a:lnSpc>
            </a:pPr>
            <a:endParaRPr lang="en-AU" sz="1000" kern="0" dirty="0">
              <a:solidFill>
                <a:prstClr val="black">
                  <a:lumMod val="95000"/>
                  <a:lumOff val="5000"/>
                </a:prstClr>
              </a:solidFill>
              <a:latin typeface="Fujitsu Infinity Pro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CE64F4C-DE8F-F599-D8D7-61FBE14EE58E}"/>
              </a:ext>
            </a:extLst>
          </p:cNvPr>
          <p:cNvGrpSpPr/>
          <p:nvPr/>
        </p:nvGrpSpPr>
        <p:grpSpPr>
          <a:xfrm>
            <a:off x="674267" y="1575059"/>
            <a:ext cx="864000" cy="360000"/>
            <a:chOff x="4657724" y="2050285"/>
            <a:chExt cx="972000" cy="3600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07E7257-C65D-BE74-B89A-2A0D84B055A6}"/>
                </a:ext>
              </a:extLst>
            </p:cNvPr>
            <p:cNvSpPr/>
            <p:nvPr/>
          </p:nvSpPr>
          <p:spPr>
            <a:xfrm>
              <a:off x="4657724" y="2050285"/>
              <a:ext cx="972000" cy="360000"/>
            </a:xfrm>
            <a:prstGeom prst="rect">
              <a:avLst/>
            </a:prstGeom>
            <a:solidFill>
              <a:srgbClr val="F2F2F2"/>
            </a:solidFill>
            <a:ln w="6350">
              <a:solidFill>
                <a:schemeClr val="tx1"/>
              </a:solidFill>
            </a:ln>
            <a:effectLst/>
          </p:spPr>
          <p:txBody>
            <a:bodyPr wrap="square" lIns="72000" tIns="0" rIns="0" bIns="0" rtlCol="0" anchor="ctr" anchorCtr="0">
              <a:noAutofit/>
            </a:bodyPr>
            <a:lstStyle/>
            <a:p>
              <a:pPr defTabSz="457200">
                <a:lnSpc>
                  <a:spcPts val="1300"/>
                </a:lnSpc>
              </a:pPr>
              <a:r>
                <a:rPr lang="en-AU" sz="1050" kern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Fujitsu Infinity Pro"/>
                </a:rPr>
                <a:t>Backend</a:t>
              </a:r>
              <a:endParaRPr lang="en-AU" sz="1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/>
              </a:endParaRP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7FFC1CB8-116B-4FD7-E82C-54BBDB48F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0356" y="2106488"/>
              <a:ext cx="252000" cy="252000"/>
            </a:xfrm>
            <a:prstGeom prst="rect">
              <a:avLst/>
            </a:prstGeom>
          </p:spPr>
        </p:pic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F9CA1D0-4914-87FD-7BAF-DA38374C821D}"/>
              </a:ext>
            </a:extLst>
          </p:cNvPr>
          <p:cNvCxnSpPr>
            <a:cxnSpLocks/>
          </p:cNvCxnSpPr>
          <p:nvPr/>
        </p:nvCxnSpPr>
        <p:spPr>
          <a:xfrm>
            <a:off x="0" y="3181046"/>
            <a:ext cx="9144000" cy="0"/>
          </a:xfrm>
          <a:prstGeom prst="line">
            <a:avLst/>
          </a:prstGeom>
          <a:gradFill flip="none" rotWithShape="1">
            <a:gsLst>
              <a:gs pos="47000">
                <a:srgbClr val="FA8801"/>
              </a:gs>
              <a:gs pos="91000">
                <a:srgbClr val="FFE600"/>
              </a:gs>
            </a:gsLst>
            <a:lin ang="600000" scaled="0"/>
            <a:tileRect/>
          </a:gradFill>
          <a:ln w="41275">
            <a:gradFill>
              <a:gsLst>
                <a:gs pos="0">
                  <a:srgbClr val="FA8801"/>
                </a:gs>
                <a:gs pos="100000">
                  <a:srgbClr val="FFE700"/>
                </a:gs>
              </a:gsLst>
              <a:lin ang="0" scaled="0"/>
            </a:gradFill>
          </a:ln>
        </p:spPr>
      </p:cxnSp>
    </p:spTree>
    <p:extLst>
      <p:ext uri="{BB962C8B-B14F-4D97-AF65-F5344CB8AC3E}">
        <p14:creationId xmlns:p14="http://schemas.microsoft.com/office/powerpoint/2010/main" val="28415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A371-B0BF-C49A-3B85-8BCC921C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CA6A6F-DB80-4092-EAD3-2366C376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BDF69A1-229B-A0D3-D5EE-59CA94EA99E8}"/>
              </a:ext>
            </a:extLst>
          </p:cNvPr>
          <p:cNvSpPr txBox="1">
            <a:spLocks/>
          </p:cNvSpPr>
          <p:nvPr/>
        </p:nvSpPr>
        <p:spPr>
          <a:xfrm>
            <a:off x="189000" y="1615736"/>
            <a:ext cx="7740000" cy="2746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100" b="0" kern="1200">
                <a:solidFill>
                  <a:schemeClr val="tx1"/>
                </a:solidFill>
                <a:latin typeface="Fujitsu Infinity Pro Bold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400" dirty="0"/>
              <a:t>Upgrading replication clusters </a:t>
            </a:r>
            <a:br>
              <a:rPr lang="en-AU" sz="2400" dirty="0"/>
            </a:br>
            <a:r>
              <a:rPr lang="en-AU" sz="2400" dirty="0"/>
              <a:t>till PG 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1922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upgrading replication clusters</a:t>
            </a:r>
            <a:endParaRPr kumimoji="1"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653CF29B-786E-4758-B905-F902F4087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spcAft>
                <a:spcPts val="900"/>
              </a:spcAft>
            </a:pPr>
            <a:r>
              <a:rPr kumimoji="1" lang="en-US" altLang="ja-JP" sz="1800" dirty="0"/>
              <a:t>Major releases can change the layout of the system catalogs</a:t>
            </a:r>
            <a:br>
              <a:rPr kumimoji="1" lang="en-US" altLang="ja-JP" sz="1800" dirty="0"/>
            </a:br>
            <a:r>
              <a:rPr kumimoji="1" lang="en-US" altLang="ja-JP" sz="1800" dirty="0"/>
              <a:t>(addition of columns, changed column type, etc).</a:t>
            </a:r>
          </a:p>
          <a:p>
            <a:pPr>
              <a:spcAft>
                <a:spcPts val="900"/>
              </a:spcAft>
            </a:pPr>
            <a:r>
              <a:rPr kumimoji="1" lang="en-US" altLang="ja-JP" sz="1800" dirty="0"/>
              <a:t>Major releases can change WAL records</a:t>
            </a:r>
            <a:br>
              <a:rPr kumimoji="1" lang="en-US" altLang="ja-JP" sz="1800" dirty="0"/>
            </a:br>
            <a:r>
              <a:rPr kumimoji="1" lang="en-US" altLang="ja-JP" sz="1800" dirty="0"/>
              <a:t>(addition of new WAL record, modification of WAL record, etc)</a:t>
            </a:r>
          </a:p>
          <a:p>
            <a:pPr>
              <a:spcAft>
                <a:spcPts val="900"/>
              </a:spcAft>
            </a:pPr>
            <a:r>
              <a:rPr kumimoji="1" lang="en-US" altLang="ja-JP" sz="1800" dirty="0"/>
              <a:t>Data files cannot be used by the upgraded instance</a:t>
            </a:r>
          </a:p>
          <a:p>
            <a:pPr>
              <a:spcAft>
                <a:spcPts val="900"/>
              </a:spcAft>
            </a:pPr>
            <a:r>
              <a:rPr kumimoji="1" lang="en-US" altLang="ja-JP" sz="1800" dirty="0"/>
              <a:t>Streaming replication clusters does not work after one of the instances is upgraded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BF5FBB-9917-6D89-62AD-5A006AAA8E3F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0B4E08B-E0A1-2760-9CE7-1F6428C3DC78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979534E-7449-A3A6-6588-13D464A10E4B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47B6C8A6-1903-140F-C04A-D3DBAD371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82603" y="1307684"/>
              <a:ext cx="626866" cy="644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9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350">
        <p:fade/>
      </p:transition>
    </mc:Choice>
    <mc:Fallback xmlns="">
      <p:transition spd="med" advTm="65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Logical Replication for upgrades?</a:t>
            </a:r>
            <a:endParaRPr kumimoji="1"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653CF29B-786E-4758-B905-F902F4087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kumimoji="1" lang="en-US" sz="1800" dirty="0"/>
              <a:t>Logical replication works across major versions, so even if one </a:t>
            </a:r>
            <a:br>
              <a:rPr kumimoji="1" lang="en-US" sz="1800" dirty="0"/>
            </a:br>
            <a:r>
              <a:rPr kumimoji="1" lang="en-US" sz="1800" dirty="0"/>
              <a:t>of the instances (Publisher or Subscriber) is upgraded, </a:t>
            </a:r>
            <a:br>
              <a:rPr kumimoji="1" lang="en-US" sz="1800" dirty="0"/>
            </a:br>
            <a:r>
              <a:rPr kumimoji="1" lang="en-US" sz="1800" dirty="0"/>
              <a:t>logical replication can continue</a:t>
            </a:r>
          </a:p>
          <a:p>
            <a:pPr lvl="0">
              <a:lnSpc>
                <a:spcPct val="120000"/>
              </a:lnSpc>
            </a:pPr>
            <a:r>
              <a:rPr kumimoji="1" lang="en-US" sz="1800" dirty="0"/>
              <a:t>WAL format changes do not affect logical replication</a:t>
            </a:r>
          </a:p>
          <a:p>
            <a:pPr lvl="0">
              <a:lnSpc>
                <a:spcPct val="120000"/>
              </a:lnSpc>
            </a:pPr>
            <a:r>
              <a:rPr lang="en-US" altLang="ja-JP" sz="1800" dirty="0"/>
              <a:t>Continues to identify and replicate changes even after the upgrade</a:t>
            </a:r>
            <a:endParaRPr kumimoji="1" lang="en-US" sz="1800" dirty="0"/>
          </a:p>
          <a:p>
            <a:pPr lvl="0">
              <a:lnSpc>
                <a:spcPct val="120000"/>
              </a:lnSpc>
            </a:pPr>
            <a:r>
              <a:rPr kumimoji="1" lang="en-US" sz="1800" dirty="0"/>
              <a:t>It helps in reducing the downtime</a:t>
            </a:r>
          </a:p>
        </p:txBody>
      </p:sp>
      <p:sp>
        <p:nvSpPr>
          <p:cNvPr id="4" name="コンテンツ プレースホルダー 7">
            <a:extLst>
              <a:ext uri="{FF2B5EF4-FFF2-40B4-BE49-F238E27FC236}">
                <a16:creationId xmlns:a16="http://schemas.microsoft.com/office/drawing/2014/main" id="{6BCF7C09-2438-9CD9-E0A5-EE49AEF1742C}"/>
              </a:ext>
            </a:extLst>
          </p:cNvPr>
          <p:cNvSpPr txBox="1">
            <a:spLocks/>
          </p:cNvSpPr>
          <p:nvPr/>
        </p:nvSpPr>
        <p:spPr>
          <a:xfrm>
            <a:off x="285731" y="3287732"/>
            <a:ext cx="8532000" cy="6438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43000" indent="-243000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A0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rgbClr val="0D0A0B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1pPr>
            <a:lvl2pPr marL="459000" indent="-21599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2pPr>
            <a:lvl3pPr marL="743159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905175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>
              <a:latin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29B47A-133E-8AC0-0169-B6A2FAC97E61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393C93B-1CB6-345C-105F-676DD3BDB5CC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D602E89-4B2D-10DD-F02C-3F7F599C5EAC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2040C1DB-72F9-3E13-DAD0-C125D957D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56633" y="1290669"/>
              <a:ext cx="678806" cy="678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454946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CAFEC5-C713-883D-E470-FE8336C3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00" y="672279"/>
            <a:ext cx="5278350" cy="274691"/>
          </a:xfrm>
        </p:spPr>
        <p:txBody>
          <a:bodyPr anchor="t" anchorCtr="0"/>
          <a:lstStyle/>
          <a:p>
            <a:pPr>
              <a:lnSpc>
                <a:spcPct val="140000"/>
              </a:lnSpc>
            </a:pPr>
            <a:r>
              <a:rPr lang="en-US" altLang="ja-JP" dirty="0"/>
              <a:t>Steps to upgrade streaming replication cluster</a:t>
            </a:r>
            <a:r>
              <a:rPr lang="en-US" altLang="ja-JP" sz="2800" dirty="0"/>
              <a:t> (PG16)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252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CD6A9C1-AA95-DA93-9065-902E64CB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32446"/>
            <a:ext cx="8237958" cy="314573"/>
          </a:xfrm>
        </p:spPr>
        <p:txBody>
          <a:bodyPr/>
          <a:lstStyle/>
          <a:p>
            <a:r>
              <a:rPr lang="en-US" altLang="ja-JP" sz="2400" dirty="0"/>
              <a:t>Steps to upgrade streaming replication cluster</a:t>
            </a:r>
            <a:r>
              <a:rPr lang="en-US" altLang="ja-JP" sz="1800" dirty="0"/>
              <a:t> (PG16)</a:t>
            </a:r>
            <a:endParaRPr lang="ja-JP" altLang="en-US" sz="2400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48B3A28D-C723-3532-6C82-3CDFEB310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8677275" cy="116955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altLang="ja-JP" sz="1800" dirty="0"/>
              <a:t>We want to upgrade the cluster from PG13 to PG16</a:t>
            </a:r>
          </a:p>
          <a:p>
            <a:pPr>
              <a:spcAft>
                <a:spcPts val="1200"/>
              </a:spcAft>
            </a:pPr>
            <a:r>
              <a:rPr lang="en-US" altLang="ja-JP" sz="1800" dirty="0"/>
              <a:t>Let's say primary is in node1 and standby is in node2</a:t>
            </a:r>
          </a:p>
          <a:p>
            <a:pPr>
              <a:spcAft>
                <a:spcPts val="1200"/>
              </a:spcAft>
            </a:pPr>
            <a:r>
              <a:rPr lang="en-US" altLang="ja-JP" sz="1800" dirty="0"/>
              <a:t>Any concurrent activities are allowed, as much as possible</a:t>
            </a:r>
          </a:p>
          <a:p>
            <a:pPr>
              <a:spcAft>
                <a:spcPts val="1200"/>
              </a:spcAft>
            </a:pPr>
            <a:r>
              <a:rPr lang="en-US" altLang="ja-JP" sz="2000" dirty="0">
                <a:ea typeface="Open Sans" panose="020B0606030504020204" pitchFamily="34" charset="0"/>
                <a:cs typeface="Open Sans" panose="020B0606030504020204" pitchFamily="34" charset="0"/>
              </a:rPr>
              <a:t>Make sure </a:t>
            </a:r>
            <a:r>
              <a:rPr lang="en-US" altLang="ja-JP" sz="20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wal_level=logical</a:t>
            </a:r>
            <a:r>
              <a:rPr lang="en-US" altLang="ja-JP" sz="2000" dirty="0">
                <a:ea typeface="Open Sans" panose="020B0606030504020204" pitchFamily="34" charset="0"/>
                <a:cs typeface="Open Sans" panose="020B0606030504020204" pitchFamily="34" charset="0"/>
              </a:rPr>
              <a:t> in primary</a:t>
            </a:r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50AE3125-0F56-5F1D-3F39-F07227130871}"/>
              </a:ext>
            </a:extLst>
          </p:cNvPr>
          <p:cNvSpPr>
            <a:spLocks noChangeAspect="1"/>
          </p:cNvSpPr>
          <p:nvPr/>
        </p:nvSpPr>
        <p:spPr>
          <a:xfrm>
            <a:off x="7903301" y="213453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ujitsu Infinity Pro Bold" pitchFamily="2" charset="0"/>
              </a:rPr>
              <a:t>1/2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CFFFEE-7BE5-CB6A-CED9-E7CF849BD1B7}"/>
              </a:ext>
            </a:extLst>
          </p:cNvPr>
          <p:cNvSpPr/>
          <p:nvPr/>
        </p:nvSpPr>
        <p:spPr>
          <a:xfrm>
            <a:off x="2256588" y="2883250"/>
            <a:ext cx="5070843" cy="168994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tsu Infinity Pro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6258D0-C5D9-F989-B5E5-7C6E602555A1}"/>
              </a:ext>
            </a:extLst>
          </p:cNvPr>
          <p:cNvSpPr>
            <a:spLocks noChangeAspect="1"/>
          </p:cNvSpPr>
          <p:nvPr/>
        </p:nvSpPr>
        <p:spPr>
          <a:xfrm>
            <a:off x="5785143" y="3079092"/>
            <a:ext cx="1309019" cy="1309019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 pitchFamily="2" charset="0"/>
              </a:rPr>
              <a:t>Standby node 2</a:t>
            </a:r>
            <a:br>
              <a:rPr lang="en-US" sz="11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 pitchFamily="2" charset="0"/>
              </a:rPr>
            </a:br>
            <a:r>
              <a:rPr lang="en-US" sz="11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 pitchFamily="2" charset="0"/>
              </a:rPr>
              <a:t>PG13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Fujitsu Infinity Pro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F99F1A-6E02-97DA-50CA-B11B99E69EFC}"/>
              </a:ext>
            </a:extLst>
          </p:cNvPr>
          <p:cNvSpPr>
            <a:spLocks noChangeAspect="1"/>
          </p:cNvSpPr>
          <p:nvPr/>
        </p:nvSpPr>
        <p:spPr>
          <a:xfrm>
            <a:off x="2484490" y="3079092"/>
            <a:ext cx="1309019" cy="1309019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Primary node  1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PG13</a:t>
            </a:r>
          </a:p>
        </p:txBody>
      </p:sp>
      <p:pic>
        <p:nvPicPr>
          <p:cNvPr id="33" name="図 5" descr="アイコン&#10;&#10;自動的に生成された説明">
            <a:extLst>
              <a:ext uri="{FF2B5EF4-FFF2-40B4-BE49-F238E27FC236}">
                <a16:creationId xmlns:a16="http://schemas.microsoft.com/office/drawing/2014/main" id="{4BBF10EA-25B2-C317-DC9A-70BB583960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143" y="3226778"/>
            <a:ext cx="698028" cy="720000"/>
          </a:xfrm>
          <a:prstGeom prst="rect">
            <a:avLst/>
          </a:prstGeom>
        </p:spPr>
      </p:pic>
      <p:pic>
        <p:nvPicPr>
          <p:cNvPr id="34" name="図 9">
            <a:extLst>
              <a:ext uri="{FF2B5EF4-FFF2-40B4-BE49-F238E27FC236}">
                <a16:creationId xmlns:a16="http://schemas.microsoft.com/office/drawing/2014/main" id="{F72CD2FC-4B2F-3D70-493A-657B2125AE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892" y="3226778"/>
            <a:ext cx="693818" cy="720000"/>
          </a:xfrm>
          <a:prstGeom prst="rect">
            <a:avLst/>
          </a:prstGeom>
        </p:spPr>
      </p:pic>
      <p:sp>
        <p:nvSpPr>
          <p:cNvPr id="35" name="テキスト ボックス 11">
            <a:extLst>
              <a:ext uri="{FF2B5EF4-FFF2-40B4-BE49-F238E27FC236}">
                <a16:creationId xmlns:a16="http://schemas.microsoft.com/office/drawing/2014/main" id="{DE1CDB1E-83F9-47CE-B082-2099A47C69D8}"/>
              </a:ext>
            </a:extLst>
          </p:cNvPr>
          <p:cNvSpPr txBox="1"/>
          <p:nvPr/>
        </p:nvSpPr>
        <p:spPr>
          <a:xfrm>
            <a:off x="1242461" y="4135457"/>
            <a:ext cx="301365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latin typeface="Fujitsu Infinity Pro" pitchFamily="2" charset="0"/>
              </a:rPr>
              <a:t>App</a:t>
            </a:r>
            <a:endParaRPr kumimoji="1" lang="ja-JP" altLang="en-US" sz="1200" dirty="0">
              <a:latin typeface="Fujitsu Infinity Pro" pitchFamily="2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CD5E75B7-51DF-55A7-B6A1-6D213E4F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422" y="3372977"/>
            <a:ext cx="772624" cy="670806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C753928-0B62-F274-4FCC-E1668ADD1BC6}"/>
              </a:ext>
            </a:extLst>
          </p:cNvPr>
          <p:cNvCxnSpPr>
            <a:cxnSpLocks/>
          </p:cNvCxnSpPr>
          <p:nvPr/>
        </p:nvCxnSpPr>
        <p:spPr>
          <a:xfrm>
            <a:off x="1812456" y="3710200"/>
            <a:ext cx="6236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llout: Line 38">
            <a:extLst>
              <a:ext uri="{FF2B5EF4-FFF2-40B4-BE49-F238E27FC236}">
                <a16:creationId xmlns:a16="http://schemas.microsoft.com/office/drawing/2014/main" id="{E8915289-FBF9-17B9-FEBB-9E316FE68465}"/>
              </a:ext>
            </a:extLst>
          </p:cNvPr>
          <p:cNvSpPr/>
          <p:nvPr/>
        </p:nvSpPr>
        <p:spPr>
          <a:xfrm>
            <a:off x="3984976" y="3267137"/>
            <a:ext cx="1489067" cy="324000"/>
          </a:xfrm>
          <a:prstGeom prst="borderCallout1">
            <a:avLst>
              <a:gd name="adj1" fmla="val 97895"/>
              <a:gd name="adj2" fmla="val 49813"/>
              <a:gd name="adj3" fmla="val 145631"/>
              <a:gd name="adj4" fmla="val 49931"/>
            </a:avLst>
          </a:prstGeom>
          <a:solidFill>
            <a:srgbClr val="FFFFFF">
              <a:lumMod val="95000"/>
            </a:srgbClr>
          </a:solidFill>
          <a:ln w="25400" cap="flat" cmpd="sng" algn="ctr">
            <a:gradFill>
              <a:gsLst>
                <a:gs pos="84000">
                  <a:srgbClr val="FA8801"/>
                </a:gs>
                <a:gs pos="100000">
                  <a:srgbClr val="FFE600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lIns="72000" tIns="72000" rIns="36000" bIns="0" rtlCol="0" anchor="t" anchorCtr="0"/>
          <a:lstStyle/>
          <a:p>
            <a:pPr algn="ctr" defTabSz="914400">
              <a:lnSpc>
                <a:spcPct val="120000"/>
              </a:lnSpc>
            </a:pPr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001011101101001101…</a:t>
            </a:r>
            <a:endParaRPr kumimoji="1" lang="en-US" sz="900" kern="0" dirty="0">
              <a:solidFill>
                <a:srgbClr val="0D0A0B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EC4077-1BDD-3CD8-CDE7-CEFB3C28C4DC}"/>
              </a:ext>
            </a:extLst>
          </p:cNvPr>
          <p:cNvCxnSpPr>
            <a:cxnSpLocks/>
          </p:cNvCxnSpPr>
          <p:nvPr/>
        </p:nvCxnSpPr>
        <p:spPr>
          <a:xfrm>
            <a:off x="3903391" y="3980275"/>
            <a:ext cx="1836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11">
            <a:extLst>
              <a:ext uri="{FF2B5EF4-FFF2-40B4-BE49-F238E27FC236}">
                <a16:creationId xmlns:a16="http://schemas.microsoft.com/office/drawing/2014/main" id="{CB98CF98-6B45-D49C-5A9F-57771E5FF485}"/>
              </a:ext>
            </a:extLst>
          </p:cNvPr>
          <p:cNvSpPr txBox="1"/>
          <p:nvPr/>
        </p:nvSpPr>
        <p:spPr>
          <a:xfrm>
            <a:off x="4053391" y="3760837"/>
            <a:ext cx="1521944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latin typeface="Fujitsu Infinity Pro" pitchFamily="2" charset="0"/>
              </a:rPr>
              <a:t>Streaming replication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E98A7C-3C38-1C36-EDC6-252A0734BCE4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209BE00-142E-7369-BA69-2EA914B93DF3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1EC6820-C04B-DD6D-0ED2-A7E18F8B8945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50" name="Graphic 11">
              <a:extLst>
                <a:ext uri="{FF2B5EF4-FFF2-40B4-BE49-F238E27FC236}">
                  <a16:creationId xmlns:a16="http://schemas.microsoft.com/office/drawing/2014/main" id="{B7B36570-6DBC-AE1F-2647-F3F3E0A5D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rot="10800000" flipH="1" flipV="1">
              <a:off x="8085707" y="1337548"/>
              <a:ext cx="620659" cy="585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9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1577D81-259B-266C-BC69-0F2CC7CC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514D436E-4E53-D0AC-64B8-66473017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6" y="232445"/>
            <a:ext cx="8037933" cy="314573"/>
          </a:xfrm>
        </p:spPr>
        <p:txBody>
          <a:bodyPr/>
          <a:lstStyle/>
          <a:p>
            <a:r>
              <a:rPr lang="en-US" altLang="ja-JP" sz="2400" dirty="0"/>
              <a:t>Steps to upgrade streaming replication cluster</a:t>
            </a:r>
            <a:r>
              <a:rPr lang="en-US" altLang="ja-JP" sz="1800" dirty="0"/>
              <a:t> (PG16)</a:t>
            </a:r>
            <a:endParaRPr lang="ja-JP" altLang="en-US" sz="1800" dirty="0"/>
          </a:p>
        </p:txBody>
      </p:sp>
      <p:sp>
        <p:nvSpPr>
          <p:cNvPr id="24" name="Oval 1">
            <a:extLst>
              <a:ext uri="{FF2B5EF4-FFF2-40B4-BE49-F238E27FC236}">
                <a16:creationId xmlns:a16="http://schemas.microsoft.com/office/drawing/2014/main" id="{2D72CCE7-E39C-CDFB-B3D1-6FD7AA67F227}"/>
              </a:ext>
            </a:extLst>
          </p:cNvPr>
          <p:cNvSpPr>
            <a:spLocks noChangeAspect="1"/>
          </p:cNvSpPr>
          <p:nvPr/>
        </p:nvSpPr>
        <p:spPr>
          <a:xfrm>
            <a:off x="7903301" y="213453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Fujitsu Infinity Pro Bold" pitchFamily="2" charset="0"/>
              </a:rPr>
              <a:t>2/2</a:t>
            </a:r>
          </a:p>
        </p:txBody>
      </p:sp>
      <p:sp>
        <p:nvSpPr>
          <p:cNvPr id="14" name="吹き出し: 四角形 15">
            <a:extLst>
              <a:ext uri="{FF2B5EF4-FFF2-40B4-BE49-F238E27FC236}">
                <a16:creationId xmlns:a16="http://schemas.microsoft.com/office/drawing/2014/main" id="{40323BCD-FCCD-7763-C1CF-25191E773C66}"/>
              </a:ext>
            </a:extLst>
          </p:cNvPr>
          <p:cNvSpPr/>
          <p:nvPr/>
        </p:nvSpPr>
        <p:spPr>
          <a:xfrm>
            <a:off x="147164" y="2447297"/>
            <a:ext cx="2806142" cy="670561"/>
          </a:xfrm>
          <a:prstGeom prst="wedgeRectCallout">
            <a:avLst>
              <a:gd name="adj1" fmla="val 38372"/>
              <a:gd name="adj2" fmla="val -73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Create publications for all tables</a:t>
            </a:r>
          </a:p>
          <a:p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PUBLICATION FOR ALL TABLES</a:t>
            </a:r>
          </a:p>
        </p:txBody>
      </p:sp>
      <p:pic>
        <p:nvPicPr>
          <p:cNvPr id="15" name="図 9">
            <a:extLst>
              <a:ext uri="{FF2B5EF4-FFF2-40B4-BE49-F238E27FC236}">
                <a16:creationId xmlns:a16="http://schemas.microsoft.com/office/drawing/2014/main" id="{20D44DEF-64B3-680B-DB11-7EA7D339A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920822"/>
            <a:ext cx="520364" cy="540000"/>
          </a:xfrm>
          <a:prstGeom prst="rect">
            <a:avLst/>
          </a:prstGeom>
        </p:spPr>
      </p:pic>
      <p:sp>
        <p:nvSpPr>
          <p:cNvPr id="16" name="矢印: 右 24">
            <a:extLst>
              <a:ext uri="{FF2B5EF4-FFF2-40B4-BE49-F238E27FC236}">
                <a16:creationId xmlns:a16="http://schemas.microsoft.com/office/drawing/2014/main" id="{9BE58F71-382A-6ED2-03C2-AF366FE47F34}"/>
              </a:ext>
            </a:extLst>
          </p:cNvPr>
          <p:cNvSpPr/>
          <p:nvPr/>
        </p:nvSpPr>
        <p:spPr>
          <a:xfrm>
            <a:off x="3603821" y="1035722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Streaming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17" name="テキスト ボックス 7">
            <a:extLst>
              <a:ext uri="{FF2B5EF4-FFF2-40B4-BE49-F238E27FC236}">
                <a16:creationId xmlns:a16="http://schemas.microsoft.com/office/drawing/2014/main" id="{792C4F1C-B751-057A-6B27-C7DB9F8F30E8}"/>
              </a:ext>
            </a:extLst>
          </p:cNvPr>
          <p:cNvSpPr txBox="1"/>
          <p:nvPr/>
        </p:nvSpPr>
        <p:spPr>
          <a:xfrm>
            <a:off x="2010208" y="948323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PG13</a:t>
            </a:r>
            <a:endParaRPr kumimoji="1" lang="ja-JP" altLang="en-US" sz="1200" dirty="0"/>
          </a:p>
        </p:txBody>
      </p:sp>
      <p:sp>
        <p:nvSpPr>
          <p:cNvPr id="18" name="テキスト ボックス 9">
            <a:extLst>
              <a:ext uri="{FF2B5EF4-FFF2-40B4-BE49-F238E27FC236}">
                <a16:creationId xmlns:a16="http://schemas.microsoft.com/office/drawing/2014/main" id="{E481D48D-E858-D5B5-363D-90605B7450A1}"/>
              </a:ext>
            </a:extLst>
          </p:cNvPr>
          <p:cNvSpPr txBox="1"/>
          <p:nvPr/>
        </p:nvSpPr>
        <p:spPr>
          <a:xfrm>
            <a:off x="6369384" y="948323"/>
            <a:ext cx="74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Standby</a:t>
            </a:r>
          </a:p>
          <a:p>
            <a:pPr algn="ctr"/>
            <a:r>
              <a:rPr kumimoji="1" lang="en-US" altLang="ja-JP" sz="1200" dirty="0"/>
              <a:t>PG13</a:t>
            </a:r>
            <a:endParaRPr kumimoji="1" lang="ja-JP" altLang="en-US" sz="1200" dirty="0"/>
          </a:p>
        </p:txBody>
      </p:sp>
      <p:pic>
        <p:nvPicPr>
          <p:cNvPr id="19" name="図 5" descr="アイコン&#10;&#10;自動的に生成された説明">
            <a:extLst>
              <a:ext uri="{FF2B5EF4-FFF2-40B4-BE49-F238E27FC236}">
                <a16:creationId xmlns:a16="http://schemas.microsoft.com/office/drawing/2014/main" id="{6152995D-62ED-D0EF-2AFE-0FF4448F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3" y="920822"/>
            <a:ext cx="523521" cy="540000"/>
          </a:xfrm>
          <a:prstGeom prst="rect">
            <a:avLst/>
          </a:prstGeom>
        </p:spPr>
      </p:pic>
      <p:pic>
        <p:nvPicPr>
          <p:cNvPr id="20" name="図 3" descr="アイコン&#10;&#10;自動的に生成された説明">
            <a:extLst>
              <a:ext uri="{FF2B5EF4-FFF2-40B4-BE49-F238E27FC236}">
                <a16:creationId xmlns:a16="http://schemas.microsoft.com/office/drawing/2014/main" id="{B446B376-03D1-F1AF-0C0A-E5ED27A8A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2" y="3799533"/>
            <a:ext cx="523521" cy="540000"/>
          </a:xfrm>
          <a:prstGeom prst="rect">
            <a:avLst/>
          </a:prstGeom>
        </p:spPr>
      </p:pic>
      <p:pic>
        <p:nvPicPr>
          <p:cNvPr id="21" name="図 9">
            <a:extLst>
              <a:ext uri="{FF2B5EF4-FFF2-40B4-BE49-F238E27FC236}">
                <a16:creationId xmlns:a16="http://schemas.microsoft.com/office/drawing/2014/main" id="{46216E04-4A10-9B37-DB61-90B5F1A07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3799533"/>
            <a:ext cx="520363" cy="540000"/>
          </a:xfrm>
          <a:prstGeom prst="rect">
            <a:avLst/>
          </a:prstGeom>
        </p:spPr>
      </p:pic>
      <p:sp>
        <p:nvSpPr>
          <p:cNvPr id="22" name="テキスト ボックス 7">
            <a:extLst>
              <a:ext uri="{FF2B5EF4-FFF2-40B4-BE49-F238E27FC236}">
                <a16:creationId xmlns:a16="http://schemas.microsoft.com/office/drawing/2014/main" id="{93959795-63C4-B967-0AAD-B0AC6C35A196}"/>
              </a:ext>
            </a:extLst>
          </p:cNvPr>
          <p:cNvSpPr txBox="1"/>
          <p:nvPr/>
        </p:nvSpPr>
        <p:spPr>
          <a:xfrm>
            <a:off x="6584340" y="383870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PG16</a:t>
            </a:r>
            <a:endParaRPr kumimoji="1" lang="ja-JP" altLang="en-US" sz="1200" dirty="0"/>
          </a:p>
        </p:txBody>
      </p:sp>
      <p:sp>
        <p:nvSpPr>
          <p:cNvPr id="25" name="テキスト ボックス 7">
            <a:extLst>
              <a:ext uri="{FF2B5EF4-FFF2-40B4-BE49-F238E27FC236}">
                <a16:creationId xmlns:a16="http://schemas.microsoft.com/office/drawing/2014/main" id="{2C8B699A-368E-D951-5D6A-2CC9CEDFF557}"/>
              </a:ext>
            </a:extLst>
          </p:cNvPr>
          <p:cNvSpPr txBox="1"/>
          <p:nvPr/>
        </p:nvSpPr>
        <p:spPr>
          <a:xfrm>
            <a:off x="1988311" y="3801937"/>
            <a:ext cx="7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Standby</a:t>
            </a:r>
          </a:p>
          <a:p>
            <a:pPr algn="ctr"/>
            <a:r>
              <a:rPr kumimoji="1" lang="en-US" altLang="ja-JP" sz="1200" dirty="0"/>
              <a:t>PG16</a:t>
            </a:r>
            <a:endParaRPr kumimoji="1" lang="ja-JP" altLang="en-US" sz="1200" dirty="0"/>
          </a:p>
        </p:txBody>
      </p:sp>
      <p:sp>
        <p:nvSpPr>
          <p:cNvPr id="26" name="テキスト ボックス 12">
            <a:extLst>
              <a:ext uri="{FF2B5EF4-FFF2-40B4-BE49-F238E27FC236}">
                <a16:creationId xmlns:a16="http://schemas.microsoft.com/office/drawing/2014/main" id="{56BE4778-F41F-E291-228D-305BA2E3773E}"/>
              </a:ext>
            </a:extLst>
          </p:cNvPr>
          <p:cNvSpPr txBox="1"/>
          <p:nvPr/>
        </p:nvSpPr>
        <p:spPr>
          <a:xfrm>
            <a:off x="2953307" y="2376228"/>
            <a:ext cx="3237386" cy="50789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Here we want to upgrade clusters</a:t>
            </a:r>
          </a:p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from PG13 to PG16…</a:t>
            </a:r>
          </a:p>
        </p:txBody>
      </p:sp>
      <p:sp>
        <p:nvSpPr>
          <p:cNvPr id="27" name="矢印: 左 16">
            <a:extLst>
              <a:ext uri="{FF2B5EF4-FFF2-40B4-BE49-F238E27FC236}">
                <a16:creationId xmlns:a16="http://schemas.microsoft.com/office/drawing/2014/main" id="{6D7D92C0-54CF-F60C-7F74-7146EA14ECAD}"/>
              </a:ext>
            </a:extLst>
          </p:cNvPr>
          <p:cNvSpPr/>
          <p:nvPr/>
        </p:nvSpPr>
        <p:spPr>
          <a:xfrm>
            <a:off x="3601800" y="3949969"/>
            <a:ext cx="1940400" cy="165600"/>
          </a:xfrm>
          <a:prstGeom prst="lef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Streaming replication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0" name="吹き出し: 四角形 18">
            <a:extLst>
              <a:ext uri="{FF2B5EF4-FFF2-40B4-BE49-F238E27FC236}">
                <a16:creationId xmlns:a16="http://schemas.microsoft.com/office/drawing/2014/main" id="{69343739-2784-E827-0C60-5E8A3192F30C}"/>
              </a:ext>
            </a:extLst>
          </p:cNvPr>
          <p:cNvSpPr/>
          <p:nvPr/>
        </p:nvSpPr>
        <p:spPr>
          <a:xfrm>
            <a:off x="6133142" y="1620624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Promote to primary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promote</a:t>
            </a:r>
          </a:p>
        </p:txBody>
      </p:sp>
      <p:sp>
        <p:nvSpPr>
          <p:cNvPr id="31" name="テキスト ボックス 7">
            <a:extLst>
              <a:ext uri="{FF2B5EF4-FFF2-40B4-BE49-F238E27FC236}">
                <a16:creationId xmlns:a16="http://schemas.microsoft.com/office/drawing/2014/main" id="{309AAABF-0734-D119-06CC-8B37280FC638}"/>
              </a:ext>
            </a:extLst>
          </p:cNvPr>
          <p:cNvSpPr txBox="1"/>
          <p:nvPr/>
        </p:nvSpPr>
        <p:spPr>
          <a:xfrm>
            <a:off x="6308057" y="952592"/>
            <a:ext cx="13692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Another Primary</a:t>
            </a:r>
          </a:p>
          <a:p>
            <a:pPr algn="ctr"/>
            <a:r>
              <a:rPr kumimoji="1" lang="en-US" altLang="ja-JP" sz="1200" dirty="0"/>
              <a:t>PG13</a:t>
            </a:r>
            <a:endParaRPr kumimoji="1" lang="ja-JP" altLang="en-US" sz="1200" dirty="0"/>
          </a:p>
        </p:txBody>
      </p:sp>
      <p:sp>
        <p:nvSpPr>
          <p:cNvPr id="32" name="吹き出し: 四角形 26">
            <a:extLst>
              <a:ext uri="{FF2B5EF4-FFF2-40B4-BE49-F238E27FC236}">
                <a16:creationId xmlns:a16="http://schemas.microsoft.com/office/drawing/2014/main" id="{21DEBE5F-D2B2-4329-6A2D-AAB2685F18A0}"/>
              </a:ext>
            </a:extLst>
          </p:cNvPr>
          <p:cNvSpPr/>
          <p:nvPr/>
        </p:nvSpPr>
        <p:spPr>
          <a:xfrm>
            <a:off x="147164" y="3239098"/>
            <a:ext cx="2808000" cy="568229"/>
          </a:xfrm>
          <a:prstGeom prst="wedgeRectCallout">
            <a:avLst>
              <a:gd name="adj1" fmla="val 33499"/>
              <a:gd name="adj2" fmla="val -768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Advance replication slots</a:t>
            </a:r>
          </a:p>
          <a:p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kumimoji="1" lang="en-US" altLang="ja-JP" sz="9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pg_replication_slot_advance</a:t>
            </a:r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34" name="吹き出し: 四角形 29">
            <a:extLst>
              <a:ext uri="{FF2B5EF4-FFF2-40B4-BE49-F238E27FC236}">
                <a16:creationId xmlns:a16="http://schemas.microsoft.com/office/drawing/2014/main" id="{474535DE-0060-8BEE-A563-B391B3AFB4F1}"/>
              </a:ext>
            </a:extLst>
          </p:cNvPr>
          <p:cNvSpPr/>
          <p:nvPr/>
        </p:nvSpPr>
        <p:spPr>
          <a:xfrm>
            <a:off x="6133142" y="2412266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 Stop and upgrade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stop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pg_upgrade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</a:t>
            </a:r>
          </a:p>
        </p:txBody>
      </p:sp>
      <p:cxnSp>
        <p:nvCxnSpPr>
          <p:cNvPr id="35" name="直線矢印コネクタ 33">
            <a:extLst>
              <a:ext uri="{FF2B5EF4-FFF2-40B4-BE49-F238E27FC236}">
                <a16:creationId xmlns:a16="http://schemas.microsoft.com/office/drawing/2014/main" id="{BC2D57DC-65AD-EFE2-9D2D-795C0BB07D4E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047876" y="1684291"/>
            <a:ext cx="0" cy="2115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7">
            <a:extLst>
              <a:ext uri="{FF2B5EF4-FFF2-40B4-BE49-F238E27FC236}">
                <a16:creationId xmlns:a16="http://schemas.microsoft.com/office/drawing/2014/main" id="{FE74215D-F199-137F-AE2F-304A1C7C5FB8}"/>
              </a:ext>
            </a:extLst>
          </p:cNvPr>
          <p:cNvSpPr txBox="1"/>
          <p:nvPr/>
        </p:nvSpPr>
        <p:spPr>
          <a:xfrm>
            <a:off x="6584340" y="3838700"/>
            <a:ext cx="7377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PG16</a:t>
            </a:r>
            <a:endParaRPr kumimoji="1" lang="ja-JP" altLang="en-US" sz="1200" dirty="0"/>
          </a:p>
        </p:txBody>
      </p:sp>
      <p:sp>
        <p:nvSpPr>
          <p:cNvPr id="39" name="矢印: 右 40">
            <a:extLst>
              <a:ext uri="{FF2B5EF4-FFF2-40B4-BE49-F238E27FC236}">
                <a16:creationId xmlns:a16="http://schemas.microsoft.com/office/drawing/2014/main" id="{7FEC7818-4AC4-E109-FC7B-BE422BCF198A}"/>
              </a:ext>
            </a:extLst>
          </p:cNvPr>
          <p:cNvSpPr/>
          <p:nvPr/>
        </p:nvSpPr>
        <p:spPr>
          <a:xfrm rot="2446422">
            <a:off x="3211031" y="2625279"/>
            <a:ext cx="3120431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40" name="吹き出し: 四角形 41">
            <a:extLst>
              <a:ext uri="{FF2B5EF4-FFF2-40B4-BE49-F238E27FC236}">
                <a16:creationId xmlns:a16="http://schemas.microsoft.com/office/drawing/2014/main" id="{48265C06-7BB4-6F2B-5617-485A37A5167E}"/>
              </a:ext>
            </a:extLst>
          </p:cNvPr>
          <p:cNvSpPr/>
          <p:nvPr/>
        </p:nvSpPr>
        <p:spPr>
          <a:xfrm>
            <a:off x="147164" y="3887682"/>
            <a:ext cx="2808000" cy="568229"/>
          </a:xfrm>
          <a:prstGeom prst="wedgeRectCallout">
            <a:avLst>
              <a:gd name="adj1" fmla="val 33499"/>
              <a:gd name="adj2" fmla="val -768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9. Stop node1</a:t>
            </a:r>
          </a:p>
          <a:p>
            <a:pPr lvl="0"/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stop</a:t>
            </a:r>
          </a:p>
        </p:txBody>
      </p:sp>
      <p:sp>
        <p:nvSpPr>
          <p:cNvPr id="41" name="吹き出し: 四角形 42">
            <a:extLst>
              <a:ext uri="{FF2B5EF4-FFF2-40B4-BE49-F238E27FC236}">
                <a16:creationId xmlns:a16="http://schemas.microsoft.com/office/drawing/2014/main" id="{9753B6C7-42C9-1B72-9964-A49AFEC17BE6}"/>
              </a:ext>
            </a:extLst>
          </p:cNvPr>
          <p:cNvSpPr/>
          <p:nvPr/>
        </p:nvSpPr>
        <p:spPr>
          <a:xfrm>
            <a:off x="2054002" y="4331175"/>
            <a:ext cx="3302236" cy="568229"/>
          </a:xfrm>
          <a:prstGeom prst="wedgeRectCallout">
            <a:avLst>
              <a:gd name="adj1" fmla="val 33499"/>
              <a:gd name="adj2" fmla="val -768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10. Run </a:t>
            </a:r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pg_basebackup</a:t>
            </a:r>
            <a:endParaRPr kumimoji="1" lang="en-US" altLang="ja-JP" sz="12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pg_basebackup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node1_upgraded –R …</a:t>
            </a:r>
          </a:p>
        </p:txBody>
      </p:sp>
      <p:sp>
        <p:nvSpPr>
          <p:cNvPr id="42" name="吹き出し: 四角形 38">
            <a:extLst>
              <a:ext uri="{FF2B5EF4-FFF2-40B4-BE49-F238E27FC236}">
                <a16:creationId xmlns:a16="http://schemas.microsoft.com/office/drawing/2014/main" id="{9036F4C5-977A-30E8-1BF4-3E4DD7A7B5B1}"/>
              </a:ext>
            </a:extLst>
          </p:cNvPr>
          <p:cNvSpPr/>
          <p:nvPr/>
        </p:nvSpPr>
        <p:spPr>
          <a:xfrm>
            <a:off x="6133142" y="2550261"/>
            <a:ext cx="2808000" cy="568229"/>
          </a:xfrm>
          <a:prstGeom prst="wedgeRectCallout">
            <a:avLst>
              <a:gd name="adj1" fmla="val -39274"/>
              <a:gd name="adj2" fmla="val 7703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7. Truncate all tables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TRUNCATE XXX…</a:t>
            </a:r>
          </a:p>
        </p:txBody>
      </p:sp>
      <p:sp>
        <p:nvSpPr>
          <p:cNvPr id="43" name="吹き出し: 四角形 39">
            <a:extLst>
              <a:ext uri="{FF2B5EF4-FFF2-40B4-BE49-F238E27FC236}">
                <a16:creationId xmlns:a16="http://schemas.microsoft.com/office/drawing/2014/main" id="{2DDE2C09-E1A3-9C73-F590-EFD0C54F06E6}"/>
              </a:ext>
            </a:extLst>
          </p:cNvPr>
          <p:cNvSpPr/>
          <p:nvPr/>
        </p:nvSpPr>
        <p:spPr>
          <a:xfrm>
            <a:off x="6133142" y="3149950"/>
            <a:ext cx="2808000" cy="568229"/>
          </a:xfrm>
          <a:prstGeom prst="wedgeRectCallout">
            <a:avLst>
              <a:gd name="adj1" fmla="val -40768"/>
              <a:gd name="adj2" fmla="val 6184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8. Re-create subscriptions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SUBSCRIPTION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subXX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SUBSCRIPTION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subXXX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63" name="矢印: 右 2">
            <a:extLst>
              <a:ext uri="{FF2B5EF4-FFF2-40B4-BE49-F238E27FC236}">
                <a16:creationId xmlns:a16="http://schemas.microsoft.com/office/drawing/2014/main" id="{59FFCBAE-43C4-A26B-8910-E5777B8CF9F3}"/>
              </a:ext>
            </a:extLst>
          </p:cNvPr>
          <p:cNvSpPr/>
          <p:nvPr/>
        </p:nvSpPr>
        <p:spPr>
          <a:xfrm>
            <a:off x="3603821" y="1188122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79" name="テキスト ボックス 7">
            <a:extLst>
              <a:ext uri="{FF2B5EF4-FFF2-40B4-BE49-F238E27FC236}">
                <a16:creationId xmlns:a16="http://schemas.microsoft.com/office/drawing/2014/main" id="{8743BB07-34DB-1A4B-D4D0-47EAED2BDC68}"/>
              </a:ext>
            </a:extLst>
          </p:cNvPr>
          <p:cNvSpPr txBox="1"/>
          <p:nvPr/>
        </p:nvSpPr>
        <p:spPr>
          <a:xfrm>
            <a:off x="1904857" y="783331"/>
            <a:ext cx="9252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(Publisher)</a:t>
            </a:r>
          </a:p>
          <a:p>
            <a:pPr algn="ctr"/>
            <a:r>
              <a:rPr kumimoji="1" lang="en-US" altLang="ja-JP" sz="1200" dirty="0"/>
              <a:t>PG13</a:t>
            </a:r>
          </a:p>
        </p:txBody>
      </p:sp>
      <p:sp>
        <p:nvSpPr>
          <p:cNvPr id="80" name="吹き出し: 四角形 15">
            <a:extLst>
              <a:ext uri="{FF2B5EF4-FFF2-40B4-BE49-F238E27FC236}">
                <a16:creationId xmlns:a16="http://schemas.microsoft.com/office/drawing/2014/main" id="{6A7338CB-A97F-DC6A-DE55-3A54DD3F918B}"/>
              </a:ext>
            </a:extLst>
          </p:cNvPr>
          <p:cNvSpPr/>
          <p:nvPr/>
        </p:nvSpPr>
        <p:spPr>
          <a:xfrm>
            <a:off x="147165" y="1653131"/>
            <a:ext cx="2806142" cy="670561"/>
          </a:xfrm>
          <a:prstGeom prst="wedgeRectCallout">
            <a:avLst>
              <a:gd name="adj1" fmla="val 39868"/>
              <a:gd name="adj2" fmla="val -6430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CREATE replication slots for all databases</a:t>
            </a:r>
          </a:p>
          <a:p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kumimoji="1" lang="en-US" altLang="ja-JP" sz="8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pg_create_logical_replication_slot</a:t>
            </a:r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81" name="テキスト ボックス 7">
            <a:extLst>
              <a:ext uri="{FF2B5EF4-FFF2-40B4-BE49-F238E27FC236}">
                <a16:creationId xmlns:a16="http://schemas.microsoft.com/office/drawing/2014/main" id="{52148895-3F19-8C8A-934D-0FD4E67B432F}"/>
              </a:ext>
            </a:extLst>
          </p:cNvPr>
          <p:cNvSpPr txBox="1"/>
          <p:nvPr/>
        </p:nvSpPr>
        <p:spPr>
          <a:xfrm>
            <a:off x="6314377" y="812562"/>
            <a:ext cx="12939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Another Primary</a:t>
            </a:r>
          </a:p>
          <a:p>
            <a:pPr algn="ctr"/>
            <a:r>
              <a:rPr kumimoji="1" lang="en-US" altLang="ja-JP" sz="1200" dirty="0"/>
              <a:t>(Subscriber)</a:t>
            </a:r>
          </a:p>
          <a:p>
            <a:pPr algn="ctr"/>
            <a:r>
              <a:rPr kumimoji="1" lang="en-US" altLang="ja-JP" sz="1200" dirty="0"/>
              <a:t>PG13</a:t>
            </a:r>
          </a:p>
        </p:txBody>
      </p:sp>
      <p:sp>
        <p:nvSpPr>
          <p:cNvPr id="92" name="吹き出し: 四角形 25">
            <a:extLst>
              <a:ext uri="{FF2B5EF4-FFF2-40B4-BE49-F238E27FC236}">
                <a16:creationId xmlns:a16="http://schemas.microsoft.com/office/drawing/2014/main" id="{7A00A8D5-6708-3F39-757D-01139744B644}"/>
              </a:ext>
            </a:extLst>
          </p:cNvPr>
          <p:cNvSpPr/>
          <p:nvPr/>
        </p:nvSpPr>
        <p:spPr>
          <a:xfrm>
            <a:off x="6133142" y="1755748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Create subscriptions for all databases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SUBSCRIPTION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subXXX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93" name="テキスト ボックス 7">
            <a:extLst>
              <a:ext uri="{FF2B5EF4-FFF2-40B4-BE49-F238E27FC236}">
                <a16:creationId xmlns:a16="http://schemas.microsoft.com/office/drawing/2014/main" id="{904C664C-1564-BAA3-97F3-19174D3B998B}"/>
              </a:ext>
            </a:extLst>
          </p:cNvPr>
          <p:cNvSpPr txBox="1"/>
          <p:nvPr/>
        </p:nvSpPr>
        <p:spPr>
          <a:xfrm>
            <a:off x="6426444" y="3838700"/>
            <a:ext cx="10534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(Subscriber)</a:t>
            </a:r>
          </a:p>
          <a:p>
            <a:pPr algn="ctr"/>
            <a:r>
              <a:rPr kumimoji="1" lang="en-US" altLang="ja-JP" sz="1200" dirty="0"/>
              <a:t>PG16</a:t>
            </a:r>
            <a:endParaRPr kumimoji="1" lang="ja-JP" altLang="en-US" sz="1200" dirty="0"/>
          </a:p>
        </p:txBody>
      </p:sp>
      <p:sp>
        <p:nvSpPr>
          <p:cNvPr id="97" name="吹き出し: 四角形 15">
            <a:extLst>
              <a:ext uri="{FF2B5EF4-FFF2-40B4-BE49-F238E27FC236}">
                <a16:creationId xmlns:a16="http://schemas.microsoft.com/office/drawing/2014/main" id="{17F1678D-0446-BA65-C583-08C952DCA5E5}"/>
              </a:ext>
            </a:extLst>
          </p:cNvPr>
          <p:cNvSpPr/>
          <p:nvPr/>
        </p:nvSpPr>
        <p:spPr>
          <a:xfrm>
            <a:off x="6133140" y="3171043"/>
            <a:ext cx="2808001" cy="568229"/>
          </a:xfrm>
          <a:prstGeom prst="wedgeRectCallout">
            <a:avLst>
              <a:gd name="adj1" fmla="val -38316"/>
              <a:gd name="adj2" fmla="val 6391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11. Drop subscriptions</a:t>
            </a:r>
          </a:p>
          <a:p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SUBSCRIPTION </a:t>
            </a:r>
            <a:r>
              <a:rPr kumimoji="1" lang="en-US" altLang="ja-JP" sz="105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subXX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2" name="テキスト ボックス 7">
            <a:extLst>
              <a:ext uri="{FF2B5EF4-FFF2-40B4-BE49-F238E27FC236}">
                <a16:creationId xmlns:a16="http://schemas.microsoft.com/office/drawing/2014/main" id="{6810D824-85CF-5C33-BA3E-7DDCCAC8852D}"/>
              </a:ext>
            </a:extLst>
          </p:cNvPr>
          <p:cNvSpPr txBox="1"/>
          <p:nvPr/>
        </p:nvSpPr>
        <p:spPr>
          <a:xfrm>
            <a:off x="1475769" y="1118522"/>
            <a:ext cx="1847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kumimoji="1" lang="ja-JP" alt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CEDD6-983F-8E5F-3285-AE83D7B79CA0}"/>
              </a:ext>
            </a:extLst>
          </p:cNvPr>
          <p:cNvSpPr txBox="1"/>
          <p:nvPr/>
        </p:nvSpPr>
        <p:spPr>
          <a:xfrm>
            <a:off x="2846787" y="1438070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69CCE-A621-4F62-699F-1171468F713F}"/>
              </a:ext>
            </a:extLst>
          </p:cNvPr>
          <p:cNvSpPr txBox="1"/>
          <p:nvPr/>
        </p:nvSpPr>
        <p:spPr>
          <a:xfrm>
            <a:off x="5802586" y="1435276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Node2</a:t>
            </a:r>
          </a:p>
        </p:txBody>
      </p:sp>
    </p:spTree>
    <p:extLst>
      <p:ext uri="{BB962C8B-B14F-4D97-AF65-F5344CB8AC3E}">
        <p14:creationId xmlns:p14="http://schemas.microsoft.com/office/powerpoint/2010/main" val="4064499664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7" grpId="0"/>
      <p:bldP spid="18" grpId="0"/>
      <p:bldP spid="22" grpId="0"/>
      <p:bldP spid="25" grpId="0"/>
      <p:bldP spid="25" grpId="1"/>
      <p:bldP spid="26" grpId="0" animBg="1"/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63" grpId="0" animBg="1"/>
      <p:bldP spid="63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92" grpId="0" animBg="1"/>
      <p:bldP spid="92" grpId="1" animBg="1"/>
      <p:bldP spid="93" grpId="0" animBg="1"/>
      <p:bldP spid="93" grpId="1" animBg="1"/>
      <p:bldP spid="97" grpId="0" animBg="1"/>
      <p:bldP spid="97" grpId="1" animBg="1"/>
      <p:bldP spid="2" grpId="0" animBg="1"/>
      <p:bldP spid="2" grpId="1" animBg="1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The problems with PG16 upgrade</a:t>
            </a:r>
            <a:endParaRPr lang="ja-JP" alt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653CF29B-786E-4758-B905-F902F4087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The logical replication slots must be created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The replication slot LSN should be adjusted</a:t>
            </a:r>
          </a:p>
          <a:p>
            <a:r>
              <a:rPr lang="en-US" altLang="ja-JP" sz="1800" dirty="0"/>
              <a:t>The subscription-related information will not be preserved</a:t>
            </a:r>
            <a:endParaRPr lang="en-US" sz="1800" dirty="0"/>
          </a:p>
          <a:p>
            <a:pPr lvl="1"/>
            <a:r>
              <a:rPr lang="en-US" sz="1800" dirty="0">
                <a:ea typeface="Open Sans" panose="020B0606030504020204" pitchFamily="34" charset="0"/>
                <a:cs typeface="Open Sans" panose="020B0606030504020204" pitchFamily="34" charset="0"/>
              </a:rPr>
              <a:t>The subscriptions should be dropped</a:t>
            </a:r>
          </a:p>
          <a:p>
            <a:pPr lvl="1"/>
            <a:r>
              <a:rPr lang="en-US" sz="1800" dirty="0">
                <a:ea typeface="Open Sans" panose="020B0606030504020204" pitchFamily="34" charset="0"/>
                <a:cs typeface="Open Sans" panose="020B0606030504020204" pitchFamily="34" charset="0"/>
              </a:rPr>
              <a:t>The table data should be truncated</a:t>
            </a:r>
          </a:p>
          <a:p>
            <a:pPr lvl="1"/>
            <a:r>
              <a:rPr lang="en-US" sz="1800" dirty="0">
                <a:ea typeface="Open Sans" panose="020B0606030504020204" pitchFamily="34" charset="0"/>
                <a:cs typeface="Open Sans" panose="020B0606030504020204" pitchFamily="34" charset="0"/>
              </a:rPr>
              <a:t>The subscriptions should be re-created, depending on the data size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This process </a:t>
            </a:r>
            <a:r>
              <a:rPr lang="en-US" altLang="ja-JP" sz="1800" dirty="0"/>
              <a:t>is complex and can be time-consuming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84452A-59AA-4C7D-1044-7CC68D631701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0CE40E3-2F44-3BF1-C816-43551CC0DBB8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9A8528-0B6A-AF53-A0D3-857B7BDFF166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34CBA85E-B985-9472-C73C-6D3DF42DC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97662" y="1289923"/>
              <a:ext cx="596748" cy="585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423055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33F5A-4F36-4C4C-0253-DE1015084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688E53-5C63-8561-E81E-C83E5323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00" y="672279"/>
            <a:ext cx="5278350" cy="274691"/>
          </a:xfrm>
        </p:spPr>
        <p:txBody>
          <a:bodyPr anchor="t" anchorCtr="0"/>
          <a:lstStyle/>
          <a:p>
            <a:pPr>
              <a:lnSpc>
                <a:spcPct val="140000"/>
              </a:lnSpc>
            </a:pPr>
            <a:r>
              <a:rPr lang="en-US" altLang="ja-JP" dirty="0"/>
              <a:t>Steps to upgrade logical replication cluster</a:t>
            </a:r>
            <a:r>
              <a:rPr lang="en-US" altLang="ja-JP" sz="2800" dirty="0"/>
              <a:t> (PG16)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653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9473163-F11E-4EF4-170E-B9AFDF01936F}"/>
              </a:ext>
            </a:extLst>
          </p:cNvPr>
          <p:cNvSpPr txBox="1"/>
          <p:nvPr/>
        </p:nvSpPr>
        <p:spPr>
          <a:xfrm>
            <a:off x="5802586" y="1435276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Node2</a:t>
            </a: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32444"/>
            <a:ext cx="8142708" cy="314573"/>
          </a:xfrm>
        </p:spPr>
        <p:txBody>
          <a:bodyPr/>
          <a:lstStyle/>
          <a:p>
            <a:r>
              <a:rPr lang="en-US" altLang="ja-JP" sz="2400" dirty="0"/>
              <a:t>Steps to upgrade logical replication cluster</a:t>
            </a:r>
            <a:r>
              <a:rPr lang="en-US" altLang="ja-JP" sz="1800" dirty="0"/>
              <a:t> (PG16)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2" name="吹き出し: 四角形 15">
            <a:extLst>
              <a:ext uri="{FF2B5EF4-FFF2-40B4-BE49-F238E27FC236}">
                <a16:creationId xmlns:a16="http://schemas.microsoft.com/office/drawing/2014/main" id="{E849E18A-71A8-9F8E-ACD4-06819D29F952}"/>
              </a:ext>
            </a:extLst>
          </p:cNvPr>
          <p:cNvSpPr/>
          <p:nvPr/>
        </p:nvSpPr>
        <p:spPr>
          <a:xfrm>
            <a:off x="147165" y="1460822"/>
            <a:ext cx="2806142" cy="670561"/>
          </a:xfrm>
          <a:prstGeom prst="wedgeRectCallout">
            <a:avLst>
              <a:gd name="adj1" fmla="val 39868"/>
              <a:gd name="adj2" fmla="val -6430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Stop and upgrade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stop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pg_upgrade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…</a:t>
            </a:r>
          </a:p>
        </p:txBody>
      </p:sp>
      <p:sp>
        <p:nvSpPr>
          <p:cNvPr id="3" name="吹き出し: 四角形 15">
            <a:extLst>
              <a:ext uri="{FF2B5EF4-FFF2-40B4-BE49-F238E27FC236}">
                <a16:creationId xmlns:a16="http://schemas.microsoft.com/office/drawing/2014/main" id="{0511D6A9-B2C1-E152-209D-B188C697EA4C}"/>
              </a:ext>
            </a:extLst>
          </p:cNvPr>
          <p:cNvSpPr/>
          <p:nvPr/>
        </p:nvSpPr>
        <p:spPr>
          <a:xfrm>
            <a:off x="147164" y="2802353"/>
            <a:ext cx="2806142" cy="716558"/>
          </a:xfrm>
          <a:prstGeom prst="wedgeRectCallout">
            <a:avLst>
              <a:gd name="adj1" fmla="val 48006"/>
              <a:gd name="adj2" fmla="val 8053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Re-create replication slots</a:t>
            </a:r>
          </a:p>
          <a:p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kumimoji="1" lang="en-US" altLang="ja-JP" sz="8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pg_create_logical_replication_slot</a:t>
            </a:r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pic>
        <p:nvPicPr>
          <p:cNvPr id="4" name="図 9">
            <a:extLst>
              <a:ext uri="{FF2B5EF4-FFF2-40B4-BE49-F238E27FC236}">
                <a16:creationId xmlns:a16="http://schemas.microsoft.com/office/drawing/2014/main" id="{7A55F136-AC50-59D1-D848-A39889407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920822"/>
            <a:ext cx="520364" cy="540000"/>
          </a:xfrm>
          <a:prstGeom prst="rect">
            <a:avLst/>
          </a:prstGeom>
        </p:spPr>
      </p:pic>
      <p:sp>
        <p:nvSpPr>
          <p:cNvPr id="6" name="矢印: 右 24">
            <a:extLst>
              <a:ext uri="{FF2B5EF4-FFF2-40B4-BE49-F238E27FC236}">
                <a16:creationId xmlns:a16="http://schemas.microsoft.com/office/drawing/2014/main" id="{10269900-5A2A-D26D-9481-86D63AE44518}"/>
              </a:ext>
            </a:extLst>
          </p:cNvPr>
          <p:cNvSpPr/>
          <p:nvPr/>
        </p:nvSpPr>
        <p:spPr>
          <a:xfrm>
            <a:off x="3603821" y="1108022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7" name="テキスト ボックス 7">
            <a:extLst>
              <a:ext uri="{FF2B5EF4-FFF2-40B4-BE49-F238E27FC236}">
                <a16:creationId xmlns:a16="http://schemas.microsoft.com/office/drawing/2014/main" id="{0FDBE918-0F88-E8CE-4AB2-CAA8403B8936}"/>
              </a:ext>
            </a:extLst>
          </p:cNvPr>
          <p:cNvSpPr txBox="1"/>
          <p:nvPr/>
        </p:nvSpPr>
        <p:spPr>
          <a:xfrm>
            <a:off x="1953302" y="948323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Publisher</a:t>
            </a:r>
          </a:p>
          <a:p>
            <a:pPr algn="ctr"/>
            <a:r>
              <a:rPr kumimoji="1" lang="en-US" altLang="ja-JP" sz="1200" dirty="0"/>
              <a:t>PG13</a:t>
            </a:r>
            <a:endParaRPr kumimoji="1" lang="ja-JP" altLang="en-US" sz="1200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2805A7BB-EBA8-9B33-9A27-E53BFD653629}"/>
              </a:ext>
            </a:extLst>
          </p:cNvPr>
          <p:cNvSpPr txBox="1"/>
          <p:nvPr/>
        </p:nvSpPr>
        <p:spPr>
          <a:xfrm>
            <a:off x="6267594" y="948323"/>
            <a:ext cx="950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Subscriber</a:t>
            </a:r>
          </a:p>
          <a:p>
            <a:pPr algn="ctr"/>
            <a:r>
              <a:rPr kumimoji="1" lang="en-US" altLang="ja-JP" sz="1200" dirty="0"/>
              <a:t>PG13</a:t>
            </a:r>
            <a:endParaRPr kumimoji="1" lang="ja-JP" altLang="en-US" sz="1200" dirty="0"/>
          </a:p>
        </p:txBody>
      </p:sp>
      <p:pic>
        <p:nvPicPr>
          <p:cNvPr id="9" name="図 5" descr="アイコン&#10;&#10;自動的に生成された説明">
            <a:extLst>
              <a:ext uri="{FF2B5EF4-FFF2-40B4-BE49-F238E27FC236}">
                <a16:creationId xmlns:a16="http://schemas.microsoft.com/office/drawing/2014/main" id="{C52F2C38-59C8-6A6D-3DF2-BB89ABDD3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3" y="920822"/>
            <a:ext cx="523521" cy="540000"/>
          </a:xfrm>
          <a:prstGeom prst="rect">
            <a:avLst/>
          </a:prstGeom>
        </p:spPr>
      </p:pic>
      <p:pic>
        <p:nvPicPr>
          <p:cNvPr id="10" name="図 3" descr="アイコン&#10;&#10;自動的に生成された説明">
            <a:extLst>
              <a:ext uri="{FF2B5EF4-FFF2-40B4-BE49-F238E27FC236}">
                <a16:creationId xmlns:a16="http://schemas.microsoft.com/office/drawing/2014/main" id="{FFCD0D94-E25C-39E9-9D95-ED55B8271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2" y="3799533"/>
            <a:ext cx="523521" cy="540000"/>
          </a:xfrm>
          <a:prstGeom prst="rect">
            <a:avLst/>
          </a:prstGeom>
        </p:spPr>
      </p:pic>
      <p:pic>
        <p:nvPicPr>
          <p:cNvPr id="11" name="図 9">
            <a:extLst>
              <a:ext uri="{FF2B5EF4-FFF2-40B4-BE49-F238E27FC236}">
                <a16:creationId xmlns:a16="http://schemas.microsoft.com/office/drawing/2014/main" id="{BC15CDE2-CAA3-27DC-4B4A-E11E24BE5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3799533"/>
            <a:ext cx="520364" cy="540000"/>
          </a:xfrm>
          <a:prstGeom prst="rect">
            <a:avLst/>
          </a:prstGeom>
        </p:spPr>
      </p:pic>
      <p:sp>
        <p:nvSpPr>
          <p:cNvPr id="12" name="テキスト ボックス 7">
            <a:extLst>
              <a:ext uri="{FF2B5EF4-FFF2-40B4-BE49-F238E27FC236}">
                <a16:creationId xmlns:a16="http://schemas.microsoft.com/office/drawing/2014/main" id="{AFD86857-D6DC-F3DA-301B-432CEDE70D08}"/>
              </a:ext>
            </a:extLst>
          </p:cNvPr>
          <p:cNvSpPr txBox="1"/>
          <p:nvPr/>
        </p:nvSpPr>
        <p:spPr>
          <a:xfrm>
            <a:off x="6245698" y="3838700"/>
            <a:ext cx="950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Subscriber</a:t>
            </a:r>
          </a:p>
          <a:p>
            <a:pPr algn="ctr"/>
            <a:r>
              <a:rPr kumimoji="1" lang="en-US" altLang="ja-JP" sz="1200" dirty="0"/>
              <a:t>PG16</a:t>
            </a:r>
            <a:endParaRPr kumimoji="1" lang="ja-JP" altLang="en-US" sz="1200" dirty="0"/>
          </a:p>
        </p:txBody>
      </p:sp>
      <p:sp>
        <p:nvSpPr>
          <p:cNvPr id="13" name="テキスト ボックス 7">
            <a:extLst>
              <a:ext uri="{FF2B5EF4-FFF2-40B4-BE49-F238E27FC236}">
                <a16:creationId xmlns:a16="http://schemas.microsoft.com/office/drawing/2014/main" id="{410D072E-7093-D14F-F005-69D31165B53E}"/>
              </a:ext>
            </a:extLst>
          </p:cNvPr>
          <p:cNvSpPr txBox="1"/>
          <p:nvPr/>
        </p:nvSpPr>
        <p:spPr>
          <a:xfrm>
            <a:off x="1953302" y="380193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Publisher</a:t>
            </a:r>
          </a:p>
          <a:p>
            <a:pPr algn="ctr"/>
            <a:r>
              <a:rPr kumimoji="1" lang="en-US" altLang="ja-JP" sz="1200" dirty="0"/>
              <a:t>PG16</a:t>
            </a:r>
            <a:endParaRPr kumimoji="1" lang="ja-JP" altLang="en-US" sz="1200" dirty="0"/>
          </a:p>
        </p:txBody>
      </p:sp>
      <p:sp>
        <p:nvSpPr>
          <p:cNvPr id="14" name="テキスト ボックス 12">
            <a:extLst>
              <a:ext uri="{FF2B5EF4-FFF2-40B4-BE49-F238E27FC236}">
                <a16:creationId xmlns:a16="http://schemas.microsoft.com/office/drawing/2014/main" id="{25157F5F-3361-C7A3-FA1F-24BD96760809}"/>
              </a:ext>
            </a:extLst>
          </p:cNvPr>
          <p:cNvSpPr txBox="1"/>
          <p:nvPr/>
        </p:nvSpPr>
        <p:spPr>
          <a:xfrm>
            <a:off x="2953307" y="2376228"/>
            <a:ext cx="3237386" cy="50789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Here we want to upgrade clusters</a:t>
            </a:r>
          </a:p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from PG13 to PG16…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5FDC2DF7-B406-1F17-069D-95BD1F6DE552}"/>
              </a:ext>
            </a:extLst>
          </p:cNvPr>
          <p:cNvSpPr/>
          <p:nvPr/>
        </p:nvSpPr>
        <p:spPr>
          <a:xfrm>
            <a:off x="6133142" y="1429449"/>
            <a:ext cx="2808000" cy="591420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Disable all subscriptions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SUBSCRIPTION sub1_node1_node2 DISABLE</a:t>
            </a:r>
          </a:p>
        </p:txBody>
      </p:sp>
      <p:sp>
        <p:nvSpPr>
          <p:cNvPr id="16" name="吹き出し: 四角形 18">
            <a:extLst>
              <a:ext uri="{FF2B5EF4-FFF2-40B4-BE49-F238E27FC236}">
                <a16:creationId xmlns:a16="http://schemas.microsoft.com/office/drawing/2014/main" id="{DFEC0068-E91A-E857-0886-4ACEC982D9E8}"/>
              </a:ext>
            </a:extLst>
          </p:cNvPr>
          <p:cNvSpPr/>
          <p:nvPr/>
        </p:nvSpPr>
        <p:spPr>
          <a:xfrm>
            <a:off x="6133142" y="2316705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Stop and upgrade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stop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pg_upgrade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</a:t>
            </a:r>
          </a:p>
        </p:txBody>
      </p:sp>
      <p:sp>
        <p:nvSpPr>
          <p:cNvPr id="17" name="吹き出し: 四角形 38">
            <a:extLst>
              <a:ext uri="{FF2B5EF4-FFF2-40B4-BE49-F238E27FC236}">
                <a16:creationId xmlns:a16="http://schemas.microsoft.com/office/drawing/2014/main" id="{477AF68F-3F98-0954-BFA5-80ACA02BD5B2}"/>
              </a:ext>
            </a:extLst>
          </p:cNvPr>
          <p:cNvSpPr/>
          <p:nvPr/>
        </p:nvSpPr>
        <p:spPr>
          <a:xfrm>
            <a:off x="6133142" y="2545427"/>
            <a:ext cx="2808000" cy="568229"/>
          </a:xfrm>
          <a:prstGeom prst="wedgeRectCallout">
            <a:avLst>
              <a:gd name="adj1" fmla="val -39274"/>
              <a:gd name="adj2" fmla="val 7703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 Truncate all tables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TRUNCATE XXX…</a:t>
            </a:r>
          </a:p>
        </p:txBody>
      </p:sp>
      <p:sp>
        <p:nvSpPr>
          <p:cNvPr id="19" name="吹き出し: 四角形 39">
            <a:extLst>
              <a:ext uri="{FF2B5EF4-FFF2-40B4-BE49-F238E27FC236}">
                <a16:creationId xmlns:a16="http://schemas.microsoft.com/office/drawing/2014/main" id="{18FF5B24-D938-ACC9-77C5-DB6622F91411}"/>
              </a:ext>
            </a:extLst>
          </p:cNvPr>
          <p:cNvSpPr/>
          <p:nvPr/>
        </p:nvSpPr>
        <p:spPr>
          <a:xfrm>
            <a:off x="6133142" y="3172480"/>
            <a:ext cx="2808000" cy="568229"/>
          </a:xfrm>
          <a:prstGeom prst="wedgeRectCallout">
            <a:avLst>
              <a:gd name="adj1" fmla="val -37779"/>
              <a:gd name="adj2" fmla="val 5884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7. Re-create subscriptions</a:t>
            </a:r>
          </a:p>
          <a:p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SUBSCRIPTION sub1_node1_node2</a:t>
            </a:r>
          </a:p>
          <a:p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SUBSCRIPTION sub1_node1_node2</a:t>
            </a:r>
            <a:endParaRPr kumimoji="1" lang="en-US" altLang="ja-JP" sz="1100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0" name="直線矢印コネクタ 13">
            <a:extLst>
              <a:ext uri="{FF2B5EF4-FFF2-40B4-BE49-F238E27FC236}">
                <a16:creationId xmlns:a16="http://schemas.microsoft.com/office/drawing/2014/main" id="{85576A3B-30F1-F3D4-39CB-12BF0DB7EB6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097703" y="1664043"/>
            <a:ext cx="0" cy="2135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2">
            <a:extLst>
              <a:ext uri="{FF2B5EF4-FFF2-40B4-BE49-F238E27FC236}">
                <a16:creationId xmlns:a16="http://schemas.microsoft.com/office/drawing/2014/main" id="{48E89358-136E-53F0-708F-41693D54C314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047876" y="1664043"/>
            <a:ext cx="0" cy="2135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矢印: 右 27">
            <a:extLst>
              <a:ext uri="{FF2B5EF4-FFF2-40B4-BE49-F238E27FC236}">
                <a16:creationId xmlns:a16="http://schemas.microsoft.com/office/drawing/2014/main" id="{E24FBA1C-BE82-7420-2E8D-E552F0106D04}"/>
              </a:ext>
            </a:extLst>
          </p:cNvPr>
          <p:cNvSpPr/>
          <p:nvPr/>
        </p:nvSpPr>
        <p:spPr>
          <a:xfrm>
            <a:off x="3603821" y="3986732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24" name="吹き出し: 四角形 15">
            <a:extLst>
              <a:ext uri="{FF2B5EF4-FFF2-40B4-BE49-F238E27FC236}">
                <a16:creationId xmlns:a16="http://schemas.microsoft.com/office/drawing/2014/main" id="{E09BEF5B-F02D-5B53-654F-3119D273686B}"/>
              </a:ext>
            </a:extLst>
          </p:cNvPr>
          <p:cNvSpPr/>
          <p:nvPr/>
        </p:nvSpPr>
        <p:spPr>
          <a:xfrm>
            <a:off x="6133142" y="1772276"/>
            <a:ext cx="2806142" cy="670561"/>
          </a:xfrm>
          <a:prstGeom prst="wedgeRectCallout">
            <a:avLst>
              <a:gd name="adj1" fmla="val -40289"/>
              <a:gd name="adj2" fmla="val 8608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Define tables that were created in node1 during upgrade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 … (if needed)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D1577-E39D-B409-0709-D27B98A9BA65}"/>
              </a:ext>
            </a:extLst>
          </p:cNvPr>
          <p:cNvSpPr txBox="1"/>
          <p:nvPr/>
        </p:nvSpPr>
        <p:spPr>
          <a:xfrm>
            <a:off x="2846787" y="1438070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Node1</a:t>
            </a:r>
          </a:p>
        </p:txBody>
      </p:sp>
    </p:spTree>
    <p:extLst>
      <p:ext uri="{BB962C8B-B14F-4D97-AF65-F5344CB8AC3E}">
        <p14:creationId xmlns:p14="http://schemas.microsoft.com/office/powerpoint/2010/main" val="2083232155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2" grpId="1" animBg="1"/>
      <p:bldP spid="3" grpId="0" animBg="1"/>
      <p:bldP spid="3" grpId="1" animBg="1"/>
      <p:bldP spid="6" grpId="0" animBg="1"/>
      <p:bldP spid="7" grpId="0"/>
      <p:bldP spid="8" grpId="0"/>
      <p:bldP spid="12" grpId="0"/>
      <p:bldP spid="12" grpId="1"/>
      <p:bldP spid="13" grpId="0"/>
      <p:bldP spid="13" grpId="1"/>
      <p:bldP spid="14" grpId="0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49BA7-ED27-4010-B9B1-D5BCF75451FD}"/>
              </a:ext>
            </a:extLst>
          </p:cNvPr>
          <p:cNvSpPr txBox="1">
            <a:spLocks/>
          </p:cNvSpPr>
          <p:nvPr/>
        </p:nvSpPr>
        <p:spPr>
          <a:xfrm>
            <a:off x="293218" y="242726"/>
            <a:ext cx="3357126" cy="38000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00" b="0" kern="1200">
                <a:solidFill>
                  <a:schemeClr val="bg1"/>
                </a:solidFill>
                <a:latin typeface="Fujitsu Infinity Pro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dirty="0">
                <a:latin typeface="Fujitsu Infinity Pro Bold" pitchFamily="2" charset="0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EDBEC-5C84-4343-BF6B-842B66D20244}"/>
              </a:ext>
            </a:extLst>
          </p:cNvPr>
          <p:cNvSpPr txBox="1"/>
          <p:nvPr/>
        </p:nvSpPr>
        <p:spPr>
          <a:xfrm>
            <a:off x="372040" y="959411"/>
            <a:ext cx="4397225" cy="4139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77796" indent="-177796" defTabSz="685766">
              <a:lnSpc>
                <a:spcPct val="110000"/>
              </a:lnSpc>
              <a:spcAft>
                <a:spcPts val="8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/>
            </a:pPr>
            <a:r>
              <a:rPr lang="en-AU" altLang="ja-JP" sz="1500" dirty="0">
                <a:latin typeface="Fujitsu Infinity Pro Bold" pitchFamily="2" charset="0"/>
              </a:rPr>
              <a:t>Introduction</a:t>
            </a:r>
          </a:p>
          <a:p>
            <a:pPr marL="177796" indent="-177796" defTabSz="685766">
              <a:lnSpc>
                <a:spcPct val="110000"/>
              </a:lnSpc>
              <a:spcAft>
                <a:spcPts val="8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/>
            </a:pPr>
            <a:r>
              <a:rPr lang="en-AU" altLang="ja-JP" sz="1500" dirty="0">
                <a:latin typeface="Fujitsu Infinity Pro Bold" pitchFamily="2" charset="0"/>
              </a:rPr>
              <a:t>Upgrading replication clusters until PG 16</a:t>
            </a:r>
          </a:p>
          <a:p>
            <a:pPr marL="177796" indent="-177796" defTabSz="685766">
              <a:lnSpc>
                <a:spcPct val="110000"/>
              </a:lnSpc>
              <a:spcAft>
                <a:spcPts val="8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/>
            </a:pPr>
            <a:r>
              <a:rPr lang="en-AU" altLang="ja-JP" sz="1500" dirty="0">
                <a:latin typeface="Fujitsu Infinity Pro Bold" pitchFamily="2" charset="0"/>
              </a:rPr>
              <a:t>New Logical Replication Features in PG 17 </a:t>
            </a:r>
          </a:p>
          <a:p>
            <a:pPr marL="177796" indent="-177796" defTabSz="685766">
              <a:lnSpc>
                <a:spcPct val="110000"/>
              </a:lnSpc>
              <a:spcAft>
                <a:spcPts val="8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/>
            </a:pPr>
            <a:r>
              <a:rPr lang="en-AU" altLang="ja-JP" sz="1500" dirty="0">
                <a:latin typeface="Fujitsu Infinity Pro Bold" pitchFamily="2" charset="0"/>
              </a:rPr>
              <a:t>Upgrading replication clusters from PG 17 and onwards</a:t>
            </a:r>
            <a:endParaRPr lang="en-US" altLang="ja-JP" sz="1500" dirty="0">
              <a:latin typeface="Fujitsu Infinity Pro Bold" pitchFamily="2" charset="0"/>
            </a:endParaRPr>
          </a:p>
          <a:p>
            <a:pPr defTabSz="685766">
              <a:lnSpc>
                <a:spcPct val="110000"/>
              </a:lnSpc>
              <a:spcAft>
                <a:spcPts val="800"/>
              </a:spcAft>
              <a:buClr>
                <a:srgbClr val="FF8000"/>
              </a:buClr>
              <a:buSzPct val="120000"/>
              <a:defRPr/>
            </a:pPr>
            <a:endParaRPr lang="en-US" altLang="ja-JP" sz="1300" dirty="0">
              <a:latin typeface="Fujitsu Infinity Pro Bold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26305-E476-93A6-4133-213F37AD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68FDC3-DF0D-F9E4-E0CD-13967E20F9F0}"/>
              </a:ext>
            </a:extLst>
          </p:cNvPr>
          <p:cNvCxnSpPr/>
          <p:nvPr/>
        </p:nvCxnSpPr>
        <p:spPr>
          <a:xfrm>
            <a:off x="1282701" y="353345"/>
            <a:ext cx="4921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5109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The problems with PG16 upgrade</a:t>
            </a:r>
            <a:endParaRPr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653CF29B-786E-4758-B905-F902F4087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The logical replication slots are not preserved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The replication slots should be recreated after the upgrade</a:t>
            </a:r>
          </a:p>
          <a:p>
            <a:r>
              <a:rPr lang="en-US" altLang="ja-JP" sz="1800" dirty="0"/>
              <a:t>The subscription-related information will not be preserved</a:t>
            </a:r>
            <a:endParaRPr lang="en-US" sz="1800" dirty="0"/>
          </a:p>
          <a:p>
            <a:pPr lvl="1">
              <a:spcAft>
                <a:spcPts val="1200"/>
              </a:spcAft>
            </a:pPr>
            <a:r>
              <a:rPr lang="en-US" sz="1800" dirty="0"/>
              <a:t>The subscriptions should be dropped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The table data should be truncated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The subscriptions should be re-created, depending on the data size</a:t>
            </a:r>
          </a:p>
          <a:p>
            <a:pPr marL="228600" lvl="0" indent="-22860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コンテンツ プレースホルダー 7">
            <a:extLst>
              <a:ext uri="{FF2B5EF4-FFF2-40B4-BE49-F238E27FC236}">
                <a16:creationId xmlns:a16="http://schemas.microsoft.com/office/drawing/2014/main" id="{6BCF7C09-2438-9CD9-E0A5-EE49AEF1742C}"/>
              </a:ext>
            </a:extLst>
          </p:cNvPr>
          <p:cNvSpPr txBox="1">
            <a:spLocks/>
          </p:cNvSpPr>
          <p:nvPr/>
        </p:nvSpPr>
        <p:spPr>
          <a:xfrm>
            <a:off x="285731" y="3287732"/>
            <a:ext cx="8532000" cy="6438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43000" indent="-243000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A0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rgbClr val="0D0A0B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1pPr>
            <a:lvl2pPr marL="459000" indent="-21599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2pPr>
            <a:lvl3pPr marL="743159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905175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C375AF-A47B-8999-AC19-FB6317DED79D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17CEC95-D37A-9847-4411-7B51AFD66CE1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F0CE314-D9F5-B510-A4D9-10CA38284E89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7" name="Graphic 11">
              <a:extLst>
                <a:ext uri="{FF2B5EF4-FFF2-40B4-BE49-F238E27FC236}">
                  <a16:creationId xmlns:a16="http://schemas.microsoft.com/office/drawing/2014/main" id="{73186CBA-119B-48FB-1E50-532FD74AA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97662" y="1289923"/>
              <a:ext cx="596748" cy="585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752571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DCED-B21F-B39A-A302-510822D9A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00E8DD-FCCB-4ABE-489F-2B2AA52F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CC27AB7-9123-80B7-65B6-AD2531F8F4E4}"/>
              </a:ext>
            </a:extLst>
          </p:cNvPr>
          <p:cNvSpPr txBox="1">
            <a:spLocks/>
          </p:cNvSpPr>
          <p:nvPr/>
        </p:nvSpPr>
        <p:spPr>
          <a:xfrm>
            <a:off x="189000" y="1615736"/>
            <a:ext cx="7740000" cy="2746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100" b="0" kern="1200">
                <a:solidFill>
                  <a:schemeClr val="tx1"/>
                </a:solidFill>
                <a:latin typeface="Fujitsu Infinity Pro Bold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400" dirty="0"/>
              <a:t>New Logical Replication </a:t>
            </a:r>
            <a:br>
              <a:rPr lang="en-AU" sz="2400" dirty="0"/>
            </a:br>
            <a:r>
              <a:rPr lang="en-AU" sz="2400" dirty="0"/>
              <a:t>features in Postgres 17</a:t>
            </a:r>
          </a:p>
        </p:txBody>
      </p:sp>
    </p:spTree>
    <p:extLst>
      <p:ext uri="{BB962C8B-B14F-4D97-AF65-F5344CB8AC3E}">
        <p14:creationId xmlns:p14="http://schemas.microsoft.com/office/powerpoint/2010/main" val="354038326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AD3FE5D-7E34-3AA8-4B28-62891399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5581E00A-8DFE-961C-5BE0-D5B059EA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06285"/>
            <a:ext cx="7740000" cy="366895"/>
          </a:xfrm>
        </p:spPr>
        <p:txBody>
          <a:bodyPr/>
          <a:lstStyle/>
          <a:p>
            <a:r>
              <a:rPr lang="en-US" dirty="0"/>
              <a:t>Migration of Logical Replication slots</a:t>
            </a:r>
            <a:endParaRPr kumimoji="1"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1EE32D82-F7B9-D594-15C2-9F46F6D60F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7480837" cy="115416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IN" sz="1800" dirty="0"/>
              <a:t>Logical replication slot information will be copied from the old cluster</a:t>
            </a:r>
          </a:p>
          <a:p>
            <a:pPr lvl="1">
              <a:spcAft>
                <a:spcPts val="1200"/>
              </a:spcAft>
            </a:pPr>
            <a:r>
              <a:rPr lang="en-IN" sz="1800" dirty="0"/>
              <a:t>Slot information from the old cluster is fetched.</a:t>
            </a:r>
          </a:p>
          <a:p>
            <a:pPr lvl="1">
              <a:spcAft>
                <a:spcPts val="1200"/>
              </a:spcAft>
            </a:pPr>
            <a:r>
              <a:rPr lang="en-IN" sz="1800" dirty="0"/>
              <a:t>New logical replication slots are created on the new cluster.</a:t>
            </a:r>
          </a:p>
          <a:p>
            <a:pPr>
              <a:spcAft>
                <a:spcPts val="1200"/>
              </a:spcAft>
            </a:pPr>
            <a:r>
              <a:rPr lang="en-IN" sz="1800" dirty="0"/>
              <a:t>After the upgrade, just the subscription connection strings should be updated to point to the updated Publisher instance</a:t>
            </a:r>
          </a:p>
          <a:p>
            <a:pPr>
              <a:spcAft>
                <a:spcPts val="1200"/>
              </a:spcAft>
            </a:pPr>
            <a:r>
              <a:rPr lang="en-IN" sz="1800" dirty="0"/>
              <a:t>Logical replication can continue seamlessly</a:t>
            </a:r>
          </a:p>
          <a:p>
            <a:pPr marL="0" indent="0">
              <a:spcAft>
                <a:spcPts val="1200"/>
              </a:spcAft>
              <a:buNone/>
            </a:pPr>
            <a:endParaRPr lang="en-IN" sz="1800" dirty="0"/>
          </a:p>
        </p:txBody>
      </p:sp>
      <p:sp>
        <p:nvSpPr>
          <p:cNvPr id="4" name="コンテンツ プレースホルダー 7">
            <a:extLst>
              <a:ext uri="{FF2B5EF4-FFF2-40B4-BE49-F238E27FC236}">
                <a16:creationId xmlns:a16="http://schemas.microsoft.com/office/drawing/2014/main" id="{EC3834FE-3644-B2D1-9EEE-912D71E652D9}"/>
              </a:ext>
            </a:extLst>
          </p:cNvPr>
          <p:cNvSpPr txBox="1">
            <a:spLocks/>
          </p:cNvSpPr>
          <p:nvPr/>
        </p:nvSpPr>
        <p:spPr>
          <a:xfrm>
            <a:off x="285731" y="3287732"/>
            <a:ext cx="8532000" cy="6438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43000" indent="-243000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A0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rgbClr val="0D0A0B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1pPr>
            <a:lvl2pPr marL="459000" indent="-21599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2pPr>
            <a:lvl3pPr marL="743159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905175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>
              <a:latin typeface="+mn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561445-EB35-80DC-D616-EAAC912AEDE3}"/>
              </a:ext>
            </a:extLst>
          </p:cNvPr>
          <p:cNvGrpSpPr/>
          <p:nvPr/>
        </p:nvGrpSpPr>
        <p:grpSpPr>
          <a:xfrm>
            <a:off x="7721420" y="902035"/>
            <a:ext cx="1332000" cy="1330686"/>
            <a:chOff x="7721420" y="952500"/>
            <a:chExt cx="1332000" cy="133068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26741B8-7BEF-512A-1848-70DEADADEDB0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B393F8-E6EE-3A16-12A2-208C99123D56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FF65685-A7C5-97A3-EACD-07D77E93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97662" y="1289923"/>
              <a:ext cx="596748" cy="585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8415385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32767"/>
            <a:ext cx="7740000" cy="313932"/>
          </a:xfrm>
        </p:spPr>
        <p:txBody>
          <a:bodyPr/>
          <a:lstStyle/>
          <a:p>
            <a:r>
              <a:rPr lang="en-US" sz="2400" dirty="0"/>
              <a:t>Preserve subscription relation states during upgrade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653CF29B-786E-4758-B905-F902F4087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7480837" cy="1154162"/>
          </a:xfrm>
        </p:spPr>
        <p:txBody>
          <a:bodyPr>
            <a:noAutofit/>
          </a:bodyPr>
          <a:lstStyle/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r>
              <a:rPr lang="en-IN" sz="1800" dirty="0"/>
              <a:t>Previously, only the subscription metadata information was preserved</a:t>
            </a:r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r>
              <a:rPr lang="en-IN" sz="1800" dirty="0"/>
              <a:t>Without the list of relations and their state, it's impossible to re-enable the subscriptions without missing some records</a:t>
            </a:r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r>
              <a:rPr lang="en-IN" sz="1800" dirty="0"/>
              <a:t>Now the </a:t>
            </a:r>
            <a:r>
              <a:rPr lang="en-IN" sz="1800" dirty="0" err="1"/>
              <a:t>pg_subscription_rel</a:t>
            </a:r>
            <a:r>
              <a:rPr lang="en-IN" sz="1800" dirty="0"/>
              <a:t> information and replication origin will be preserved.</a:t>
            </a:r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r>
              <a:rPr lang="en-IN" sz="1800" dirty="0"/>
              <a:t>To preserve the subscription relations and replication origin, </a:t>
            </a:r>
            <a:r>
              <a:rPr lang="en-IN" sz="1800" dirty="0" err="1"/>
              <a:t>pg_dump</a:t>
            </a:r>
            <a:r>
              <a:rPr lang="en-IN" sz="1800" dirty="0"/>
              <a:t> restores the content of </a:t>
            </a:r>
            <a:r>
              <a:rPr lang="en-IN" sz="1800" dirty="0" err="1"/>
              <a:t>pg_subscription_rel</a:t>
            </a:r>
            <a:r>
              <a:rPr lang="en-IN" sz="1800" dirty="0"/>
              <a:t> from the old cluster and also updates the replication origin using new SQL APIs.</a:t>
            </a:r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endParaRPr lang="en-IN" sz="1800" dirty="0"/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endParaRPr lang="en-IN" sz="1800" dirty="0"/>
          </a:p>
        </p:txBody>
      </p:sp>
      <p:sp>
        <p:nvSpPr>
          <p:cNvPr id="4" name="コンテンツ プレースホルダー 7">
            <a:extLst>
              <a:ext uri="{FF2B5EF4-FFF2-40B4-BE49-F238E27FC236}">
                <a16:creationId xmlns:a16="http://schemas.microsoft.com/office/drawing/2014/main" id="{6BCF7C09-2438-9CD9-E0A5-EE49AEF1742C}"/>
              </a:ext>
            </a:extLst>
          </p:cNvPr>
          <p:cNvSpPr txBox="1">
            <a:spLocks/>
          </p:cNvSpPr>
          <p:nvPr/>
        </p:nvSpPr>
        <p:spPr>
          <a:xfrm>
            <a:off x="285731" y="3287732"/>
            <a:ext cx="8532000" cy="6438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43000" indent="-243000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A0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rgbClr val="0D0A0B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1pPr>
            <a:lvl2pPr marL="459000" indent="-21599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lang="en-US" sz="160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Arial" panose="020B0604020202020204" pitchFamily="34" charset="0"/>
              </a:defRPr>
            </a:lvl2pPr>
            <a:lvl3pPr marL="743159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905175" indent="-257175" algn="l" defTabSz="685783" rtl="0" eaLnBrk="1" latinLnBrk="0" hangingPunct="1">
              <a:lnSpc>
                <a:spcPct val="110000"/>
              </a:lnSpc>
              <a:spcBef>
                <a:spcPts val="0"/>
              </a:spcBef>
              <a:buClr>
                <a:srgbClr val="A6A6A6"/>
              </a:buClr>
              <a:buSzPct val="120000"/>
              <a:buFont typeface="Arial" panose="020B0604020202020204" pitchFamily="34" charset="0"/>
              <a:buChar char="●"/>
              <a:defRPr lang="en-US" sz="1350" kern="1200" dirty="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>
              <a:latin typeface="+mn-e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F27DC2-324E-8EEC-7FD8-6CD09C13120C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867F89A-BA25-9E57-134C-420821E97CE8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31E94E-B622-568D-DC94-7CC4FFA8573C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" name="Graphic 11">
              <a:extLst>
                <a:ext uri="{FF2B5EF4-FFF2-40B4-BE49-F238E27FC236}">
                  <a16:creationId xmlns:a16="http://schemas.microsoft.com/office/drawing/2014/main" id="{5DEFE3CF-B31C-D1A7-BEED-AEC04B17D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65125" y="1218649"/>
              <a:ext cx="661823" cy="78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1065561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23FFE-F30D-CE18-F3C5-49DCF6559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E0288F7-B8EC-566C-5EA2-CEAD9087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pg_createsubscriber – a new tool in PG17</a:t>
            </a:r>
            <a:endParaRPr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0876DF9-9006-54CA-BBB9-8F307AA3B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8677275" cy="3277820"/>
          </a:xfrm>
        </p:spPr>
        <p:txBody>
          <a:bodyPr/>
          <a:lstStyle/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r>
              <a:rPr lang="en-US" altLang="ja-JP" sz="1800" dirty="0"/>
              <a:t>Converts physical standby into logical subscriber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Confirms the standby is caught up at the certain point,</a:t>
            </a:r>
          </a:p>
          <a:p>
            <a:pPr lvl="1"/>
            <a:r>
              <a:rPr lang="en-US" altLang="ja-JP" sz="1800" dirty="0"/>
              <a:t>Then defines subscriptions on the standby</a:t>
            </a:r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endParaRPr lang="en-US" altLang="ja-JP" sz="1800" dirty="0"/>
          </a:p>
          <a:p>
            <a:pPr marL="252325" lvl="1" indent="-252325">
              <a:spcAft>
                <a:spcPts val="1200"/>
              </a:spcAft>
              <a:buClr>
                <a:srgbClr val="FF8000"/>
              </a:buClr>
            </a:pPr>
            <a:r>
              <a:rPr lang="en-US" altLang="ja-JP" sz="1800" dirty="0"/>
              <a:t>How? – introduces a new server application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Must be executed on the standby server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CC317A-C563-A504-A411-F23C797B3E39}"/>
              </a:ext>
            </a:extLst>
          </p:cNvPr>
          <p:cNvSpPr txBox="1"/>
          <p:nvPr/>
        </p:nvSpPr>
        <p:spPr>
          <a:xfrm>
            <a:off x="741606" y="3347851"/>
            <a:ext cx="6716321" cy="77456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>
              <a:gsLst>
                <a:gs pos="83000">
                  <a:srgbClr val="FF9225"/>
                </a:gs>
                <a:gs pos="100000">
                  <a:srgbClr val="FAE403"/>
                </a:gs>
              </a:gsLst>
              <a:lin ang="2700000" scaled="0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r>
              <a:rPr lang="en-US" altLang="ja-JP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pg_createsubscriber [option...]	{ -d | --database } dbname</a:t>
            </a:r>
          </a:p>
          <a:p>
            <a:r>
              <a:rPr lang="en-US" altLang="ja-JP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						</a:t>
            </a:r>
            <a:r>
              <a:rPr lang="en-US" altLang="ja-JP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-D | --pgdata } datadir</a:t>
            </a:r>
          </a:p>
          <a:p>
            <a:r>
              <a:rPr lang="en-US" altLang="ja-JP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						</a:t>
            </a:r>
            <a:r>
              <a:rPr lang="en-US" altLang="ja-JP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-P | --publisher-server } connstr</a:t>
            </a:r>
          </a:p>
          <a:p>
            <a:endParaRPr lang="en-US" altLang="ja-JP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DE0B8-5214-A859-D375-24352AC340F4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54BF66B-3199-0C6B-33B5-B107CDDFF62A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46E8683-1E30-A330-FB10-982C814B0B4D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8" name="Graphic 11">
              <a:extLst>
                <a:ext uri="{FF2B5EF4-FFF2-40B4-BE49-F238E27FC236}">
                  <a16:creationId xmlns:a16="http://schemas.microsoft.com/office/drawing/2014/main" id="{39F45031-5A99-E9CD-F972-C6F1886A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34123" y="1251013"/>
              <a:ext cx="723826" cy="723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7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7C72B-ECCD-9F24-26CB-DB41ED44D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DC0509-7446-87AF-BB67-1B83F920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pg_createsubscriber - Motivation</a:t>
            </a:r>
            <a:endParaRPr kumimoji="1" lang="ja-JP" alt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4290DD-7AAF-F14D-1720-87FDC4ACA51C}"/>
              </a:ext>
            </a:extLst>
          </p:cNvPr>
          <p:cNvSpPr/>
          <p:nvPr/>
        </p:nvSpPr>
        <p:spPr>
          <a:xfrm>
            <a:off x="5593915" y="1286245"/>
            <a:ext cx="1613224" cy="1611736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Standby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157642-0251-859B-E3D4-A8CFDF112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7702" y="1574640"/>
            <a:ext cx="859997" cy="972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A597F7-AAA9-3788-6603-4E742113964D}"/>
              </a:ext>
            </a:extLst>
          </p:cNvPr>
          <p:cNvSpPr/>
          <p:nvPr/>
        </p:nvSpPr>
        <p:spPr>
          <a:xfrm>
            <a:off x="5593915" y="3056782"/>
            <a:ext cx="1613224" cy="1611736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New node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F52DBEE-AD2B-8770-3C11-943017FEF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0244" y="3288909"/>
            <a:ext cx="859997" cy="9720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704B00F-81F8-7BD1-9582-B649F65A0B7D}"/>
              </a:ext>
            </a:extLst>
          </p:cNvPr>
          <p:cNvCxnSpPr>
            <a:cxnSpLocks/>
          </p:cNvCxnSpPr>
          <p:nvPr/>
        </p:nvCxnSpPr>
        <p:spPr>
          <a:xfrm>
            <a:off x="4672398" y="2294307"/>
            <a:ext cx="756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04BFB0-E5E2-A82F-C09E-595F8E9C61C0}"/>
              </a:ext>
            </a:extLst>
          </p:cNvPr>
          <p:cNvGrpSpPr>
            <a:grpSpLocks noChangeAspect="1"/>
          </p:cNvGrpSpPr>
          <p:nvPr/>
        </p:nvGrpSpPr>
        <p:grpSpPr>
          <a:xfrm>
            <a:off x="5725679" y="1531501"/>
            <a:ext cx="677035" cy="702000"/>
            <a:chOff x="5948348" y="-2488203"/>
            <a:chExt cx="4960581" cy="514350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80B49C2-A8D9-6FAA-FDD7-7762E9B6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48348" y="-2488203"/>
              <a:ext cx="4960581" cy="51435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934C9EF8-1E65-A4A6-77CC-5E4CF19FC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48348" y="-2488203"/>
              <a:ext cx="4960581" cy="51435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25F89F-1547-6E58-7163-A1D26C05AB75}"/>
              </a:ext>
            </a:extLst>
          </p:cNvPr>
          <p:cNvGrpSpPr>
            <a:grpSpLocks noChangeAspect="1"/>
          </p:cNvGrpSpPr>
          <p:nvPr/>
        </p:nvGrpSpPr>
        <p:grpSpPr>
          <a:xfrm>
            <a:off x="5672239" y="3246764"/>
            <a:ext cx="677035" cy="702000"/>
            <a:chOff x="5948348" y="-2488203"/>
            <a:chExt cx="4960581" cy="5143500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5E0AA1D3-AF00-9E4C-6E5F-4235A3D4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48348" y="-2488203"/>
              <a:ext cx="4960581" cy="51435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F0E0164-7F80-8398-A7F5-D035040EA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48348" y="-2488203"/>
              <a:ext cx="4960581" cy="5143500"/>
            </a:xfrm>
            <a:prstGeom prst="rect">
              <a:avLst/>
            </a:prstGeom>
          </p:spPr>
        </p:pic>
      </p:grpSp>
      <p:sp>
        <p:nvSpPr>
          <p:cNvPr id="51" name="Callout: Line 50">
            <a:extLst>
              <a:ext uri="{FF2B5EF4-FFF2-40B4-BE49-F238E27FC236}">
                <a16:creationId xmlns:a16="http://schemas.microsoft.com/office/drawing/2014/main" id="{FFC345EC-B6FA-1AE8-786B-3D7EA17298D1}"/>
              </a:ext>
            </a:extLst>
          </p:cNvPr>
          <p:cNvSpPr/>
          <p:nvPr/>
        </p:nvSpPr>
        <p:spPr>
          <a:xfrm>
            <a:off x="2868264" y="914340"/>
            <a:ext cx="1872000" cy="468000"/>
          </a:xfrm>
          <a:prstGeom prst="borderCallout1">
            <a:avLst>
              <a:gd name="adj1" fmla="val 99656"/>
              <a:gd name="adj2" fmla="val 50690"/>
              <a:gd name="adj3" fmla="val 146404"/>
              <a:gd name="adj4" fmla="val 50540"/>
            </a:avLst>
          </a:prstGeom>
          <a:solidFill>
            <a:srgbClr val="FFFFFF">
              <a:lumMod val="95000"/>
            </a:srgbClr>
          </a:solidFill>
          <a:ln w="25400" cap="flat" cmpd="sng" algn="ctr">
            <a:gradFill>
              <a:gsLst>
                <a:gs pos="84000">
                  <a:srgbClr val="FA8801"/>
                </a:gs>
                <a:gs pos="100000">
                  <a:srgbClr val="FFE600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wrap="none" lIns="72000" tIns="0" rIns="0" bIns="0" rtlCol="0" anchor="ctr" anchorCtr="0"/>
          <a:lstStyle/>
          <a:p>
            <a:pPr defTabSz="914400">
              <a:lnSpc>
                <a:spcPct val="120000"/>
              </a:lnSpc>
            </a:pPr>
            <a:r>
              <a:rPr kumimoji="1" lang="en-AU" sz="10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CREATE PUBLICATION pub</a:t>
            </a:r>
          </a:p>
          <a:p>
            <a:pPr defTabSz="914400">
              <a:lnSpc>
                <a:spcPct val="120000"/>
              </a:lnSpc>
            </a:pPr>
            <a:r>
              <a:rPr kumimoji="1" lang="en-AU" sz="10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FOR ALL TABLES;</a:t>
            </a:r>
          </a:p>
        </p:txBody>
      </p:sp>
      <p:sp>
        <p:nvSpPr>
          <p:cNvPr id="52" name="テキスト ボックス 11">
            <a:extLst>
              <a:ext uri="{FF2B5EF4-FFF2-40B4-BE49-F238E27FC236}">
                <a16:creationId xmlns:a16="http://schemas.microsoft.com/office/drawing/2014/main" id="{C0A036F8-971F-937B-97AC-7A8F9BC715C4}"/>
              </a:ext>
            </a:extLst>
          </p:cNvPr>
          <p:cNvSpPr txBox="1"/>
          <p:nvPr/>
        </p:nvSpPr>
        <p:spPr>
          <a:xfrm>
            <a:off x="1528730" y="2712875"/>
            <a:ext cx="301365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latin typeface="Fujitsu Infinity Pro" pitchFamily="2" charset="0"/>
              </a:rPr>
              <a:t>App</a:t>
            </a:r>
            <a:endParaRPr kumimoji="1" lang="ja-JP" altLang="en-US" sz="1200" dirty="0">
              <a:latin typeface="Fujitsu Infinity Pro" pitchFamily="2" charset="0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8AB417D9-FD78-11C6-3DE6-7F2B7F2CBE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7691" y="1950395"/>
            <a:ext cx="772624" cy="670806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C55238-C9C6-EC8B-F19B-3121AB4DBD54}"/>
              </a:ext>
            </a:extLst>
          </p:cNvPr>
          <p:cNvCxnSpPr>
            <a:cxnSpLocks/>
          </p:cNvCxnSpPr>
          <p:nvPr/>
        </p:nvCxnSpPr>
        <p:spPr>
          <a:xfrm>
            <a:off x="2098725" y="2294307"/>
            <a:ext cx="6236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64811CCD-C844-C725-FBF0-41F7D88C3DD7}"/>
              </a:ext>
            </a:extLst>
          </p:cNvPr>
          <p:cNvCxnSpPr>
            <a:cxnSpLocks/>
          </p:cNvCxnSpPr>
          <p:nvPr/>
        </p:nvCxnSpPr>
        <p:spPr>
          <a:xfrm>
            <a:off x="4672398" y="2486602"/>
            <a:ext cx="756000" cy="1080000"/>
          </a:xfrm>
          <a:prstGeom prst="bentConnector3">
            <a:avLst>
              <a:gd name="adj1" fmla="val 15186"/>
            </a:avLst>
          </a:prstGeom>
          <a:ln w="12700">
            <a:solidFill>
              <a:srgbClr val="FF8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llout: Line 56">
            <a:extLst>
              <a:ext uri="{FF2B5EF4-FFF2-40B4-BE49-F238E27FC236}">
                <a16:creationId xmlns:a16="http://schemas.microsoft.com/office/drawing/2014/main" id="{D2AAD7F3-5126-549A-6ADB-AE1F14ADC12B}"/>
              </a:ext>
            </a:extLst>
          </p:cNvPr>
          <p:cNvSpPr/>
          <p:nvPr/>
        </p:nvSpPr>
        <p:spPr>
          <a:xfrm>
            <a:off x="3228149" y="3705367"/>
            <a:ext cx="1960889" cy="690879"/>
          </a:xfrm>
          <a:prstGeom prst="borderCallout1">
            <a:avLst>
              <a:gd name="adj1" fmla="val 48185"/>
              <a:gd name="adj2" fmla="val 101208"/>
              <a:gd name="adj3" fmla="val 48064"/>
              <a:gd name="adj4" fmla="val 117880"/>
            </a:avLst>
          </a:prstGeom>
          <a:solidFill>
            <a:srgbClr val="FFFFFF">
              <a:lumMod val="95000"/>
            </a:srgbClr>
          </a:solidFill>
          <a:ln w="25400" cap="flat" cmpd="sng" algn="ctr">
            <a:gradFill>
              <a:gsLst>
                <a:gs pos="84000">
                  <a:srgbClr val="FA8801"/>
                </a:gs>
                <a:gs pos="100000">
                  <a:srgbClr val="FFE600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wrap="none" lIns="72000" tIns="0" rIns="0" bIns="0" rtlCol="0" anchor="ctr" anchorCtr="0"/>
          <a:lstStyle/>
          <a:p>
            <a:pPr defTabSz="914400">
              <a:lnSpc>
                <a:spcPct val="120000"/>
              </a:lnSpc>
            </a:pPr>
            <a:r>
              <a:rPr kumimoji="1" lang="en-AU" sz="10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CREATE SUBSCRIPTION SUB</a:t>
            </a:r>
          </a:p>
          <a:p>
            <a:pPr defTabSz="914400">
              <a:lnSpc>
                <a:spcPct val="120000"/>
              </a:lnSpc>
            </a:pPr>
            <a:r>
              <a:rPr kumimoji="1" lang="en-AU" sz="10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CONNECTION ……</a:t>
            </a:r>
          </a:p>
          <a:p>
            <a:pPr defTabSz="914400">
              <a:lnSpc>
                <a:spcPct val="120000"/>
              </a:lnSpc>
            </a:pPr>
            <a:r>
              <a:rPr kumimoji="1" lang="en-AU" sz="10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WITH (</a:t>
            </a:r>
            <a:r>
              <a:rPr kumimoji="1" lang="en-AU" sz="1000" b="1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COPY_DATA = ON</a:t>
            </a:r>
            <a:r>
              <a:rPr kumimoji="1" lang="en-AU" sz="10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34C623-4BA1-EEB3-71D4-64179FFE30B2}"/>
              </a:ext>
            </a:extLst>
          </p:cNvPr>
          <p:cNvSpPr/>
          <p:nvPr/>
        </p:nvSpPr>
        <p:spPr>
          <a:xfrm>
            <a:off x="2958776" y="1495128"/>
            <a:ext cx="1613224" cy="1611736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Primary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9B5932D-77F6-070B-A853-3D25B1B7D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2357" y="1833208"/>
            <a:ext cx="859997" cy="972000"/>
          </a:xfrm>
          <a:prstGeom prst="rect">
            <a:avLst/>
          </a:prstGeom>
        </p:spPr>
      </p:pic>
      <p:pic>
        <p:nvPicPr>
          <p:cNvPr id="30" name="図 5" descr="アイコン&#10;&#10;自動的に生成された説明">
            <a:extLst>
              <a:ext uri="{FF2B5EF4-FFF2-40B4-BE49-F238E27FC236}">
                <a16:creationId xmlns:a16="http://schemas.microsoft.com/office/drawing/2014/main" id="{6A189A8D-36FA-59BF-E777-B5CA6CC2A0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251" y="1749215"/>
            <a:ext cx="660409" cy="701281"/>
          </a:xfrm>
          <a:prstGeom prst="rect">
            <a:avLst/>
          </a:prstGeom>
          <a:ln w="76200">
            <a:noFill/>
          </a:ln>
          <a:effectLst>
            <a:outerShdw sx="110000" sy="110000" algn="ctr" rotWithShape="0">
              <a:schemeClr val="bg2">
                <a:lumMod val="95000"/>
              </a:schemeClr>
            </a:outerShdw>
          </a:effectLst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F07E315-536E-61D2-74E3-A7D72F4182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233912" y="3585518"/>
            <a:ext cx="669001" cy="753633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0C46B30-ED80-3AAC-1F00-082321A18575}"/>
              </a:ext>
            </a:extLst>
          </p:cNvPr>
          <p:cNvCxnSpPr>
            <a:cxnSpLocks/>
          </p:cNvCxnSpPr>
          <p:nvPr/>
        </p:nvCxnSpPr>
        <p:spPr>
          <a:xfrm>
            <a:off x="1912804" y="3987306"/>
            <a:ext cx="126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11">
            <a:extLst>
              <a:ext uri="{FF2B5EF4-FFF2-40B4-BE49-F238E27FC236}">
                <a16:creationId xmlns:a16="http://schemas.microsoft.com/office/drawing/2014/main" id="{55E7B155-E8F1-4B07-C2AB-616DAB26CFB9}"/>
              </a:ext>
            </a:extLst>
          </p:cNvPr>
          <p:cNvSpPr txBox="1"/>
          <p:nvPr/>
        </p:nvSpPr>
        <p:spPr>
          <a:xfrm>
            <a:off x="1980284" y="3905346"/>
            <a:ext cx="468000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kumimoji="1" lang="en-US" altLang="ja-JP" sz="1200" dirty="0">
                <a:latin typeface="Fujitsu Infinity Pro" pitchFamily="2" charset="0"/>
              </a:rPr>
              <a:t>Create a</a:t>
            </a:r>
            <a:br>
              <a:rPr kumimoji="1" lang="en-US" altLang="ja-JP" sz="1200" dirty="0">
                <a:latin typeface="Fujitsu Infinity Pro" pitchFamily="2" charset="0"/>
              </a:rPr>
            </a:br>
            <a:r>
              <a:rPr kumimoji="1" lang="en-US" altLang="ja-JP" sz="1200" dirty="0">
                <a:latin typeface="Fujitsu Infinity Pro" pitchFamily="2" charset="0"/>
              </a:rPr>
              <a:t>logical replica</a:t>
            </a:r>
            <a:endParaRPr kumimoji="1" lang="ja-JP" altLang="en-US" sz="1200" dirty="0">
              <a:latin typeface="Fujitsu Infinity Pro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A546FAA-175A-D868-3762-6D1021FB7261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8E2551A-5C21-D38D-AAAC-3684607DAFF2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8EB5372-7B96-4F05-E19B-B5512346E238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3073" name="Graphic 11">
              <a:extLst>
                <a:ext uri="{FF2B5EF4-FFF2-40B4-BE49-F238E27FC236}">
                  <a16:creationId xmlns:a16="http://schemas.microsoft.com/office/drawing/2014/main" id="{DEA5BFF2-AED9-5659-30C9-7ACB0B38D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 rot="10800000" flipH="1" flipV="1">
              <a:off x="8034123" y="1371651"/>
              <a:ext cx="723826" cy="482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8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51" grpId="0" animBg="1"/>
      <p:bldP spid="52" grpId="0"/>
      <p:bldP spid="57" grpId="0" animBg="1"/>
      <p:bldP spid="7" grpId="0" animBg="1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AED7-AC58-B40D-50C4-E886EBDC5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008E2C-C008-E6E8-5FC5-CEF97444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Difficulties preparing the new Subscriber</a:t>
            </a:r>
            <a:endParaRPr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538619A-EEAF-38A9-B373-C9118FE5ED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8677275" cy="3416320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altLang="ja-JP" sz="1800" b="1" dirty="0"/>
              <a:t>Takes a long time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Initial synchronization runs COPY command, per table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Estimated execution time is proportional to number of tables</a:t>
            </a:r>
          </a:p>
          <a:p>
            <a:pPr>
              <a:spcAft>
                <a:spcPts val="900"/>
              </a:spcAft>
            </a:pPr>
            <a:r>
              <a:rPr lang="en-US" altLang="ja-JP" sz="1800" b="1" dirty="0"/>
              <a:t>Requires additional disk resources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Replication slots will be created while copying data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Generated WAL files are preserved</a:t>
            </a:r>
          </a:p>
          <a:p>
            <a:pPr lvl="1">
              <a:spcAft>
                <a:spcPts val="900"/>
              </a:spcAft>
            </a:pPr>
            <a:r>
              <a:rPr lang="en-US" altLang="ja-JP" sz="1800" dirty="0"/>
              <a:t>They may fill up disk - </a:t>
            </a:r>
            <a:r>
              <a:rPr lang="en-US" altLang="ja-JP" sz="1800" i="1" dirty="0"/>
              <a:t>PANIC!</a:t>
            </a:r>
          </a:p>
          <a:p>
            <a:pPr marL="243005" lvl="1" indent="0">
              <a:spcAft>
                <a:spcPts val="900"/>
              </a:spcAft>
              <a:buNone/>
            </a:pPr>
            <a:endParaRPr lang="en-US" altLang="ja-JP" sz="1800" dirty="0"/>
          </a:p>
          <a:p>
            <a:pPr lvl="1">
              <a:spcAft>
                <a:spcPts val="900"/>
              </a:spcAft>
            </a:pPr>
            <a:endParaRPr lang="en-US" altLang="ja-JP" sz="1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8766EF-133A-3799-AF19-AE154902341E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36D938-7582-804A-B5C3-F3F613AFA33E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113838-8B9F-0CAD-9819-E4D9B2767691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08630F6E-BE2B-C3CA-62B0-D2D03389F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120495" y="1223651"/>
              <a:ext cx="551083" cy="728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7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FACC-7EEA-B91C-76D2-DEC61D9A9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56FDBC-4015-F677-B762-11409C81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6" y="206605"/>
            <a:ext cx="8281773" cy="366254"/>
          </a:xfrm>
        </p:spPr>
        <p:txBody>
          <a:bodyPr/>
          <a:lstStyle/>
          <a:p>
            <a:r>
              <a:rPr kumimoji="1" lang="en-US" altLang="ja-JP" dirty="0"/>
              <a:t>pg_createsubscriber</a:t>
            </a:r>
            <a:r>
              <a:rPr kumimoji="1" lang="en-US" altLang="ja-JP" sz="2600" dirty="0"/>
              <a:t> - performance comparison</a:t>
            </a:r>
            <a:endParaRPr kumimoji="1" lang="ja-JP" altLang="en-US" sz="260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B424807-EC01-5A01-1727-0605C70E25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7330812" cy="1254189"/>
          </a:xfrm>
        </p:spPr>
        <p:txBody>
          <a:bodyPr/>
          <a:lstStyle/>
          <a:p>
            <a:r>
              <a:rPr kumimoji="1" lang="en-US" altLang="ja-JP" sz="1800" dirty="0"/>
              <a:t>Compares the elapsed time while synchronizing 10 tables</a:t>
            </a:r>
          </a:p>
          <a:p>
            <a:pPr lvl="1">
              <a:spcAft>
                <a:spcPts val="300"/>
              </a:spcAft>
            </a:pPr>
            <a:r>
              <a:rPr kumimoji="1" lang="en-US" altLang="ja-JP" sz="1400" b="1" dirty="0"/>
              <a:t>Logical replication: </a:t>
            </a:r>
            <a:r>
              <a:rPr kumimoji="1" lang="en-US" altLang="ja-JP" sz="1400" dirty="0"/>
              <a:t>elapsed time from CREATE SUBSCRIPTION to end of synchronization (4 </a:t>
            </a:r>
            <a:r>
              <a:rPr kumimoji="1" lang="en-US" altLang="ja-JP" sz="1400" dirty="0" err="1"/>
              <a:t>tablesync</a:t>
            </a:r>
            <a:r>
              <a:rPr kumimoji="1" lang="en-US" altLang="ja-JP" sz="1400" dirty="0"/>
              <a:t> workers run in parallel</a:t>
            </a:r>
            <a:r>
              <a:rPr kumimoji="1" lang="en-IN" altLang="ja-JP" sz="1400" dirty="0"/>
              <a:t>).</a:t>
            </a:r>
            <a:endParaRPr kumimoji="1" lang="en-US" altLang="ja-JP" sz="1400" dirty="0"/>
          </a:p>
          <a:p>
            <a:pPr lvl="1">
              <a:spcAft>
                <a:spcPts val="900"/>
              </a:spcAft>
            </a:pPr>
            <a:r>
              <a:rPr kumimoji="1" lang="en-US" altLang="ja-JP" sz="1400" b="1" dirty="0" err="1"/>
              <a:t>pg_createsubscriber</a:t>
            </a:r>
            <a:r>
              <a:rPr kumimoji="1" lang="en-US" altLang="ja-JP" sz="1400" b="1" dirty="0"/>
              <a:t>: </a:t>
            </a:r>
            <a:r>
              <a:rPr kumimoji="1" lang="en-US" altLang="ja-JP" sz="1400" dirty="0"/>
              <a:t>elapsed time from setup of</a:t>
            </a:r>
            <a:r>
              <a:rPr lang="en-US" altLang="ja-JP" sz="1400" dirty="0"/>
              <a:t> standby to end of </a:t>
            </a:r>
            <a:r>
              <a:rPr kumimoji="1" lang="en-US" altLang="ja-JP" sz="1400" dirty="0" err="1"/>
              <a:t>pg_createsubscriber</a:t>
            </a:r>
            <a:r>
              <a:rPr kumimoji="1" lang="en-US" altLang="ja-JP" sz="1400" dirty="0"/>
              <a:t>  command execution time.</a:t>
            </a:r>
            <a:endParaRPr kumimoji="1" lang="en-US" altLang="ja-JP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3B2E27-C288-39C9-9F3A-319B98D92664}"/>
              </a:ext>
            </a:extLst>
          </p:cNvPr>
          <p:cNvSpPr/>
          <p:nvPr/>
        </p:nvSpPr>
        <p:spPr>
          <a:xfrm>
            <a:off x="5790940" y="2338603"/>
            <a:ext cx="2877572" cy="14750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>
              <a:gsLst>
                <a:gs pos="85000">
                  <a:srgbClr val="FF9225"/>
                </a:gs>
                <a:gs pos="100000">
                  <a:srgbClr val="FAE403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wal_level = logical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shared_buffers = 40GB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max_worker_processes = 32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max_parallel_maintenance_workers = 24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max_parallel_workers = 32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synchronous_commit = off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checkpoint_timeout = 1d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max_wal_size = 24GB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min_wal_size = 15GB</a:t>
            </a:r>
          </a:p>
          <a:p>
            <a:pPr algn="l"/>
            <a:r>
              <a:rPr kumimoji="1" lang="en-AU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autovacuum = off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5D0E4B5-8F5C-8BE8-E870-96C5AB792DC1}"/>
              </a:ext>
            </a:extLst>
          </p:cNvPr>
          <p:cNvSpPr/>
          <p:nvPr/>
        </p:nvSpPr>
        <p:spPr>
          <a:xfrm>
            <a:off x="5790941" y="3921459"/>
            <a:ext cx="2877572" cy="75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>
              <a:gsLst>
                <a:gs pos="85000">
                  <a:srgbClr val="FF9225"/>
                </a:gs>
                <a:gs pos="100000">
                  <a:srgbClr val="FAE403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l"/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cat /proc/meminfo | grep MemTotal</a:t>
            </a:r>
          </a:p>
          <a:p>
            <a:pPr algn="l"/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MemTotal: 792237408 kB</a:t>
            </a:r>
          </a:p>
          <a:p>
            <a:pPr algn="l"/>
            <a:endParaRPr kumimoji="1" lang="en-US" altLang="ja-JP" sz="9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grep processor /proc/cpuinfo | wc -l</a:t>
            </a:r>
          </a:p>
          <a:p>
            <a:pPr algn="l"/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120</a:t>
            </a:r>
            <a:endParaRPr kumimoji="1" lang="ja-JP" altLang="en-US" sz="9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7AA468-351F-0882-DC37-AA25943CF933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8D2ACBE-D83F-CDDD-70E2-D43292B734D1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E66570-713F-AB08-EDEC-EBF7A1333BEF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" name="Graphic 11">
              <a:extLst>
                <a:ext uri="{FF2B5EF4-FFF2-40B4-BE49-F238E27FC236}">
                  <a16:creationId xmlns:a16="http://schemas.microsoft.com/office/drawing/2014/main" id="{6499E381-A8F0-DB0F-6E28-CA42CC8A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120495" y="1345774"/>
              <a:ext cx="551083" cy="551083"/>
            </a:xfrm>
            <a:prstGeom prst="rect">
              <a:avLst/>
            </a:prstGeom>
          </p:spPr>
        </p:pic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D1C4E6F-D74D-A0A4-A1CD-7FAC2E6088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014492"/>
              </p:ext>
            </p:extLst>
          </p:nvPr>
        </p:nvGraphicFramePr>
        <p:xfrm>
          <a:off x="475487" y="2205104"/>
          <a:ext cx="4866133" cy="293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035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7FBB-2F5B-BD92-03D7-C4D919851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CBAB8-270C-E269-7AF3-98A0D075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pg_createsubscriber - how it works</a:t>
            </a:r>
            <a:endParaRPr kumimoji="1" lang="ja-JP" altLang="en-US" dirty="0"/>
          </a:p>
        </p:txBody>
      </p:sp>
      <p:sp>
        <p:nvSpPr>
          <p:cNvPr id="3" name="矢印: 右 4">
            <a:extLst>
              <a:ext uri="{FF2B5EF4-FFF2-40B4-BE49-F238E27FC236}">
                <a16:creationId xmlns:a16="http://schemas.microsoft.com/office/drawing/2014/main" id="{FE741929-CF83-89DF-E2EF-A78A5BDC816A}"/>
              </a:ext>
            </a:extLst>
          </p:cNvPr>
          <p:cNvSpPr/>
          <p:nvPr/>
        </p:nvSpPr>
        <p:spPr>
          <a:xfrm>
            <a:off x="3603822" y="2629733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Streaming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図 9">
            <a:extLst>
              <a:ext uri="{FF2B5EF4-FFF2-40B4-BE49-F238E27FC236}">
                <a16:creationId xmlns:a16="http://schemas.microsoft.com/office/drawing/2014/main" id="{AEF58C5B-9C4F-ABFC-7266-AC2401B76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429" y="2541404"/>
            <a:ext cx="520364" cy="540000"/>
          </a:xfrm>
          <a:prstGeom prst="rect">
            <a:avLst/>
          </a:prstGeom>
        </p:spPr>
      </p:pic>
      <p:pic>
        <p:nvPicPr>
          <p:cNvPr id="5" name="図 7" descr="アイコン&#10;&#10;自動的に生成された説明">
            <a:extLst>
              <a:ext uri="{FF2B5EF4-FFF2-40B4-BE49-F238E27FC236}">
                <a16:creationId xmlns:a16="http://schemas.microsoft.com/office/drawing/2014/main" id="{9D286AD5-5480-B7DF-C616-5D941877D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08" y="2541404"/>
            <a:ext cx="523521" cy="540000"/>
          </a:xfrm>
          <a:prstGeom prst="rect">
            <a:avLst/>
          </a:prstGeom>
        </p:spPr>
      </p:pic>
      <p:sp>
        <p:nvSpPr>
          <p:cNvPr id="6" name="テキスト ボックス 6">
            <a:extLst>
              <a:ext uri="{FF2B5EF4-FFF2-40B4-BE49-F238E27FC236}">
                <a16:creationId xmlns:a16="http://schemas.microsoft.com/office/drawing/2014/main" id="{E7AF40C6-FE16-8F03-E86F-A624CBA48126}"/>
              </a:ext>
            </a:extLst>
          </p:cNvPr>
          <p:cNvSpPr txBox="1"/>
          <p:nvPr/>
        </p:nvSpPr>
        <p:spPr>
          <a:xfrm>
            <a:off x="5740042" y="3108692"/>
            <a:ext cx="7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Standby</a:t>
            </a:r>
            <a:endParaRPr kumimoji="1" lang="ja-JP" altLang="en-US" sz="1200" dirty="0"/>
          </a:p>
        </p:txBody>
      </p:sp>
      <p:sp>
        <p:nvSpPr>
          <p:cNvPr id="7" name="吹き出し: 四角形 15">
            <a:extLst>
              <a:ext uri="{FF2B5EF4-FFF2-40B4-BE49-F238E27FC236}">
                <a16:creationId xmlns:a16="http://schemas.microsoft.com/office/drawing/2014/main" id="{61C66661-4DCE-4B68-F3D2-1F93EBD6ADBB}"/>
              </a:ext>
            </a:extLst>
          </p:cNvPr>
          <p:cNvSpPr/>
          <p:nvPr/>
        </p:nvSpPr>
        <p:spPr>
          <a:xfrm>
            <a:off x="6583359" y="957385"/>
            <a:ext cx="2378564" cy="798744"/>
          </a:xfrm>
          <a:prstGeom prst="wedgeRectCallout">
            <a:avLst>
              <a:gd name="adj1" fmla="val -55671"/>
              <a:gd name="adj2" fmla="val 5237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Verify this can be a Subscriber</a:t>
            </a:r>
          </a:p>
          <a:p>
            <a:pPr lvl="0"/>
            <a:r>
              <a:rPr kumimoji="1" lang="en-US" altLang="ja-JP" sz="10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max_worker_processes</a:t>
            </a:r>
            <a:r>
              <a:rPr kumimoji="1" lang="en-US" altLang="ja-JP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</a:t>
            </a:r>
          </a:p>
          <a:p>
            <a:pPr lvl="0"/>
            <a:r>
              <a:rPr kumimoji="1" lang="en-US" altLang="ja-JP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no. of target databases…</a:t>
            </a:r>
          </a:p>
        </p:txBody>
      </p:sp>
      <p:sp>
        <p:nvSpPr>
          <p:cNvPr id="8" name="吹き出し: 四角形 16">
            <a:extLst>
              <a:ext uri="{FF2B5EF4-FFF2-40B4-BE49-F238E27FC236}">
                <a16:creationId xmlns:a16="http://schemas.microsoft.com/office/drawing/2014/main" id="{4D983187-D415-49E7-F88A-F615AEB89011}"/>
              </a:ext>
            </a:extLst>
          </p:cNvPr>
          <p:cNvSpPr/>
          <p:nvPr/>
        </p:nvSpPr>
        <p:spPr>
          <a:xfrm>
            <a:off x="147165" y="957385"/>
            <a:ext cx="2327057" cy="914235"/>
          </a:xfrm>
          <a:prstGeom prst="wedgeRectCallout">
            <a:avLst>
              <a:gd name="adj1" fmla="val 58653"/>
              <a:gd name="adj2" fmla="val 4811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Verify this can be a Publisher</a:t>
            </a:r>
          </a:p>
          <a:p>
            <a:r>
              <a:rPr kumimoji="1" lang="en-US" altLang="ja-JP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wal_level</a:t>
            </a:r>
            <a:r>
              <a:rPr kumimoji="1" lang="en-US" altLang="ja-JP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== logical</a:t>
            </a:r>
          </a:p>
          <a:p>
            <a:r>
              <a:rPr kumimoji="1" lang="en-US" altLang="ja-JP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max_walsender</a:t>
            </a:r>
            <a:r>
              <a:rPr kumimoji="1" lang="en-US" altLang="ja-JP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&gt;=</a:t>
            </a:r>
          </a:p>
          <a:p>
            <a:r>
              <a:rPr kumimoji="1" lang="en-US" altLang="ja-JP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no. of target databases…</a:t>
            </a:r>
          </a:p>
        </p:txBody>
      </p:sp>
      <p:sp>
        <p:nvSpPr>
          <p:cNvPr id="9" name="吹き出し: 四角形 15">
            <a:extLst>
              <a:ext uri="{FF2B5EF4-FFF2-40B4-BE49-F238E27FC236}">
                <a16:creationId xmlns:a16="http://schemas.microsoft.com/office/drawing/2014/main" id="{8555C4EB-E8F3-E358-F5FA-957D97C5A5E0}"/>
              </a:ext>
            </a:extLst>
          </p:cNvPr>
          <p:cNvSpPr/>
          <p:nvPr/>
        </p:nvSpPr>
        <p:spPr>
          <a:xfrm>
            <a:off x="147165" y="2009610"/>
            <a:ext cx="2327057" cy="1099082"/>
          </a:xfrm>
          <a:prstGeom prst="wedgeRectCallout">
            <a:avLst>
              <a:gd name="adj1" fmla="val 56273"/>
              <a:gd name="adj2" fmla="val 27936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Create publications and replication slots for all tables</a:t>
            </a:r>
          </a:p>
          <a:p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PUBLICATION FOR ALL TABLES</a:t>
            </a:r>
          </a:p>
          <a:p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kumimoji="1" lang="en-US" altLang="ja-JP" sz="8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pg_create_logical_replication_slot</a:t>
            </a:r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13" name="吹き出し: 四角形 15">
            <a:extLst>
              <a:ext uri="{FF2B5EF4-FFF2-40B4-BE49-F238E27FC236}">
                <a16:creationId xmlns:a16="http://schemas.microsoft.com/office/drawing/2014/main" id="{A97C9C19-341B-7432-8363-BAA2E53906A2}"/>
              </a:ext>
            </a:extLst>
          </p:cNvPr>
          <p:cNvSpPr/>
          <p:nvPr/>
        </p:nvSpPr>
        <p:spPr>
          <a:xfrm>
            <a:off x="6583360" y="1871621"/>
            <a:ext cx="2378564" cy="1005678"/>
          </a:xfrm>
          <a:prstGeom prst="wedgeRectCallout">
            <a:avLst>
              <a:gd name="adj1" fmla="val -53643"/>
              <a:gd name="adj2" fmla="val 2718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Set </a:t>
            </a:r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recovery_target_lsn</a:t>
            </a:r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and</a:t>
            </a:r>
          </a:p>
          <a:p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recovery_target_action</a:t>
            </a:r>
            <a:endParaRPr kumimoji="1" lang="en-US" altLang="ja-JP" sz="12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recovery_target_lsn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‘YYY’</a:t>
            </a:r>
          </a:p>
          <a:p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recovery_target_action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promote</a:t>
            </a:r>
          </a:p>
        </p:txBody>
      </p:sp>
      <p:sp>
        <p:nvSpPr>
          <p:cNvPr id="14" name="吹き出し: 四角形 29">
            <a:extLst>
              <a:ext uri="{FF2B5EF4-FFF2-40B4-BE49-F238E27FC236}">
                <a16:creationId xmlns:a16="http://schemas.microsoft.com/office/drawing/2014/main" id="{74918F18-01ED-F0E4-82A4-759DE2DA31B6}"/>
              </a:ext>
            </a:extLst>
          </p:cNvPr>
          <p:cNvSpPr/>
          <p:nvPr/>
        </p:nvSpPr>
        <p:spPr>
          <a:xfrm>
            <a:off x="6583357" y="2951883"/>
            <a:ext cx="2378565" cy="498836"/>
          </a:xfrm>
          <a:prstGeom prst="wedgeRectCallout">
            <a:avLst>
              <a:gd name="adj1" fmla="val -54892"/>
              <a:gd name="adj2" fmla="val -22894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Restart a standby</a:t>
            </a:r>
          </a:p>
          <a:p>
            <a:pPr lvl="0"/>
            <a:r>
              <a:rPr kumimoji="1" lang="en-US" altLang="ja-JP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standby restart</a:t>
            </a:r>
          </a:p>
        </p:txBody>
      </p:sp>
      <p:sp>
        <p:nvSpPr>
          <p:cNvPr id="15" name="吹き出し: 四角形 15">
            <a:extLst>
              <a:ext uri="{FF2B5EF4-FFF2-40B4-BE49-F238E27FC236}">
                <a16:creationId xmlns:a16="http://schemas.microsoft.com/office/drawing/2014/main" id="{03545C37-8B59-9B4C-FF53-0DB7E11AC51E}"/>
              </a:ext>
            </a:extLst>
          </p:cNvPr>
          <p:cNvSpPr/>
          <p:nvPr/>
        </p:nvSpPr>
        <p:spPr>
          <a:xfrm>
            <a:off x="6583356" y="897394"/>
            <a:ext cx="2378566" cy="1194623"/>
          </a:xfrm>
          <a:prstGeom prst="wedgeRectCallout">
            <a:avLst>
              <a:gd name="adj1" fmla="val -55808"/>
              <a:gd name="adj2" fmla="val 5137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 Create subscriptions</a:t>
            </a:r>
          </a:p>
          <a:p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SUBSCRIPTION</a:t>
            </a:r>
          </a:p>
          <a:p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</a:t>
            </a:r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createsubscriber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_$</a:t>
            </a:r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oid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_$</a:t>
            </a:r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pid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…</a:t>
            </a:r>
          </a:p>
          <a:p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(</a:t>
            </a:r>
            <a:r>
              <a:rPr kumimoji="1" lang="en-US" altLang="ja-JP" sz="105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slot_name</a:t>
            </a:r>
            <a:r>
              <a:rPr kumimoji="1" lang="en-US" altLang="ja-JP" sz="105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XXX,</a:t>
            </a:r>
            <a:b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1" lang="en-US" altLang="ja-JP" sz="105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copy_data</a:t>
            </a:r>
            <a:r>
              <a:rPr kumimoji="1" lang="en-US" altLang="ja-JP" sz="105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off,</a:t>
            </a:r>
          </a:p>
          <a:p>
            <a:pPr lvl="1"/>
            <a:r>
              <a:rPr kumimoji="1" lang="en-US" altLang="ja-JP" sz="105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enabled = off</a:t>
            </a:r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3EC8E899-C264-AED7-C8DD-4F1FC55C4ED9}"/>
              </a:ext>
            </a:extLst>
          </p:cNvPr>
          <p:cNvSpPr/>
          <p:nvPr/>
        </p:nvSpPr>
        <p:spPr>
          <a:xfrm>
            <a:off x="6583356" y="2248826"/>
            <a:ext cx="2378564" cy="842104"/>
          </a:xfrm>
          <a:prstGeom prst="wedgeRectCallout">
            <a:avLst>
              <a:gd name="adj1" fmla="val -50973"/>
              <a:gd name="adj2" fmla="val 825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7. Update replication progress</a:t>
            </a:r>
          </a:p>
          <a:p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</a:p>
          <a:p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pg_replication_origin_advance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17" name="吹き出し: 四角形 15">
            <a:extLst>
              <a:ext uri="{FF2B5EF4-FFF2-40B4-BE49-F238E27FC236}">
                <a16:creationId xmlns:a16="http://schemas.microsoft.com/office/drawing/2014/main" id="{F58B30CB-1B09-5817-4D2A-4D24FC05465C}"/>
              </a:ext>
            </a:extLst>
          </p:cNvPr>
          <p:cNvSpPr/>
          <p:nvPr/>
        </p:nvSpPr>
        <p:spPr>
          <a:xfrm>
            <a:off x="6587741" y="3288013"/>
            <a:ext cx="2374179" cy="788197"/>
          </a:xfrm>
          <a:prstGeom prst="wedgeRectCallout">
            <a:avLst>
              <a:gd name="adj1" fmla="val -53278"/>
              <a:gd name="adj2" fmla="val -4685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8. Enable subscriptions</a:t>
            </a:r>
          </a:p>
          <a:p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SUBSCRIPTION pg_</a:t>
            </a:r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createsubscriber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_$</a:t>
            </a:r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oid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_$</a:t>
            </a:r>
            <a:r>
              <a:rPr kumimoji="1" lang="en-US" altLang="ja-JP" sz="9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pid</a:t>
            </a:r>
            <a:r>
              <a:rPr kumimoji="1" lang="en-US" altLang="ja-JP" sz="9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ENABLE;</a:t>
            </a:r>
          </a:p>
        </p:txBody>
      </p:sp>
      <p:sp>
        <p:nvSpPr>
          <p:cNvPr id="18" name="吹き出し: 四角形 15">
            <a:extLst>
              <a:ext uri="{FF2B5EF4-FFF2-40B4-BE49-F238E27FC236}">
                <a16:creationId xmlns:a16="http://schemas.microsoft.com/office/drawing/2014/main" id="{FDBD18A9-589A-F290-2F5A-96E36E1B0B3B}"/>
              </a:ext>
            </a:extLst>
          </p:cNvPr>
          <p:cNvSpPr/>
          <p:nvPr/>
        </p:nvSpPr>
        <p:spPr>
          <a:xfrm>
            <a:off x="2983468" y="1584043"/>
            <a:ext cx="3209143" cy="564437"/>
          </a:xfrm>
          <a:prstGeom prst="wedgeRectCallout">
            <a:avLst>
              <a:gd name="adj1" fmla="val -45085"/>
              <a:gd name="adj2" fmla="val 10332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9. Update </a:t>
            </a:r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system_identifier</a:t>
            </a:r>
            <a:endParaRPr kumimoji="1" lang="en-US" altLang="ja-JP" sz="12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pg_resetwal</a:t>
            </a:r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…</a:t>
            </a:r>
          </a:p>
          <a:p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pg_resetwal</a:t>
            </a:r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 </a:t>
            </a:r>
          </a:p>
        </p:txBody>
      </p:sp>
      <p:sp>
        <p:nvSpPr>
          <p:cNvPr id="19" name="テキスト ボックス 33">
            <a:extLst>
              <a:ext uri="{FF2B5EF4-FFF2-40B4-BE49-F238E27FC236}">
                <a16:creationId xmlns:a16="http://schemas.microsoft.com/office/drawing/2014/main" id="{98164F90-7C65-F749-1B94-4B4C7631D2ED}"/>
              </a:ext>
            </a:extLst>
          </p:cNvPr>
          <p:cNvSpPr txBox="1"/>
          <p:nvPr/>
        </p:nvSpPr>
        <p:spPr>
          <a:xfrm>
            <a:off x="5743505" y="3108692"/>
            <a:ext cx="7745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Another</a:t>
            </a:r>
          </a:p>
          <a:p>
            <a:pPr algn="ctr"/>
            <a:r>
              <a:rPr kumimoji="1" lang="en-US" altLang="ja-JP" sz="1200" dirty="0"/>
              <a:t>Primary</a:t>
            </a:r>
            <a:endParaRPr kumimoji="1" lang="ja-JP" altLang="en-US" sz="1200" dirty="0"/>
          </a:p>
        </p:txBody>
      </p:sp>
      <p:sp>
        <p:nvSpPr>
          <p:cNvPr id="20" name="テキスト ボックス 7">
            <a:extLst>
              <a:ext uri="{FF2B5EF4-FFF2-40B4-BE49-F238E27FC236}">
                <a16:creationId xmlns:a16="http://schemas.microsoft.com/office/drawing/2014/main" id="{32E2C846-14AE-0BC5-06DF-03AD0420CF18}"/>
              </a:ext>
            </a:extLst>
          </p:cNvPr>
          <p:cNvSpPr txBox="1"/>
          <p:nvPr/>
        </p:nvSpPr>
        <p:spPr>
          <a:xfrm>
            <a:off x="2584028" y="3086422"/>
            <a:ext cx="7377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  <a:endParaRPr kumimoji="1" lang="ja-JP" altLang="en-US" sz="1200" dirty="0"/>
          </a:p>
        </p:txBody>
      </p:sp>
      <p:sp>
        <p:nvSpPr>
          <p:cNvPr id="25" name="テキスト ボックス 7">
            <a:extLst>
              <a:ext uri="{FF2B5EF4-FFF2-40B4-BE49-F238E27FC236}">
                <a16:creationId xmlns:a16="http://schemas.microsoft.com/office/drawing/2014/main" id="{467C064E-C76F-7D9B-199F-C0145B1B6688}"/>
              </a:ext>
            </a:extLst>
          </p:cNvPr>
          <p:cNvSpPr txBox="1"/>
          <p:nvPr/>
        </p:nvSpPr>
        <p:spPr>
          <a:xfrm>
            <a:off x="2474222" y="3086422"/>
            <a:ext cx="9573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(Publisher)</a:t>
            </a:r>
            <a:endParaRPr kumimoji="1" lang="ja-JP" altLang="en-US" sz="1200" dirty="0"/>
          </a:p>
        </p:txBody>
      </p:sp>
      <p:sp>
        <p:nvSpPr>
          <p:cNvPr id="28" name="吹き出し: 四角形 15">
            <a:extLst>
              <a:ext uri="{FF2B5EF4-FFF2-40B4-BE49-F238E27FC236}">
                <a16:creationId xmlns:a16="http://schemas.microsoft.com/office/drawing/2014/main" id="{C2B529E6-E0B5-2292-96A6-811BF9E7B238}"/>
              </a:ext>
            </a:extLst>
          </p:cNvPr>
          <p:cNvSpPr/>
          <p:nvPr/>
        </p:nvSpPr>
        <p:spPr>
          <a:xfrm>
            <a:off x="2983468" y="1584043"/>
            <a:ext cx="3209143" cy="564437"/>
          </a:xfrm>
          <a:prstGeom prst="wedgeRectCallout">
            <a:avLst>
              <a:gd name="adj1" fmla="val 44195"/>
              <a:gd name="adj2" fmla="val 10692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9. Update </a:t>
            </a:r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system_identifier</a:t>
            </a:r>
            <a:endParaRPr kumimoji="1" lang="en-US" altLang="ja-JP" sz="12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pg_resetwal</a:t>
            </a:r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…</a:t>
            </a:r>
          </a:p>
          <a:p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pg_resetwal</a:t>
            </a:r>
            <a:r>
              <a:rPr kumimoji="1" lang="en-US" altLang="ja-JP" sz="105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 </a:t>
            </a:r>
          </a:p>
        </p:txBody>
      </p:sp>
      <p:sp>
        <p:nvSpPr>
          <p:cNvPr id="29" name="矢印: 右 13">
            <a:extLst>
              <a:ext uri="{FF2B5EF4-FFF2-40B4-BE49-F238E27FC236}">
                <a16:creationId xmlns:a16="http://schemas.microsoft.com/office/drawing/2014/main" id="{45171346-AFF6-EDE8-DEF2-4A60EF542C80}"/>
              </a:ext>
            </a:extLst>
          </p:cNvPr>
          <p:cNvSpPr/>
          <p:nvPr/>
        </p:nvSpPr>
        <p:spPr>
          <a:xfrm>
            <a:off x="3603822" y="2782133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30" name="テキスト ボックス 18">
            <a:extLst>
              <a:ext uri="{FF2B5EF4-FFF2-40B4-BE49-F238E27FC236}">
                <a16:creationId xmlns:a16="http://schemas.microsoft.com/office/drawing/2014/main" id="{243C3AFB-A476-D0F8-8367-810A96B113F3}"/>
              </a:ext>
            </a:extLst>
          </p:cNvPr>
          <p:cNvSpPr txBox="1"/>
          <p:nvPr/>
        </p:nvSpPr>
        <p:spPr>
          <a:xfrm>
            <a:off x="5604045" y="3108692"/>
            <a:ext cx="10534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Another</a:t>
            </a:r>
          </a:p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(Subscriber)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501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D560D-E3A2-CCC1-3820-90CF0FB8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785049-1F63-4734-8481-36FB944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4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22B3A66-A4C0-948C-5E18-7252DDDEBDDE}"/>
              </a:ext>
            </a:extLst>
          </p:cNvPr>
          <p:cNvSpPr txBox="1">
            <a:spLocks/>
          </p:cNvSpPr>
          <p:nvPr/>
        </p:nvSpPr>
        <p:spPr>
          <a:xfrm>
            <a:off x="189000" y="1615736"/>
            <a:ext cx="7740000" cy="2746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100" b="0" kern="1200">
                <a:solidFill>
                  <a:schemeClr val="tx1"/>
                </a:solidFill>
                <a:latin typeface="Fujitsu Infinity Pro Bold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400" dirty="0"/>
              <a:t>Upgrading clusters </a:t>
            </a:r>
            <a:br>
              <a:rPr lang="en-AU" sz="2400" dirty="0"/>
            </a:br>
            <a:r>
              <a:rPr lang="en-AU" sz="2400" dirty="0"/>
              <a:t>from PG 17 and onwards</a:t>
            </a:r>
          </a:p>
        </p:txBody>
      </p:sp>
    </p:spTree>
    <p:extLst>
      <p:ext uri="{BB962C8B-B14F-4D97-AF65-F5344CB8AC3E}">
        <p14:creationId xmlns:p14="http://schemas.microsoft.com/office/powerpoint/2010/main" val="18095903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6B451-7030-DD33-FC77-3AFB2348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DA0D89D-EB09-8A9B-39E6-CBA35DCB1290}"/>
              </a:ext>
            </a:extLst>
          </p:cNvPr>
          <p:cNvSpPr txBox="1">
            <a:spLocks/>
          </p:cNvSpPr>
          <p:nvPr/>
        </p:nvSpPr>
        <p:spPr>
          <a:xfrm>
            <a:off x="189000" y="1615736"/>
            <a:ext cx="7740000" cy="27469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68578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100" b="0" kern="1200">
                <a:solidFill>
                  <a:schemeClr val="tx1"/>
                </a:solidFill>
                <a:latin typeface="Fujitsu Infinity Pro Bold" pitchFamily="2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Introduction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185F0B-CE74-7BAC-C921-8138D18C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00" y="612000"/>
            <a:ext cx="7740000" cy="274691"/>
          </a:xfrm>
        </p:spPr>
        <p:txBody>
          <a:bodyPr/>
          <a:lstStyle/>
          <a:p>
            <a:r>
              <a:rPr lang="en-US" sz="4000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90673636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216B4DF-B8B1-40BD-B2C0-D31B23AB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6" y="232445"/>
            <a:ext cx="8203033" cy="314573"/>
          </a:xfrm>
        </p:spPr>
        <p:txBody>
          <a:bodyPr/>
          <a:lstStyle/>
          <a:p>
            <a:r>
              <a:rPr lang="en-US" altLang="ja-JP" sz="2400" dirty="0"/>
              <a:t>Steps to upgrade streaming replication cluster</a:t>
            </a:r>
            <a:r>
              <a:rPr lang="en-US" altLang="ja-JP" sz="1800" dirty="0"/>
              <a:t> (PG17)</a:t>
            </a:r>
            <a:endParaRPr lang="ja-JP" altLang="en-US" sz="2400" dirty="0"/>
          </a:p>
        </p:txBody>
      </p:sp>
      <p:pic>
        <p:nvPicPr>
          <p:cNvPr id="2" name="図 9">
            <a:extLst>
              <a:ext uri="{FF2B5EF4-FFF2-40B4-BE49-F238E27FC236}">
                <a16:creationId xmlns:a16="http://schemas.microsoft.com/office/drawing/2014/main" id="{4B930DFC-5E18-F38A-B6A8-4D8020C7F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920822"/>
            <a:ext cx="520364" cy="540000"/>
          </a:xfrm>
          <a:prstGeom prst="rect">
            <a:avLst/>
          </a:prstGeom>
        </p:spPr>
      </p:pic>
      <p:sp>
        <p:nvSpPr>
          <p:cNvPr id="3" name="矢印: 右 24">
            <a:extLst>
              <a:ext uri="{FF2B5EF4-FFF2-40B4-BE49-F238E27FC236}">
                <a16:creationId xmlns:a16="http://schemas.microsoft.com/office/drawing/2014/main" id="{301AA325-195A-1D3F-1FAB-D3B382EF3E4A}"/>
              </a:ext>
            </a:extLst>
          </p:cNvPr>
          <p:cNvSpPr/>
          <p:nvPr/>
        </p:nvSpPr>
        <p:spPr>
          <a:xfrm>
            <a:off x="3603821" y="1030979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Streaming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4" name="テキスト ボックス 7">
            <a:extLst>
              <a:ext uri="{FF2B5EF4-FFF2-40B4-BE49-F238E27FC236}">
                <a16:creationId xmlns:a16="http://schemas.microsoft.com/office/drawing/2014/main" id="{095A27D8-6B6D-015C-6AAC-9A2F05FB2012}"/>
              </a:ext>
            </a:extLst>
          </p:cNvPr>
          <p:cNvSpPr txBox="1"/>
          <p:nvPr/>
        </p:nvSpPr>
        <p:spPr>
          <a:xfrm>
            <a:off x="1969316" y="948323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PG17</a:t>
            </a:r>
            <a:endParaRPr kumimoji="1" lang="ja-JP" altLang="en-US" sz="1200" dirty="0"/>
          </a:p>
        </p:txBody>
      </p:sp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01B0B63E-C9F4-8C66-3673-BE8FB82C4C81}"/>
              </a:ext>
            </a:extLst>
          </p:cNvPr>
          <p:cNvSpPr txBox="1"/>
          <p:nvPr/>
        </p:nvSpPr>
        <p:spPr>
          <a:xfrm>
            <a:off x="6467813" y="948323"/>
            <a:ext cx="7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Standby</a:t>
            </a:r>
          </a:p>
          <a:p>
            <a:pPr algn="ctr"/>
            <a:r>
              <a:rPr kumimoji="1" lang="en-US" altLang="ja-JP" sz="1200" dirty="0"/>
              <a:t>PG17</a:t>
            </a:r>
            <a:endParaRPr kumimoji="1" lang="ja-JP" altLang="en-US" sz="1200" dirty="0"/>
          </a:p>
        </p:txBody>
      </p:sp>
      <p:pic>
        <p:nvPicPr>
          <p:cNvPr id="7" name="図 5" descr="アイコン&#10;&#10;自動的に生成された説明">
            <a:extLst>
              <a:ext uri="{FF2B5EF4-FFF2-40B4-BE49-F238E27FC236}">
                <a16:creationId xmlns:a16="http://schemas.microsoft.com/office/drawing/2014/main" id="{844F5E86-D5E5-B2D6-FFFE-C647B26D2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3" y="920822"/>
            <a:ext cx="523521" cy="540000"/>
          </a:xfrm>
          <a:prstGeom prst="rect">
            <a:avLst/>
          </a:prstGeom>
        </p:spPr>
      </p:pic>
      <p:pic>
        <p:nvPicPr>
          <p:cNvPr id="8" name="図 3" descr="アイコン&#10;&#10;自動的に生成された説明">
            <a:extLst>
              <a:ext uri="{FF2B5EF4-FFF2-40B4-BE49-F238E27FC236}">
                <a16:creationId xmlns:a16="http://schemas.microsoft.com/office/drawing/2014/main" id="{B2AA3A5A-2ABA-90EB-0C87-2F59ED9FB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2" y="3799533"/>
            <a:ext cx="523521" cy="540000"/>
          </a:xfrm>
          <a:prstGeom prst="rect">
            <a:avLst/>
          </a:prstGeom>
        </p:spPr>
      </p:pic>
      <p:pic>
        <p:nvPicPr>
          <p:cNvPr id="9" name="図 9">
            <a:extLst>
              <a:ext uri="{FF2B5EF4-FFF2-40B4-BE49-F238E27FC236}">
                <a16:creationId xmlns:a16="http://schemas.microsoft.com/office/drawing/2014/main" id="{B1DD647F-F46C-9CD6-4FE5-706C11E52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3799533"/>
            <a:ext cx="520364" cy="540000"/>
          </a:xfrm>
          <a:prstGeom prst="rect">
            <a:avLst/>
          </a:prstGeom>
        </p:spPr>
      </p:pic>
      <p:sp>
        <p:nvSpPr>
          <p:cNvPr id="10" name="テキスト ボックス 7">
            <a:extLst>
              <a:ext uri="{FF2B5EF4-FFF2-40B4-BE49-F238E27FC236}">
                <a16:creationId xmlns:a16="http://schemas.microsoft.com/office/drawing/2014/main" id="{FDC7FCB5-A222-89CD-5F5B-99FFBFBDDC76}"/>
              </a:ext>
            </a:extLst>
          </p:cNvPr>
          <p:cNvSpPr txBox="1"/>
          <p:nvPr/>
        </p:nvSpPr>
        <p:spPr>
          <a:xfrm>
            <a:off x="6474303" y="383870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Primary</a:t>
            </a:r>
          </a:p>
          <a:p>
            <a:pPr algn="ctr"/>
            <a:r>
              <a:rPr kumimoji="1" lang="en-US" altLang="ja-JP" sz="1200" dirty="0"/>
              <a:t>PG18+</a:t>
            </a:r>
            <a:endParaRPr kumimoji="1" lang="ja-JP" altLang="en-US" sz="1200" dirty="0"/>
          </a:p>
        </p:txBody>
      </p:sp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7E27074A-C007-3863-EC25-0ADE651B87AD}"/>
              </a:ext>
            </a:extLst>
          </p:cNvPr>
          <p:cNvSpPr txBox="1"/>
          <p:nvPr/>
        </p:nvSpPr>
        <p:spPr>
          <a:xfrm>
            <a:off x="1988311" y="3801937"/>
            <a:ext cx="7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Standby</a:t>
            </a:r>
          </a:p>
          <a:p>
            <a:pPr algn="ctr"/>
            <a:r>
              <a:rPr kumimoji="1" lang="en-US" altLang="ja-JP" sz="1200" dirty="0"/>
              <a:t>PG18+</a:t>
            </a:r>
            <a:endParaRPr kumimoji="1" lang="ja-JP" altLang="en-US" sz="1200" dirty="0"/>
          </a:p>
        </p:txBody>
      </p:sp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E98BB70D-936B-A223-1531-2BFC74A51A90}"/>
              </a:ext>
            </a:extLst>
          </p:cNvPr>
          <p:cNvSpPr txBox="1"/>
          <p:nvPr/>
        </p:nvSpPr>
        <p:spPr>
          <a:xfrm>
            <a:off x="2953307" y="2376228"/>
            <a:ext cx="3237386" cy="50789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Here we want to upgrade clusters</a:t>
            </a:r>
          </a:p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from PG17 to PG18+…</a:t>
            </a:r>
          </a:p>
        </p:txBody>
      </p:sp>
      <p:sp>
        <p:nvSpPr>
          <p:cNvPr id="13" name="吹き出し: 四角形 14">
            <a:extLst>
              <a:ext uri="{FF2B5EF4-FFF2-40B4-BE49-F238E27FC236}">
                <a16:creationId xmlns:a16="http://schemas.microsoft.com/office/drawing/2014/main" id="{CDF5F7A8-D6EC-36A8-CCA4-3A7D3E013763}"/>
              </a:ext>
            </a:extLst>
          </p:cNvPr>
          <p:cNvSpPr/>
          <p:nvPr/>
        </p:nvSpPr>
        <p:spPr>
          <a:xfrm>
            <a:off x="6188836" y="1642381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 </a:t>
            </a:r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pg_createsubscriber</a:t>
            </a:r>
            <a:endParaRPr kumimoji="1" lang="en-US" altLang="ja-JP" sz="12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pg_createsubscriber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</a:t>
            </a:r>
            <a:endParaRPr kumimoji="1" lang="en-US" altLang="ja-JP" sz="1200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矢印: 左 16">
            <a:extLst>
              <a:ext uri="{FF2B5EF4-FFF2-40B4-BE49-F238E27FC236}">
                <a16:creationId xmlns:a16="http://schemas.microsoft.com/office/drawing/2014/main" id="{E532D4FA-B4A5-A279-C312-92E23F9C6CE1}"/>
              </a:ext>
            </a:extLst>
          </p:cNvPr>
          <p:cNvSpPr/>
          <p:nvPr/>
        </p:nvSpPr>
        <p:spPr>
          <a:xfrm>
            <a:off x="3601800" y="3949969"/>
            <a:ext cx="1940400" cy="165600"/>
          </a:xfrm>
          <a:prstGeom prst="lef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Streaming replication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吹き出し: 四角形 29">
            <a:extLst>
              <a:ext uri="{FF2B5EF4-FFF2-40B4-BE49-F238E27FC236}">
                <a16:creationId xmlns:a16="http://schemas.microsoft.com/office/drawing/2014/main" id="{8A8D051A-A555-F3B2-8DCB-BC51A3C14D63}"/>
              </a:ext>
            </a:extLst>
          </p:cNvPr>
          <p:cNvSpPr/>
          <p:nvPr/>
        </p:nvSpPr>
        <p:spPr>
          <a:xfrm>
            <a:off x="6188836" y="2392169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Stop and upgrade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stop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pg_upgrade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</a:t>
            </a:r>
          </a:p>
        </p:txBody>
      </p:sp>
      <p:sp>
        <p:nvSpPr>
          <p:cNvPr id="16" name="矢印: 右 40">
            <a:extLst>
              <a:ext uri="{FF2B5EF4-FFF2-40B4-BE49-F238E27FC236}">
                <a16:creationId xmlns:a16="http://schemas.microsoft.com/office/drawing/2014/main" id="{3075AD61-B330-2B86-1D08-0A2C4596DA76}"/>
              </a:ext>
            </a:extLst>
          </p:cNvPr>
          <p:cNvSpPr/>
          <p:nvPr/>
        </p:nvSpPr>
        <p:spPr>
          <a:xfrm rot="2446422">
            <a:off x="3211031" y="2625279"/>
            <a:ext cx="3120431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17" name="吹き出し: 四角形 41">
            <a:extLst>
              <a:ext uri="{FF2B5EF4-FFF2-40B4-BE49-F238E27FC236}">
                <a16:creationId xmlns:a16="http://schemas.microsoft.com/office/drawing/2014/main" id="{C53AAD9B-2649-18DE-03FD-2F3FD0455470}"/>
              </a:ext>
            </a:extLst>
          </p:cNvPr>
          <p:cNvSpPr/>
          <p:nvPr/>
        </p:nvSpPr>
        <p:spPr>
          <a:xfrm>
            <a:off x="147164" y="1657515"/>
            <a:ext cx="2808000" cy="568229"/>
          </a:xfrm>
          <a:prstGeom prst="wedgeRectCallout">
            <a:avLst>
              <a:gd name="adj1" fmla="val 33499"/>
              <a:gd name="adj2" fmla="val -768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Stop node1</a:t>
            </a:r>
          </a:p>
          <a:p>
            <a:pPr lvl="0"/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1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stop</a:t>
            </a:r>
          </a:p>
        </p:txBody>
      </p:sp>
      <p:sp>
        <p:nvSpPr>
          <p:cNvPr id="18" name="吹き出し: 四角形 42">
            <a:extLst>
              <a:ext uri="{FF2B5EF4-FFF2-40B4-BE49-F238E27FC236}">
                <a16:creationId xmlns:a16="http://schemas.microsoft.com/office/drawing/2014/main" id="{64EF45F0-5AC4-326E-1A58-A9A62A0AE299}"/>
              </a:ext>
            </a:extLst>
          </p:cNvPr>
          <p:cNvSpPr/>
          <p:nvPr/>
        </p:nvSpPr>
        <p:spPr>
          <a:xfrm>
            <a:off x="2054002" y="4331175"/>
            <a:ext cx="3302236" cy="568229"/>
          </a:xfrm>
          <a:prstGeom prst="wedgeRectCallout">
            <a:avLst>
              <a:gd name="adj1" fmla="val 33499"/>
              <a:gd name="adj2" fmla="val -768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Run </a:t>
            </a:r>
            <a:r>
              <a:rPr kumimoji="1" lang="en-US" altLang="ja-JP" sz="1200" b="1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pg_basebackup</a:t>
            </a:r>
            <a:endParaRPr kumimoji="1" lang="en-US" altLang="ja-JP" sz="1200" b="1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05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pg_basebackup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node1_upgraded –R …</a:t>
            </a:r>
          </a:p>
        </p:txBody>
      </p:sp>
      <p:sp>
        <p:nvSpPr>
          <p:cNvPr id="19" name="矢印: 右 2">
            <a:extLst>
              <a:ext uri="{FF2B5EF4-FFF2-40B4-BE49-F238E27FC236}">
                <a16:creationId xmlns:a16="http://schemas.microsoft.com/office/drawing/2014/main" id="{21ABE535-A6D3-EF01-B0DB-E84A504B28C5}"/>
              </a:ext>
            </a:extLst>
          </p:cNvPr>
          <p:cNvSpPr/>
          <p:nvPr/>
        </p:nvSpPr>
        <p:spPr>
          <a:xfrm>
            <a:off x="3603821" y="1183379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cxnSp>
        <p:nvCxnSpPr>
          <p:cNvPr id="20" name="直線矢印コネクタ 18">
            <a:extLst>
              <a:ext uri="{FF2B5EF4-FFF2-40B4-BE49-F238E27FC236}">
                <a16:creationId xmlns:a16="http://schemas.microsoft.com/office/drawing/2014/main" id="{EC53A4E2-2446-0595-111C-5CDBF221BA9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047876" y="1681497"/>
            <a:ext cx="0" cy="211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7">
            <a:extLst>
              <a:ext uri="{FF2B5EF4-FFF2-40B4-BE49-F238E27FC236}">
                <a16:creationId xmlns:a16="http://schemas.microsoft.com/office/drawing/2014/main" id="{D783F5AA-BBB1-DC6E-244A-BBBAB7A9A10F}"/>
              </a:ext>
            </a:extLst>
          </p:cNvPr>
          <p:cNvSpPr txBox="1"/>
          <p:nvPr/>
        </p:nvSpPr>
        <p:spPr>
          <a:xfrm>
            <a:off x="1862249" y="931231"/>
            <a:ext cx="8515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Publisher</a:t>
            </a:r>
          </a:p>
          <a:p>
            <a:pPr algn="ctr"/>
            <a:r>
              <a:rPr kumimoji="1" lang="en-US" altLang="ja-JP" sz="1200" dirty="0"/>
              <a:t>PG17</a:t>
            </a:r>
            <a:endParaRPr kumimoji="1" lang="ja-JP" altLang="en-US" sz="1200" dirty="0"/>
          </a:p>
        </p:txBody>
      </p:sp>
      <p:sp>
        <p:nvSpPr>
          <p:cNvPr id="30" name="テキスト ボックス 7">
            <a:extLst>
              <a:ext uri="{FF2B5EF4-FFF2-40B4-BE49-F238E27FC236}">
                <a16:creationId xmlns:a16="http://schemas.microsoft.com/office/drawing/2014/main" id="{37318AAB-B122-28EB-DFBE-6240527C4D23}"/>
              </a:ext>
            </a:extLst>
          </p:cNvPr>
          <p:cNvSpPr txBox="1"/>
          <p:nvPr/>
        </p:nvSpPr>
        <p:spPr>
          <a:xfrm>
            <a:off x="6443488" y="3843445"/>
            <a:ext cx="9817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Subscriber</a:t>
            </a:r>
          </a:p>
          <a:p>
            <a:pPr algn="ctr"/>
            <a:r>
              <a:rPr kumimoji="1" lang="en-US" altLang="ja-JP" sz="1200" dirty="0"/>
              <a:t>PG18+</a:t>
            </a:r>
            <a:endParaRPr kumimoji="1" lang="ja-JP" altLang="en-US" sz="1200" dirty="0"/>
          </a:p>
        </p:txBody>
      </p:sp>
      <p:sp>
        <p:nvSpPr>
          <p:cNvPr id="31" name="テキスト ボックス 17">
            <a:extLst>
              <a:ext uri="{FF2B5EF4-FFF2-40B4-BE49-F238E27FC236}">
                <a16:creationId xmlns:a16="http://schemas.microsoft.com/office/drawing/2014/main" id="{9972D544-069A-91DD-5030-D0AD58F73697}"/>
              </a:ext>
            </a:extLst>
          </p:cNvPr>
          <p:cNvSpPr txBox="1"/>
          <p:nvPr/>
        </p:nvSpPr>
        <p:spPr>
          <a:xfrm>
            <a:off x="6474303" y="941913"/>
            <a:ext cx="9509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Subscriber</a:t>
            </a:r>
          </a:p>
          <a:p>
            <a:pPr algn="ctr"/>
            <a:r>
              <a:rPr kumimoji="1" lang="en-US" altLang="ja-JP" sz="1200" dirty="0"/>
              <a:t>PG17</a:t>
            </a:r>
            <a:endParaRPr kumimoji="1" lang="ja-JP" altLang="en-US" sz="1200" dirty="0"/>
          </a:p>
        </p:txBody>
      </p:sp>
      <p:sp>
        <p:nvSpPr>
          <p:cNvPr id="32" name="吹き出し: 四角形 19">
            <a:extLst>
              <a:ext uri="{FF2B5EF4-FFF2-40B4-BE49-F238E27FC236}">
                <a16:creationId xmlns:a16="http://schemas.microsoft.com/office/drawing/2014/main" id="{051AB05F-009C-DF0F-AF02-CC34A49E41BA}"/>
              </a:ext>
            </a:extLst>
          </p:cNvPr>
          <p:cNvSpPr/>
          <p:nvPr/>
        </p:nvSpPr>
        <p:spPr>
          <a:xfrm>
            <a:off x="6188835" y="3115434"/>
            <a:ext cx="2808001" cy="568229"/>
          </a:xfrm>
          <a:prstGeom prst="wedgeRectCallout">
            <a:avLst>
              <a:gd name="adj1" fmla="val -44713"/>
              <a:gd name="adj2" fmla="val 6966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Drop subscriptions</a:t>
            </a:r>
          </a:p>
          <a:p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SUBSCRIPTION </a:t>
            </a:r>
            <a:r>
              <a:rPr kumimoji="1" lang="en-US" altLang="ja-JP" sz="105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subXX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0305B-592F-72EE-B2CA-ED5C9668CCA4}"/>
              </a:ext>
            </a:extLst>
          </p:cNvPr>
          <p:cNvSpPr txBox="1"/>
          <p:nvPr/>
        </p:nvSpPr>
        <p:spPr>
          <a:xfrm>
            <a:off x="2846787" y="1438070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ED8A3-689E-266A-28AB-28F590DB8284}"/>
              </a:ext>
            </a:extLst>
          </p:cNvPr>
          <p:cNvSpPr txBox="1"/>
          <p:nvPr/>
        </p:nvSpPr>
        <p:spPr>
          <a:xfrm>
            <a:off x="5802586" y="1435276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Node2</a:t>
            </a:r>
          </a:p>
        </p:txBody>
      </p:sp>
    </p:spTree>
    <p:extLst>
      <p:ext uri="{BB962C8B-B14F-4D97-AF65-F5344CB8AC3E}">
        <p14:creationId xmlns:p14="http://schemas.microsoft.com/office/powerpoint/2010/main" val="3138548076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10" grpId="1"/>
      <p:bldP spid="11" grpId="0"/>
      <p:bldP spid="11" grpId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5" grpId="0" animBg="1"/>
      <p:bldP spid="25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E9804D6-60AE-C865-FD54-55D52DCAD3BC}"/>
              </a:ext>
            </a:extLst>
          </p:cNvPr>
          <p:cNvSpPr txBox="1"/>
          <p:nvPr/>
        </p:nvSpPr>
        <p:spPr>
          <a:xfrm>
            <a:off x="5802586" y="1435276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Node2</a:t>
            </a:r>
          </a:p>
        </p:txBody>
      </p:sp>
      <p:sp>
        <p:nvSpPr>
          <p:cNvPr id="18" name="タイトル 4">
            <a:extLst>
              <a:ext uri="{FF2B5EF4-FFF2-40B4-BE49-F238E27FC236}">
                <a16:creationId xmlns:a16="http://schemas.microsoft.com/office/drawing/2014/main" id="{FC7D4E73-0106-46F2-E69D-B50A17D3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32445"/>
            <a:ext cx="7740000" cy="314573"/>
          </a:xfrm>
        </p:spPr>
        <p:txBody>
          <a:bodyPr/>
          <a:lstStyle/>
          <a:p>
            <a:r>
              <a:rPr lang="en-US" altLang="ja-JP" sz="2400" dirty="0"/>
              <a:t>Steps to upgrade logical replication cluster</a:t>
            </a:r>
            <a:r>
              <a:rPr lang="en-US" altLang="ja-JP" sz="1800" dirty="0"/>
              <a:t> (PG17)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2" name="吹き出し: 四角形 15">
            <a:extLst>
              <a:ext uri="{FF2B5EF4-FFF2-40B4-BE49-F238E27FC236}">
                <a16:creationId xmlns:a16="http://schemas.microsoft.com/office/drawing/2014/main" id="{516926AB-8040-FDFB-A521-DAC58AD82FEA}"/>
              </a:ext>
            </a:extLst>
          </p:cNvPr>
          <p:cNvSpPr/>
          <p:nvPr/>
        </p:nvSpPr>
        <p:spPr>
          <a:xfrm>
            <a:off x="147165" y="1460822"/>
            <a:ext cx="2806142" cy="670561"/>
          </a:xfrm>
          <a:prstGeom prst="wedgeRectCallout">
            <a:avLst>
              <a:gd name="adj1" fmla="val 39868"/>
              <a:gd name="adj2" fmla="val -64308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Stop and upgrade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stop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pg_upgrade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node1 …</a:t>
            </a:r>
          </a:p>
        </p:txBody>
      </p:sp>
      <p:pic>
        <p:nvPicPr>
          <p:cNvPr id="3" name="図 9">
            <a:extLst>
              <a:ext uri="{FF2B5EF4-FFF2-40B4-BE49-F238E27FC236}">
                <a16:creationId xmlns:a16="http://schemas.microsoft.com/office/drawing/2014/main" id="{FF4F6A68-E21E-54CD-8269-9B8848FFF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920822"/>
            <a:ext cx="520364" cy="540000"/>
          </a:xfrm>
          <a:prstGeom prst="rect">
            <a:avLst/>
          </a:prstGeom>
        </p:spPr>
      </p:pic>
      <p:sp>
        <p:nvSpPr>
          <p:cNvPr id="4" name="矢印: 右 24">
            <a:extLst>
              <a:ext uri="{FF2B5EF4-FFF2-40B4-BE49-F238E27FC236}">
                <a16:creationId xmlns:a16="http://schemas.microsoft.com/office/drawing/2014/main" id="{123E334E-B6FC-27C5-ACF8-E34816E5150E}"/>
              </a:ext>
            </a:extLst>
          </p:cNvPr>
          <p:cNvSpPr/>
          <p:nvPr/>
        </p:nvSpPr>
        <p:spPr>
          <a:xfrm>
            <a:off x="3603821" y="1108022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6" name="テキスト ボックス 7">
            <a:extLst>
              <a:ext uri="{FF2B5EF4-FFF2-40B4-BE49-F238E27FC236}">
                <a16:creationId xmlns:a16="http://schemas.microsoft.com/office/drawing/2014/main" id="{CDE53DE7-C38A-35FE-5767-9F8865E992DF}"/>
              </a:ext>
            </a:extLst>
          </p:cNvPr>
          <p:cNvSpPr txBox="1"/>
          <p:nvPr/>
        </p:nvSpPr>
        <p:spPr>
          <a:xfrm>
            <a:off x="1953302" y="948323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Publisher</a:t>
            </a:r>
          </a:p>
          <a:p>
            <a:pPr algn="ctr"/>
            <a:r>
              <a:rPr kumimoji="1" lang="en-US" altLang="ja-JP" sz="1200" dirty="0"/>
              <a:t>PG17</a:t>
            </a:r>
            <a:endParaRPr kumimoji="1" lang="ja-JP" altLang="en-US" sz="1200" dirty="0"/>
          </a:p>
        </p:txBody>
      </p:sp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870D5044-842D-B453-39C3-1C6790FE15B5}"/>
              </a:ext>
            </a:extLst>
          </p:cNvPr>
          <p:cNvSpPr txBox="1"/>
          <p:nvPr/>
        </p:nvSpPr>
        <p:spPr>
          <a:xfrm>
            <a:off x="6267594" y="948323"/>
            <a:ext cx="950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Subscriber</a:t>
            </a:r>
          </a:p>
          <a:p>
            <a:pPr algn="ctr"/>
            <a:r>
              <a:rPr kumimoji="1" lang="en-US" altLang="ja-JP" sz="1200" dirty="0"/>
              <a:t>PG17</a:t>
            </a:r>
            <a:endParaRPr kumimoji="1" lang="ja-JP" altLang="en-US" sz="1200" dirty="0"/>
          </a:p>
        </p:txBody>
      </p:sp>
      <p:pic>
        <p:nvPicPr>
          <p:cNvPr id="8" name="図 5" descr="アイコン&#10;&#10;自動的に生成された説明">
            <a:extLst>
              <a:ext uri="{FF2B5EF4-FFF2-40B4-BE49-F238E27FC236}">
                <a16:creationId xmlns:a16="http://schemas.microsoft.com/office/drawing/2014/main" id="{A6711F46-C9A5-25A2-7AF5-CE758EF2B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3" y="920822"/>
            <a:ext cx="523521" cy="540000"/>
          </a:xfrm>
          <a:prstGeom prst="rect">
            <a:avLst/>
          </a:prstGeom>
        </p:spPr>
      </p:pic>
      <p:pic>
        <p:nvPicPr>
          <p:cNvPr id="9" name="図 3" descr="アイコン&#10;&#10;自動的に生成された説明">
            <a:extLst>
              <a:ext uri="{FF2B5EF4-FFF2-40B4-BE49-F238E27FC236}">
                <a16:creationId xmlns:a16="http://schemas.microsoft.com/office/drawing/2014/main" id="{33134ADC-624B-0168-D46C-3946CFCF2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2" y="3799533"/>
            <a:ext cx="523521" cy="54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B49BBA-A16C-D4B8-B5FA-632870657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694" y="3799533"/>
            <a:ext cx="520364" cy="540000"/>
          </a:xfrm>
          <a:prstGeom prst="rect">
            <a:avLst/>
          </a:prstGeom>
        </p:spPr>
      </p:pic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DBB96E02-A5C3-95EA-1502-D8D7D61F04F2}"/>
              </a:ext>
            </a:extLst>
          </p:cNvPr>
          <p:cNvSpPr txBox="1"/>
          <p:nvPr/>
        </p:nvSpPr>
        <p:spPr>
          <a:xfrm>
            <a:off x="6245698" y="3838700"/>
            <a:ext cx="950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Subscriber</a:t>
            </a:r>
          </a:p>
          <a:p>
            <a:pPr algn="ctr"/>
            <a:r>
              <a:rPr kumimoji="1" lang="en-US" altLang="ja-JP" sz="1200" dirty="0"/>
              <a:t>PG18+</a:t>
            </a:r>
            <a:endParaRPr kumimoji="1" lang="ja-JP" altLang="en-US" sz="1200" dirty="0"/>
          </a:p>
        </p:txBody>
      </p:sp>
      <p:sp>
        <p:nvSpPr>
          <p:cNvPr id="12" name="テキスト ボックス 7">
            <a:extLst>
              <a:ext uri="{FF2B5EF4-FFF2-40B4-BE49-F238E27FC236}">
                <a16:creationId xmlns:a16="http://schemas.microsoft.com/office/drawing/2014/main" id="{71BE4DD9-2025-DCE7-143C-383FDC7B59E5}"/>
              </a:ext>
            </a:extLst>
          </p:cNvPr>
          <p:cNvSpPr txBox="1"/>
          <p:nvPr/>
        </p:nvSpPr>
        <p:spPr>
          <a:xfrm>
            <a:off x="1953302" y="380193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Publisher</a:t>
            </a:r>
          </a:p>
          <a:p>
            <a:pPr algn="ctr"/>
            <a:r>
              <a:rPr kumimoji="1" lang="en-US" altLang="ja-JP" sz="1200" dirty="0"/>
              <a:t>PG18+</a:t>
            </a:r>
            <a:endParaRPr kumimoji="1" lang="ja-JP" altLang="en-US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814C2A5-C2E6-D627-D5A3-809554946E89}"/>
              </a:ext>
            </a:extLst>
          </p:cNvPr>
          <p:cNvSpPr txBox="1"/>
          <p:nvPr/>
        </p:nvSpPr>
        <p:spPr>
          <a:xfrm>
            <a:off x="2953307" y="2376228"/>
            <a:ext cx="3237386" cy="50789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Here we want to upgrade clusters</a:t>
            </a:r>
          </a:p>
          <a:p>
            <a:pPr>
              <a:lnSpc>
                <a:spcPct val="110000"/>
              </a:lnSpc>
            </a:pPr>
            <a:r>
              <a:rPr lang="en-US" altLang="ja-JP" sz="1200" noProof="1">
                <a:latin typeface="Courier New" panose="02070309020205020404" pitchFamily="49" charset="0"/>
                <a:cs typeface="Courier New" panose="02070309020205020404" pitchFamily="49" charset="0"/>
              </a:rPr>
              <a:t>from PG17 to PG18+…</a:t>
            </a:r>
          </a:p>
        </p:txBody>
      </p:sp>
      <p:sp>
        <p:nvSpPr>
          <p:cNvPr id="14" name="吹き出し: 四角形 14">
            <a:extLst>
              <a:ext uri="{FF2B5EF4-FFF2-40B4-BE49-F238E27FC236}">
                <a16:creationId xmlns:a16="http://schemas.microsoft.com/office/drawing/2014/main" id="{38B508D4-4F81-2407-74F0-0758D25D2A9A}"/>
              </a:ext>
            </a:extLst>
          </p:cNvPr>
          <p:cNvSpPr/>
          <p:nvPr/>
        </p:nvSpPr>
        <p:spPr>
          <a:xfrm>
            <a:off x="6133142" y="1429449"/>
            <a:ext cx="2808000" cy="626661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Disable all subscriptions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SUBSCRIPTION sub1_node1_node2 DISABLE</a:t>
            </a:r>
          </a:p>
        </p:txBody>
      </p:sp>
      <p:sp>
        <p:nvSpPr>
          <p:cNvPr id="15" name="吹き出し: 四角形 18">
            <a:extLst>
              <a:ext uri="{FF2B5EF4-FFF2-40B4-BE49-F238E27FC236}">
                <a16:creationId xmlns:a16="http://schemas.microsoft.com/office/drawing/2014/main" id="{37AA1AD0-0D99-1745-7F77-253789FFB14A}"/>
              </a:ext>
            </a:extLst>
          </p:cNvPr>
          <p:cNvSpPr/>
          <p:nvPr/>
        </p:nvSpPr>
        <p:spPr>
          <a:xfrm>
            <a:off x="6133142" y="2343188"/>
            <a:ext cx="2808000" cy="568229"/>
          </a:xfrm>
          <a:prstGeom prst="wedgeRectCallout">
            <a:avLst>
              <a:gd name="adj1" fmla="val -42106"/>
              <a:gd name="adj2" fmla="val -7829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Stop and upgrade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pg_ctl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stop</a:t>
            </a:r>
          </a:p>
          <a:p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kumimoji="1" lang="en-US" altLang="ja-JP" sz="1200" dirty="0" err="1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pg_upgrade</a:t>
            </a:r>
            <a:r>
              <a:rPr kumimoji="1" lang="en-US" altLang="ja-JP" sz="12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–d node2 …</a:t>
            </a:r>
          </a:p>
        </p:txBody>
      </p:sp>
      <p:cxnSp>
        <p:nvCxnSpPr>
          <p:cNvPr id="19" name="直線矢印コネクタ 13">
            <a:extLst>
              <a:ext uri="{FF2B5EF4-FFF2-40B4-BE49-F238E27FC236}">
                <a16:creationId xmlns:a16="http://schemas.microsoft.com/office/drawing/2014/main" id="{D0F985C5-01B6-401E-B762-40402B71417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097703" y="1647568"/>
            <a:ext cx="0" cy="2151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22">
            <a:extLst>
              <a:ext uri="{FF2B5EF4-FFF2-40B4-BE49-F238E27FC236}">
                <a16:creationId xmlns:a16="http://schemas.microsoft.com/office/drawing/2014/main" id="{D518A94E-4F86-145C-5D39-5A2AE1BA7EB9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047876" y="1647568"/>
            <a:ext cx="0" cy="2151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矢印: 右 27">
            <a:extLst>
              <a:ext uri="{FF2B5EF4-FFF2-40B4-BE49-F238E27FC236}">
                <a16:creationId xmlns:a16="http://schemas.microsoft.com/office/drawing/2014/main" id="{37424F11-34B7-F6AC-5F9F-A6B71E454E1F}"/>
              </a:ext>
            </a:extLst>
          </p:cNvPr>
          <p:cNvSpPr/>
          <p:nvPr/>
        </p:nvSpPr>
        <p:spPr>
          <a:xfrm>
            <a:off x="3603821" y="3986732"/>
            <a:ext cx="1939515" cy="165600"/>
          </a:xfrm>
          <a:prstGeom prst="rightArrow">
            <a:avLst/>
          </a:prstGeom>
          <a:solidFill>
            <a:srgbClr val="FFFA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</a:rPr>
              <a:t>Logical replication</a:t>
            </a:r>
            <a:endParaRPr kumimoji="1" lang="ja-JP" alt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25" name="吹き出し: 四角形 15">
            <a:extLst>
              <a:ext uri="{FF2B5EF4-FFF2-40B4-BE49-F238E27FC236}">
                <a16:creationId xmlns:a16="http://schemas.microsoft.com/office/drawing/2014/main" id="{32374144-FA46-6219-8EB0-2A84093B7E58}"/>
              </a:ext>
            </a:extLst>
          </p:cNvPr>
          <p:cNvSpPr/>
          <p:nvPr/>
        </p:nvSpPr>
        <p:spPr>
          <a:xfrm>
            <a:off x="6133142" y="1990113"/>
            <a:ext cx="2806142" cy="670561"/>
          </a:xfrm>
          <a:prstGeom prst="wedgeRectCallout">
            <a:avLst>
              <a:gd name="adj1" fmla="val -40289"/>
              <a:gd name="adj2" fmla="val 8608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Define tables that were created in node1 during upgrade</a:t>
            </a:r>
          </a:p>
          <a:p>
            <a:r>
              <a:rPr kumimoji="1" lang="en-US" altLang="ja-JP" sz="11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 … (if needed)</a:t>
            </a:r>
          </a:p>
        </p:txBody>
      </p:sp>
      <p:sp>
        <p:nvSpPr>
          <p:cNvPr id="28" name="吹き出し: 四角形 38">
            <a:extLst>
              <a:ext uri="{FF2B5EF4-FFF2-40B4-BE49-F238E27FC236}">
                <a16:creationId xmlns:a16="http://schemas.microsoft.com/office/drawing/2014/main" id="{FE54C0C4-F833-94AA-EA94-518F9B95DC2B}"/>
              </a:ext>
            </a:extLst>
          </p:cNvPr>
          <p:cNvSpPr/>
          <p:nvPr/>
        </p:nvSpPr>
        <p:spPr>
          <a:xfrm>
            <a:off x="6133142" y="2868513"/>
            <a:ext cx="2808000" cy="858037"/>
          </a:xfrm>
          <a:prstGeom prst="wedgeRectCallout">
            <a:avLst>
              <a:gd name="adj1" fmla="val -42259"/>
              <a:gd name="adj2" fmla="val 5927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Enable and refresh subscriptions for all tables</a:t>
            </a:r>
          </a:p>
          <a:p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SUBSCRIPTIONS sub_node1_node2 ENABLE</a:t>
            </a:r>
          </a:p>
          <a:p>
            <a:r>
              <a:rPr kumimoji="1" lang="en-US" altLang="ja-JP" sz="8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SUBSCRIPTIONS sub_node1_node2 REFRESH PUBLICATION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D16D72-FDD0-0935-D50F-D550959BA95F}"/>
              </a:ext>
            </a:extLst>
          </p:cNvPr>
          <p:cNvSpPr txBox="1"/>
          <p:nvPr/>
        </p:nvSpPr>
        <p:spPr>
          <a:xfrm>
            <a:off x="2846787" y="1438070"/>
            <a:ext cx="620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000" dirty="0"/>
              <a:t>Node1</a:t>
            </a:r>
          </a:p>
        </p:txBody>
      </p:sp>
    </p:spTree>
    <p:extLst>
      <p:ext uri="{BB962C8B-B14F-4D97-AF65-F5344CB8AC3E}">
        <p14:creationId xmlns:p14="http://schemas.microsoft.com/office/powerpoint/2010/main" val="2346169398"/>
      </p:ext>
    </p:extLst>
  </p:cSld>
  <p:clrMapOvr>
    <a:masterClrMapping/>
  </p:clrMapOvr>
  <p:transition advTm="6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2" grpId="1" animBg="1"/>
      <p:bldP spid="4" grpId="0" animBg="1"/>
      <p:bldP spid="6" grpId="0"/>
      <p:bldP spid="7" grpId="0"/>
      <p:bldP spid="11" grpId="0"/>
      <p:bldP spid="11" grpId="1"/>
      <p:bldP spid="12" grpId="0"/>
      <p:bldP spid="12" grpId="1"/>
      <p:bldP spid="13" grpId="0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B5ADCA-893F-DBDD-A8D4-986B5AA0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9BEEDA-7825-2477-1214-5FBD718524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4781" y="865823"/>
            <a:ext cx="6264000" cy="122396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Aft>
                <a:spcPts val="900"/>
              </a:spcAft>
              <a:buClr>
                <a:srgbClr val="FF8000"/>
              </a:buClr>
            </a:pPr>
            <a:r>
              <a:rPr lang="en-US" altLang="ja-JP" sz="1600" dirty="0">
                <a:latin typeface="Fujitsu Infinity Pro" pitchFamily="2" charset="0"/>
              </a:rPr>
              <a:t>Upgrading replication clusters had many challenges</a:t>
            </a:r>
          </a:p>
          <a:p>
            <a:pPr>
              <a:lnSpc>
                <a:spcPct val="100000"/>
              </a:lnSpc>
              <a:spcAft>
                <a:spcPts val="900"/>
              </a:spcAft>
              <a:buClr>
                <a:srgbClr val="FF8000"/>
              </a:buClr>
            </a:pPr>
            <a:r>
              <a:rPr lang="en-US" altLang="ja-JP" sz="1600" dirty="0">
                <a:latin typeface="Fujitsu Infinity Pro" pitchFamily="2" charset="0"/>
              </a:rPr>
              <a:t>Some features have been committed:</a:t>
            </a:r>
          </a:p>
          <a:p>
            <a:pPr lvl="1">
              <a:lnSpc>
                <a:spcPct val="100000"/>
              </a:lnSpc>
              <a:spcAft>
                <a:spcPts val="900"/>
              </a:spcAft>
              <a:buClr>
                <a:srgbClr val="FFE700"/>
              </a:buClr>
              <a:buFont typeface="Arial" panose="020B0604020202020204" pitchFamily="34" charset="0"/>
              <a:buChar char="●"/>
            </a:pPr>
            <a:r>
              <a:rPr lang="en-US" altLang="ja-JP" sz="1500" dirty="0">
                <a:latin typeface="Fujitsu Infinity Pro" pitchFamily="2" charset="0"/>
              </a:rPr>
              <a:t>Preserving logical replication slots information during upgrade</a:t>
            </a:r>
          </a:p>
          <a:p>
            <a:pPr lvl="1">
              <a:lnSpc>
                <a:spcPct val="100000"/>
              </a:lnSpc>
              <a:spcAft>
                <a:spcPts val="900"/>
              </a:spcAft>
              <a:buClr>
                <a:srgbClr val="FFE700"/>
              </a:buClr>
              <a:buFont typeface="Arial" panose="020B0604020202020204" pitchFamily="34" charset="0"/>
              <a:buChar char="●"/>
            </a:pPr>
            <a:r>
              <a:rPr lang="en-US" altLang="ja-JP" sz="1500" dirty="0">
                <a:latin typeface="Fujitsu Infinity Pro" pitchFamily="2" charset="0"/>
              </a:rPr>
              <a:t>Preserving subscription information during upgrade</a:t>
            </a:r>
          </a:p>
          <a:p>
            <a:pPr lvl="1">
              <a:lnSpc>
                <a:spcPct val="100000"/>
              </a:lnSpc>
              <a:spcAft>
                <a:spcPts val="900"/>
              </a:spcAft>
              <a:buClr>
                <a:srgbClr val="FFE700"/>
              </a:buClr>
              <a:buFont typeface="Arial" panose="020B0604020202020204" pitchFamily="34" charset="0"/>
              <a:buChar char="●"/>
            </a:pPr>
            <a:r>
              <a:rPr lang="en-US" altLang="ja-JP" sz="1500" dirty="0">
                <a:latin typeface="Fujitsu Infinity Pro" pitchFamily="2" charset="0"/>
              </a:rPr>
              <a:t>pg_createsubscriber has been added to convert the streaming replication cluster to a logical replication cluster</a:t>
            </a:r>
          </a:p>
          <a:p>
            <a:pPr>
              <a:lnSpc>
                <a:spcPct val="100000"/>
              </a:lnSpc>
              <a:spcAft>
                <a:spcPts val="900"/>
              </a:spcAft>
              <a:buClr>
                <a:srgbClr val="FF8000"/>
              </a:buClr>
            </a:pPr>
            <a:r>
              <a:rPr lang="en-US" altLang="ja-JP" sz="1600" dirty="0">
                <a:latin typeface="Fujitsu Infinity Pro" pitchFamily="2" charset="0"/>
              </a:rPr>
              <a:t>Together, these features remove most downtime while upgrading the streaming replication cluster</a:t>
            </a:r>
          </a:p>
          <a:p>
            <a:pPr>
              <a:lnSpc>
                <a:spcPct val="100000"/>
              </a:lnSpc>
              <a:spcAft>
                <a:spcPts val="900"/>
              </a:spcAft>
              <a:buClr>
                <a:srgbClr val="FF8000"/>
              </a:buClr>
            </a:pPr>
            <a:r>
              <a:rPr lang="en-US" altLang="ja-JP" sz="1600" dirty="0">
                <a:latin typeface="Fujitsu Infinity Pro" pitchFamily="2" charset="0"/>
              </a:rPr>
              <a:t>Logical replication clusters can be upgraded now without the need to copy the table data again</a:t>
            </a:r>
          </a:p>
          <a:p>
            <a:pPr marL="252325" lvl="1" indent="-252325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●"/>
            </a:pPr>
            <a:endParaRPr lang="en-US" altLang="ja-JP" sz="1800" dirty="0">
              <a:latin typeface="Fujitsu Infinity Pro" pitchFamily="2" charset="0"/>
            </a:endParaRPr>
          </a:p>
          <a:p>
            <a:pPr>
              <a:lnSpc>
                <a:spcPct val="100000"/>
              </a:lnSpc>
              <a:spcAft>
                <a:spcPts val="900"/>
              </a:spcAft>
              <a:buClr>
                <a:srgbClr val="FF8000"/>
              </a:buClr>
            </a:pPr>
            <a:endParaRPr lang="ja-JP" altLang="en-US" sz="1800" dirty="0">
              <a:latin typeface="Fujitsu Infinity Pro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F4D3F28-6A57-D695-C51F-0AABD0A7F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0523" y="1480825"/>
            <a:ext cx="1500702" cy="19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423B24E-F253-13C0-EA64-F397F5E871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132" y="1312864"/>
            <a:ext cx="6516000" cy="684000"/>
          </a:xfrm>
          <a:solidFill>
            <a:srgbClr val="EAEAEA"/>
          </a:solidFill>
        </p:spPr>
        <p:txBody>
          <a:bodyPr lIns="252000" anchor="ctr" anchorCtr="0">
            <a:noAutofit/>
          </a:bodyPr>
          <a:lstStyle/>
          <a:p>
            <a:pPr marL="0" indent="0" algn="l">
              <a:buNone/>
            </a:pPr>
            <a:r>
              <a:rPr lang="en-IN" sz="1600" dirty="0">
                <a:uFill>
                  <a:solidFill>
                    <a:srgbClr val="EAEAEA"/>
                  </a:solidFill>
                </a:uFill>
              </a:rPr>
              <a:t>pg_upgrade documentation</a:t>
            </a:r>
          </a:p>
          <a:p>
            <a:pPr marL="0" lvl="1" indent="0">
              <a:buNone/>
            </a:pPr>
            <a:r>
              <a:rPr lang="en-IN" sz="1400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EAEAEA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https://www.postgresql.org/docs/16/pgupgrade.html</a:t>
            </a:r>
            <a:endParaRPr lang="en-IN" sz="1600" u="sng" dirty="0">
              <a:solidFill>
                <a:schemeClr val="tx1">
                  <a:lumMod val="50000"/>
                  <a:lumOff val="50000"/>
                </a:schemeClr>
              </a:solidFill>
              <a:uFill>
                <a:solidFill>
                  <a:srgbClr val="EAEAEA"/>
                </a:solidFill>
              </a:u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078B78-47A7-0747-8618-F8AF60AA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B1C0A0-C9DC-FAE1-D340-A99854BA5D16}"/>
              </a:ext>
            </a:extLst>
          </p:cNvPr>
          <p:cNvSpPr txBox="1">
            <a:spLocks/>
          </p:cNvSpPr>
          <p:nvPr/>
        </p:nvSpPr>
        <p:spPr>
          <a:xfrm>
            <a:off x="914717" y="2292350"/>
            <a:ext cx="6516000" cy="684000"/>
          </a:xfrm>
          <a:prstGeom prst="rect">
            <a:avLst/>
          </a:prstGeom>
          <a:solidFill>
            <a:srgbClr val="EAEAEA"/>
          </a:solidFill>
        </p:spPr>
        <p:txBody>
          <a:bodyPr wrap="square" lIns="252000" tIns="0" rIns="0" bIns="0" anchor="ctr" anchorCtr="0">
            <a:noAutofit/>
          </a:bodyPr>
          <a:lstStyle>
            <a:lvl1pPr marL="252331" indent="-252331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533227" indent="-225351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868080" indent="-198374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202934" indent="-193613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2548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3"/>
              </a:buBlip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337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3"/>
              </a:buBlip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26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14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02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u="sng" dirty="0">
                <a:uFill>
                  <a:solidFill>
                    <a:srgbClr val="EAEAEA"/>
                  </a:solidFill>
                </a:uFill>
              </a:rPr>
              <a:t>Streaming Replication Protocol</a:t>
            </a:r>
          </a:p>
          <a:p>
            <a:pPr marL="0" lvl="1" indent="0">
              <a:buNone/>
            </a:pPr>
            <a:r>
              <a:rPr lang="en-AU" sz="1400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EAEAEA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https://www.postgresql.org/docs/current/protocol-replication.html</a:t>
            </a:r>
            <a:endParaRPr lang="en-AU" sz="1400" u="sng" dirty="0">
              <a:solidFill>
                <a:schemeClr val="tx1">
                  <a:lumMod val="50000"/>
                  <a:lumOff val="50000"/>
                </a:schemeClr>
              </a:solidFill>
              <a:uFill>
                <a:solidFill>
                  <a:srgbClr val="EAEAEA"/>
                </a:solidFill>
              </a:u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6B73E-518C-2C2B-7C4C-8239A52FA6CC}"/>
              </a:ext>
            </a:extLst>
          </p:cNvPr>
          <p:cNvSpPr txBox="1">
            <a:spLocks/>
          </p:cNvSpPr>
          <p:nvPr/>
        </p:nvSpPr>
        <p:spPr>
          <a:xfrm>
            <a:off x="911122" y="3271835"/>
            <a:ext cx="6516000" cy="684000"/>
          </a:xfrm>
          <a:prstGeom prst="rect">
            <a:avLst/>
          </a:prstGeom>
          <a:solidFill>
            <a:srgbClr val="EAEAEA"/>
          </a:solidFill>
        </p:spPr>
        <p:txBody>
          <a:bodyPr wrap="square" lIns="252000" tIns="0" rIns="0" bIns="0" anchor="ctr" anchorCtr="0">
            <a:noAutofit/>
          </a:bodyPr>
          <a:lstStyle>
            <a:lvl1pPr marL="252331" indent="-252331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533227" indent="-225351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868080" indent="-198374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202934" indent="-193613" algn="l" defTabSz="6855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●"/>
              <a:defRPr kumimoji="1" lang="en-US"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2548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3"/>
              </a:buBlip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337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3"/>
              </a:buBlip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26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14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02" indent="-171394" algn="l" defTabSz="685577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u="sng" dirty="0">
                <a:uFill>
                  <a:solidFill>
                    <a:srgbClr val="EAEAEA"/>
                  </a:solidFill>
                </a:uFill>
              </a:rPr>
              <a:t>Logical Replication</a:t>
            </a:r>
          </a:p>
          <a:p>
            <a:pPr marL="0" lvl="1" indent="0">
              <a:buNone/>
            </a:pPr>
            <a:r>
              <a:rPr lang="en-AU" sz="1400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EAEAEA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https://www.postgresql.org/docs/current/logical-replication.html</a:t>
            </a:r>
            <a:endParaRPr lang="en-AU" sz="1400" u="sng" dirty="0">
              <a:solidFill>
                <a:schemeClr val="tx1">
                  <a:lumMod val="50000"/>
                  <a:lumOff val="50000"/>
                </a:schemeClr>
              </a:solidFill>
              <a:uFill>
                <a:solidFill>
                  <a:srgbClr val="EAEAEA"/>
                </a:solidFill>
              </a:u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BED5EE-F8CD-7CA4-5730-6F6F117F88D1}"/>
              </a:ext>
            </a:extLst>
          </p:cNvPr>
          <p:cNvGrpSpPr>
            <a:grpSpLocks noChangeAspect="1"/>
          </p:cNvGrpSpPr>
          <p:nvPr/>
        </p:nvGrpSpPr>
        <p:grpSpPr>
          <a:xfrm>
            <a:off x="275331" y="1254129"/>
            <a:ext cx="739387" cy="739387"/>
            <a:chOff x="475175" y="1634382"/>
            <a:chExt cx="816889" cy="81688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6A798F-42AA-F4D1-FEC3-A0CE41377E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5175" y="1634382"/>
              <a:ext cx="816889" cy="816889"/>
              <a:chOff x="6780479" y="3826738"/>
              <a:chExt cx="1088381" cy="1088381"/>
            </a:xfrm>
          </p:grpSpPr>
          <p:sp>
            <p:nvSpPr>
              <p:cNvPr id="9" name="Shape outer">
                <a:extLst>
                  <a:ext uri="{FF2B5EF4-FFF2-40B4-BE49-F238E27FC236}">
                    <a16:creationId xmlns:a16="http://schemas.microsoft.com/office/drawing/2014/main" id="{E4B74612-3141-0AFB-B67B-FF7229C58E11}"/>
                  </a:ext>
                </a:extLst>
              </p:cNvPr>
              <p:cNvSpPr/>
              <p:nvPr/>
            </p:nvSpPr>
            <p:spPr>
              <a:xfrm>
                <a:off x="6780479" y="3826738"/>
                <a:ext cx="1088381" cy="1088381"/>
              </a:xfrm>
              <a:custGeom>
                <a:avLst/>
                <a:gdLst>
                  <a:gd name="connsiteX0" fmla="*/ 0 w 1088381"/>
                  <a:gd name="connsiteY0" fmla="*/ 544124 h 1088381"/>
                  <a:gd name="connsiteX1" fmla="*/ 544258 w 1088381"/>
                  <a:gd name="connsiteY1" fmla="*/ 0 h 1088381"/>
                  <a:gd name="connsiteX2" fmla="*/ 1088382 w 1088381"/>
                  <a:gd name="connsiteY2" fmla="*/ 544124 h 1088381"/>
                  <a:gd name="connsiteX3" fmla="*/ 544258 w 1088381"/>
                  <a:gd name="connsiteY3" fmla="*/ 1088382 h 1088381"/>
                  <a:gd name="connsiteX4" fmla="*/ 0 w 1088381"/>
                  <a:gd name="connsiteY4" fmla="*/ 544124 h 108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381" h="1088381">
                    <a:moveTo>
                      <a:pt x="0" y="544124"/>
                    </a:moveTo>
                    <a:cubicBezTo>
                      <a:pt x="0" y="243604"/>
                      <a:pt x="243738" y="0"/>
                      <a:pt x="544258" y="0"/>
                    </a:cubicBezTo>
                    <a:cubicBezTo>
                      <a:pt x="844778" y="0"/>
                      <a:pt x="1088382" y="243604"/>
                      <a:pt x="1088382" y="544124"/>
                    </a:cubicBezTo>
                    <a:cubicBezTo>
                      <a:pt x="1088382" y="844644"/>
                      <a:pt x="844778" y="1088382"/>
                      <a:pt x="544258" y="1088382"/>
                    </a:cubicBezTo>
                    <a:cubicBezTo>
                      <a:pt x="243738" y="1088382"/>
                      <a:pt x="0" y="844644"/>
                      <a:pt x="0" y="544124"/>
                    </a:cubicBezTo>
                    <a:close/>
                  </a:path>
                </a:pathLst>
              </a:custGeom>
              <a:gradFill>
                <a:gsLst>
                  <a:gs pos="24000">
                    <a:srgbClr val="FFE700"/>
                  </a:gs>
                  <a:gs pos="51000">
                    <a:srgbClr val="FF8000"/>
                  </a:gs>
                </a:gsLst>
                <a:lin ang="2700000" scaled="0"/>
              </a:gradFill>
              <a:ln w="0" cap="flat">
                <a:noFill/>
                <a:prstDash val="solid"/>
                <a:miter/>
              </a:ln>
              <a:effectLst>
                <a:outerShdw sx="120000" sy="120000" algn="ctr" rotWithShape="0">
                  <a:schemeClr val="bg1"/>
                </a:outerShdw>
              </a:effectLst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10" name="Shape inner">
                <a:extLst>
                  <a:ext uri="{FF2B5EF4-FFF2-40B4-BE49-F238E27FC236}">
                    <a16:creationId xmlns:a16="http://schemas.microsoft.com/office/drawing/2014/main" id="{2789FAC7-DBD8-B6C4-F465-0FFB37393C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3168" y="3946749"/>
                <a:ext cx="840859" cy="840859"/>
              </a:xfrm>
              <a:custGeom>
                <a:avLst/>
                <a:gdLst>
                  <a:gd name="connsiteX0" fmla="*/ 0 w 866339"/>
                  <a:gd name="connsiteY0" fmla="*/ 433103 h 866339"/>
                  <a:gd name="connsiteX1" fmla="*/ 433237 w 866339"/>
                  <a:gd name="connsiteY1" fmla="*/ 0 h 866339"/>
                  <a:gd name="connsiteX2" fmla="*/ 866340 w 866339"/>
                  <a:gd name="connsiteY2" fmla="*/ 433103 h 866339"/>
                  <a:gd name="connsiteX3" fmla="*/ 433237 w 866339"/>
                  <a:gd name="connsiteY3" fmla="*/ 866340 h 866339"/>
                  <a:gd name="connsiteX4" fmla="*/ 0 w 866339"/>
                  <a:gd name="connsiteY4" fmla="*/ 433103 h 86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339" h="866339">
                    <a:moveTo>
                      <a:pt x="0" y="433103"/>
                    </a:moveTo>
                    <a:cubicBezTo>
                      <a:pt x="0" y="193919"/>
                      <a:pt x="193919" y="0"/>
                      <a:pt x="433237" y="0"/>
                    </a:cubicBezTo>
                    <a:cubicBezTo>
                      <a:pt x="672555" y="0"/>
                      <a:pt x="866340" y="193919"/>
                      <a:pt x="866340" y="433103"/>
                    </a:cubicBezTo>
                    <a:cubicBezTo>
                      <a:pt x="866340" y="672287"/>
                      <a:pt x="672421" y="866340"/>
                      <a:pt x="433237" y="866340"/>
                    </a:cubicBezTo>
                    <a:cubicBezTo>
                      <a:pt x="194053" y="866340"/>
                      <a:pt x="0" y="672421"/>
                      <a:pt x="0" y="433103"/>
                    </a:cubicBezTo>
                    <a:close/>
                  </a:path>
                </a:pathLst>
              </a:custGeom>
              <a:gradFill>
                <a:gsLst>
                  <a:gs pos="29000">
                    <a:srgbClr val="FF8000"/>
                  </a:gs>
                  <a:gs pos="77000">
                    <a:srgbClr val="FFE700"/>
                  </a:gs>
                </a:gsLst>
                <a:lin ang="1631684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438766A-141A-E4C6-CCBC-2160D7929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12477" y="1874330"/>
              <a:ext cx="377280" cy="3192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5488A2-E51C-DB88-C760-D702E483162F}"/>
              </a:ext>
            </a:extLst>
          </p:cNvPr>
          <p:cNvGrpSpPr>
            <a:grpSpLocks noChangeAspect="1"/>
          </p:cNvGrpSpPr>
          <p:nvPr/>
        </p:nvGrpSpPr>
        <p:grpSpPr>
          <a:xfrm>
            <a:off x="275331" y="2264656"/>
            <a:ext cx="739387" cy="739387"/>
            <a:chOff x="475175" y="1634382"/>
            <a:chExt cx="816889" cy="81688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2328CBB-12A2-4740-1E33-AC070E7754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5175" y="1634382"/>
              <a:ext cx="816889" cy="816889"/>
              <a:chOff x="6780479" y="3826738"/>
              <a:chExt cx="1088381" cy="1088381"/>
            </a:xfrm>
          </p:grpSpPr>
          <p:sp>
            <p:nvSpPr>
              <p:cNvPr id="16" name="Shape outer">
                <a:extLst>
                  <a:ext uri="{FF2B5EF4-FFF2-40B4-BE49-F238E27FC236}">
                    <a16:creationId xmlns:a16="http://schemas.microsoft.com/office/drawing/2014/main" id="{7D17CB74-896A-DF5D-3F7C-6854D6FEA0ED}"/>
                  </a:ext>
                </a:extLst>
              </p:cNvPr>
              <p:cNvSpPr/>
              <p:nvPr/>
            </p:nvSpPr>
            <p:spPr>
              <a:xfrm>
                <a:off x="6780479" y="3826738"/>
                <a:ext cx="1088381" cy="1088381"/>
              </a:xfrm>
              <a:custGeom>
                <a:avLst/>
                <a:gdLst>
                  <a:gd name="connsiteX0" fmla="*/ 0 w 1088381"/>
                  <a:gd name="connsiteY0" fmla="*/ 544124 h 1088381"/>
                  <a:gd name="connsiteX1" fmla="*/ 544258 w 1088381"/>
                  <a:gd name="connsiteY1" fmla="*/ 0 h 1088381"/>
                  <a:gd name="connsiteX2" fmla="*/ 1088382 w 1088381"/>
                  <a:gd name="connsiteY2" fmla="*/ 544124 h 1088381"/>
                  <a:gd name="connsiteX3" fmla="*/ 544258 w 1088381"/>
                  <a:gd name="connsiteY3" fmla="*/ 1088382 h 1088381"/>
                  <a:gd name="connsiteX4" fmla="*/ 0 w 1088381"/>
                  <a:gd name="connsiteY4" fmla="*/ 544124 h 108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381" h="1088381">
                    <a:moveTo>
                      <a:pt x="0" y="544124"/>
                    </a:moveTo>
                    <a:cubicBezTo>
                      <a:pt x="0" y="243604"/>
                      <a:pt x="243738" y="0"/>
                      <a:pt x="544258" y="0"/>
                    </a:cubicBezTo>
                    <a:cubicBezTo>
                      <a:pt x="844778" y="0"/>
                      <a:pt x="1088382" y="243604"/>
                      <a:pt x="1088382" y="544124"/>
                    </a:cubicBezTo>
                    <a:cubicBezTo>
                      <a:pt x="1088382" y="844644"/>
                      <a:pt x="844778" y="1088382"/>
                      <a:pt x="544258" y="1088382"/>
                    </a:cubicBezTo>
                    <a:cubicBezTo>
                      <a:pt x="243738" y="1088382"/>
                      <a:pt x="0" y="844644"/>
                      <a:pt x="0" y="544124"/>
                    </a:cubicBezTo>
                    <a:close/>
                  </a:path>
                </a:pathLst>
              </a:custGeom>
              <a:gradFill>
                <a:gsLst>
                  <a:gs pos="24000">
                    <a:srgbClr val="FFE700"/>
                  </a:gs>
                  <a:gs pos="51000">
                    <a:srgbClr val="FF8000"/>
                  </a:gs>
                </a:gsLst>
                <a:lin ang="2700000" scaled="0"/>
              </a:gradFill>
              <a:ln w="0" cap="flat">
                <a:noFill/>
                <a:prstDash val="solid"/>
                <a:miter/>
              </a:ln>
              <a:effectLst>
                <a:outerShdw sx="120000" sy="120000" algn="ctr" rotWithShape="0">
                  <a:schemeClr val="bg1"/>
                </a:outerShdw>
              </a:effectLst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17" name="Shape inner">
                <a:extLst>
                  <a:ext uri="{FF2B5EF4-FFF2-40B4-BE49-F238E27FC236}">
                    <a16:creationId xmlns:a16="http://schemas.microsoft.com/office/drawing/2014/main" id="{40F71E07-7682-4494-7E48-E673344411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3168" y="3946749"/>
                <a:ext cx="840859" cy="840859"/>
              </a:xfrm>
              <a:custGeom>
                <a:avLst/>
                <a:gdLst>
                  <a:gd name="connsiteX0" fmla="*/ 0 w 866339"/>
                  <a:gd name="connsiteY0" fmla="*/ 433103 h 866339"/>
                  <a:gd name="connsiteX1" fmla="*/ 433237 w 866339"/>
                  <a:gd name="connsiteY1" fmla="*/ 0 h 866339"/>
                  <a:gd name="connsiteX2" fmla="*/ 866340 w 866339"/>
                  <a:gd name="connsiteY2" fmla="*/ 433103 h 866339"/>
                  <a:gd name="connsiteX3" fmla="*/ 433237 w 866339"/>
                  <a:gd name="connsiteY3" fmla="*/ 866340 h 866339"/>
                  <a:gd name="connsiteX4" fmla="*/ 0 w 866339"/>
                  <a:gd name="connsiteY4" fmla="*/ 433103 h 86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339" h="866339">
                    <a:moveTo>
                      <a:pt x="0" y="433103"/>
                    </a:moveTo>
                    <a:cubicBezTo>
                      <a:pt x="0" y="193919"/>
                      <a:pt x="193919" y="0"/>
                      <a:pt x="433237" y="0"/>
                    </a:cubicBezTo>
                    <a:cubicBezTo>
                      <a:pt x="672555" y="0"/>
                      <a:pt x="866340" y="193919"/>
                      <a:pt x="866340" y="433103"/>
                    </a:cubicBezTo>
                    <a:cubicBezTo>
                      <a:pt x="866340" y="672287"/>
                      <a:pt x="672421" y="866340"/>
                      <a:pt x="433237" y="866340"/>
                    </a:cubicBezTo>
                    <a:cubicBezTo>
                      <a:pt x="194053" y="866340"/>
                      <a:pt x="0" y="672421"/>
                      <a:pt x="0" y="433103"/>
                    </a:cubicBezTo>
                    <a:close/>
                  </a:path>
                </a:pathLst>
              </a:custGeom>
              <a:gradFill>
                <a:gsLst>
                  <a:gs pos="29000">
                    <a:srgbClr val="FF8000"/>
                  </a:gs>
                  <a:gs pos="77000">
                    <a:srgbClr val="FFE700"/>
                  </a:gs>
                </a:gsLst>
                <a:lin ang="1631684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DB4B31E-EC99-AD49-E82F-0D18B4BF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2520000">
              <a:off x="705649" y="1789611"/>
              <a:ext cx="390937" cy="48867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79DE4E-2D84-504E-7DB4-F40799C43CE5}"/>
              </a:ext>
            </a:extLst>
          </p:cNvPr>
          <p:cNvGrpSpPr>
            <a:grpSpLocks noChangeAspect="1"/>
          </p:cNvGrpSpPr>
          <p:nvPr/>
        </p:nvGrpSpPr>
        <p:grpSpPr>
          <a:xfrm>
            <a:off x="275331" y="3237639"/>
            <a:ext cx="739387" cy="739387"/>
            <a:chOff x="475175" y="1634382"/>
            <a:chExt cx="816889" cy="8168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07F14B-BAD9-76EE-02DA-0E24964BEF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5175" y="1634382"/>
              <a:ext cx="816889" cy="816889"/>
              <a:chOff x="6780479" y="3826738"/>
              <a:chExt cx="1088381" cy="1088381"/>
            </a:xfrm>
          </p:grpSpPr>
          <p:sp>
            <p:nvSpPr>
              <p:cNvPr id="21" name="Shape outer">
                <a:extLst>
                  <a:ext uri="{FF2B5EF4-FFF2-40B4-BE49-F238E27FC236}">
                    <a16:creationId xmlns:a16="http://schemas.microsoft.com/office/drawing/2014/main" id="{620F862B-487B-99D4-4823-067A1749548A}"/>
                  </a:ext>
                </a:extLst>
              </p:cNvPr>
              <p:cNvSpPr/>
              <p:nvPr/>
            </p:nvSpPr>
            <p:spPr>
              <a:xfrm>
                <a:off x="6780479" y="3826738"/>
                <a:ext cx="1088381" cy="1088381"/>
              </a:xfrm>
              <a:custGeom>
                <a:avLst/>
                <a:gdLst>
                  <a:gd name="connsiteX0" fmla="*/ 0 w 1088381"/>
                  <a:gd name="connsiteY0" fmla="*/ 544124 h 1088381"/>
                  <a:gd name="connsiteX1" fmla="*/ 544258 w 1088381"/>
                  <a:gd name="connsiteY1" fmla="*/ 0 h 1088381"/>
                  <a:gd name="connsiteX2" fmla="*/ 1088382 w 1088381"/>
                  <a:gd name="connsiteY2" fmla="*/ 544124 h 1088381"/>
                  <a:gd name="connsiteX3" fmla="*/ 544258 w 1088381"/>
                  <a:gd name="connsiteY3" fmla="*/ 1088382 h 1088381"/>
                  <a:gd name="connsiteX4" fmla="*/ 0 w 1088381"/>
                  <a:gd name="connsiteY4" fmla="*/ 544124 h 108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381" h="1088381">
                    <a:moveTo>
                      <a:pt x="0" y="544124"/>
                    </a:moveTo>
                    <a:cubicBezTo>
                      <a:pt x="0" y="243604"/>
                      <a:pt x="243738" y="0"/>
                      <a:pt x="544258" y="0"/>
                    </a:cubicBezTo>
                    <a:cubicBezTo>
                      <a:pt x="844778" y="0"/>
                      <a:pt x="1088382" y="243604"/>
                      <a:pt x="1088382" y="544124"/>
                    </a:cubicBezTo>
                    <a:cubicBezTo>
                      <a:pt x="1088382" y="844644"/>
                      <a:pt x="844778" y="1088382"/>
                      <a:pt x="544258" y="1088382"/>
                    </a:cubicBezTo>
                    <a:cubicBezTo>
                      <a:pt x="243738" y="1088382"/>
                      <a:pt x="0" y="844644"/>
                      <a:pt x="0" y="544124"/>
                    </a:cubicBezTo>
                    <a:close/>
                  </a:path>
                </a:pathLst>
              </a:custGeom>
              <a:gradFill>
                <a:gsLst>
                  <a:gs pos="24000">
                    <a:srgbClr val="FFE700"/>
                  </a:gs>
                  <a:gs pos="51000">
                    <a:srgbClr val="FF8000"/>
                  </a:gs>
                </a:gsLst>
                <a:lin ang="2700000" scaled="0"/>
              </a:gradFill>
              <a:ln w="0" cap="flat">
                <a:noFill/>
                <a:prstDash val="solid"/>
                <a:miter/>
              </a:ln>
              <a:effectLst>
                <a:outerShdw sx="120000" sy="120000" algn="ctr" rotWithShape="0">
                  <a:schemeClr val="bg1"/>
                </a:outerShdw>
              </a:effectLst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  <p:sp>
            <p:nvSpPr>
              <p:cNvPr id="22" name="Shape inner">
                <a:extLst>
                  <a:ext uri="{FF2B5EF4-FFF2-40B4-BE49-F238E27FC236}">
                    <a16:creationId xmlns:a16="http://schemas.microsoft.com/office/drawing/2014/main" id="{DC8B7396-2CEC-C38B-034F-44DA996EC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3168" y="3946749"/>
                <a:ext cx="840859" cy="840859"/>
              </a:xfrm>
              <a:custGeom>
                <a:avLst/>
                <a:gdLst>
                  <a:gd name="connsiteX0" fmla="*/ 0 w 866339"/>
                  <a:gd name="connsiteY0" fmla="*/ 433103 h 866339"/>
                  <a:gd name="connsiteX1" fmla="*/ 433237 w 866339"/>
                  <a:gd name="connsiteY1" fmla="*/ 0 h 866339"/>
                  <a:gd name="connsiteX2" fmla="*/ 866340 w 866339"/>
                  <a:gd name="connsiteY2" fmla="*/ 433103 h 866339"/>
                  <a:gd name="connsiteX3" fmla="*/ 433237 w 866339"/>
                  <a:gd name="connsiteY3" fmla="*/ 866340 h 866339"/>
                  <a:gd name="connsiteX4" fmla="*/ 0 w 866339"/>
                  <a:gd name="connsiteY4" fmla="*/ 433103 h 86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6339" h="866339">
                    <a:moveTo>
                      <a:pt x="0" y="433103"/>
                    </a:moveTo>
                    <a:cubicBezTo>
                      <a:pt x="0" y="193919"/>
                      <a:pt x="193919" y="0"/>
                      <a:pt x="433237" y="0"/>
                    </a:cubicBezTo>
                    <a:cubicBezTo>
                      <a:pt x="672555" y="0"/>
                      <a:pt x="866340" y="193919"/>
                      <a:pt x="866340" y="433103"/>
                    </a:cubicBezTo>
                    <a:cubicBezTo>
                      <a:pt x="866340" y="672287"/>
                      <a:pt x="672421" y="866340"/>
                      <a:pt x="433237" y="866340"/>
                    </a:cubicBezTo>
                    <a:cubicBezTo>
                      <a:pt x="194053" y="866340"/>
                      <a:pt x="0" y="672421"/>
                      <a:pt x="0" y="433103"/>
                    </a:cubicBezTo>
                    <a:close/>
                  </a:path>
                </a:pathLst>
              </a:custGeom>
              <a:gradFill>
                <a:gsLst>
                  <a:gs pos="29000">
                    <a:srgbClr val="FF8000"/>
                  </a:gs>
                  <a:gs pos="77000">
                    <a:srgbClr val="FFE700"/>
                  </a:gs>
                </a:gsLst>
                <a:lin ang="1631684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62F999A-9840-14BD-877E-4D45A51DD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43973" y="1882077"/>
              <a:ext cx="314287" cy="303741"/>
            </a:xfrm>
            <a:prstGeom prst="rect">
              <a:avLst/>
            </a:prstGeom>
          </p:spPr>
        </p:pic>
      </p:grpSp>
      <p:pic>
        <p:nvPicPr>
          <p:cNvPr id="27" name="Picture 26" descr="A picture containing person, posing">
            <a:extLst>
              <a:ext uri="{FF2B5EF4-FFF2-40B4-BE49-F238E27FC236}">
                <a16:creationId xmlns:a16="http://schemas.microsoft.com/office/drawing/2014/main" id="{1EBD0710-D932-CC07-5D11-4D050E1868B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931"/>
          <a:stretch/>
        </p:blipFill>
        <p:spPr>
          <a:xfrm flipH="1">
            <a:off x="6445656" y="844551"/>
            <a:ext cx="2698344" cy="42989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0612581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54821C-C9AA-1AA7-6679-34D3D355C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0525" y="120831"/>
            <a:ext cx="394867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chemeClr val="bg1"/>
                </a:solidFill>
                <a:latin typeface="Fujitsu Infinity Pro ExtraBold" pitchFamily="2" charset="0"/>
              </a:rPr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CE91D1-9795-ACCD-A226-5F963ACD5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95" y="883701"/>
            <a:ext cx="1701358" cy="1694441"/>
          </a:xfrm>
          <a:prstGeom prst="rect">
            <a:avLst/>
          </a:prstGeom>
        </p:spPr>
      </p:pic>
      <p:grpSp>
        <p:nvGrpSpPr>
          <p:cNvPr id="3" name="Graphic 10">
            <a:extLst>
              <a:ext uri="{FF2B5EF4-FFF2-40B4-BE49-F238E27FC236}">
                <a16:creationId xmlns:a16="http://schemas.microsoft.com/office/drawing/2014/main" id="{224525E9-95B6-C18B-B655-6704BDEB4923}"/>
              </a:ext>
            </a:extLst>
          </p:cNvPr>
          <p:cNvGrpSpPr>
            <a:grpSpLocks noChangeAspect="1"/>
          </p:cNvGrpSpPr>
          <p:nvPr/>
        </p:nvGrpSpPr>
        <p:grpSpPr>
          <a:xfrm>
            <a:off x="313547" y="2666279"/>
            <a:ext cx="243000" cy="243000"/>
            <a:chOff x="5753100" y="3086100"/>
            <a:chExt cx="685800" cy="6858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6CC2E8C-B5A5-A704-8389-26A889EC0D3C}"/>
                </a:ext>
              </a:extLst>
            </p:cNvPr>
            <p:cNvSpPr/>
            <p:nvPr/>
          </p:nvSpPr>
          <p:spPr>
            <a:xfrm>
              <a:off x="5753100" y="3086100"/>
              <a:ext cx="685800" cy="685800"/>
            </a:xfrm>
            <a:custGeom>
              <a:avLst/>
              <a:gdLst>
                <a:gd name="connsiteX0" fmla="*/ 76200 w 685800"/>
                <a:gd name="connsiteY0" fmla="*/ 685800 h 685800"/>
                <a:gd name="connsiteX1" fmla="*/ 609600 w 685800"/>
                <a:gd name="connsiteY1" fmla="*/ 685800 h 685800"/>
                <a:gd name="connsiteX2" fmla="*/ 685800 w 685800"/>
                <a:gd name="connsiteY2" fmla="*/ 609600 h 685800"/>
                <a:gd name="connsiteX3" fmla="*/ 685800 w 685800"/>
                <a:gd name="connsiteY3" fmla="*/ 76200 h 685800"/>
                <a:gd name="connsiteX4" fmla="*/ 609600 w 685800"/>
                <a:gd name="connsiteY4" fmla="*/ 0 h 685800"/>
                <a:gd name="connsiteX5" fmla="*/ 76200 w 685800"/>
                <a:gd name="connsiteY5" fmla="*/ 0 h 685800"/>
                <a:gd name="connsiteX6" fmla="*/ 0 w 685800"/>
                <a:gd name="connsiteY6" fmla="*/ 76200 h 685800"/>
                <a:gd name="connsiteX7" fmla="*/ 0 w 685800"/>
                <a:gd name="connsiteY7" fmla="*/ 609600 h 685800"/>
                <a:gd name="connsiteX8" fmla="*/ 76200 w 685800"/>
                <a:gd name="connsiteY8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5800" h="685800">
                  <a:moveTo>
                    <a:pt x="76200" y="685800"/>
                  </a:moveTo>
                  <a:lnTo>
                    <a:pt x="609600" y="685800"/>
                  </a:lnTo>
                  <a:cubicBezTo>
                    <a:pt x="651684" y="685800"/>
                    <a:pt x="685800" y="651684"/>
                    <a:pt x="685800" y="609600"/>
                  </a:cubicBezTo>
                  <a:lnTo>
                    <a:pt x="685800" y="76200"/>
                  </a:lnTo>
                  <a:cubicBezTo>
                    <a:pt x="685800" y="34116"/>
                    <a:pt x="651684" y="0"/>
                    <a:pt x="609600" y="0"/>
                  </a:cubicBezTo>
                  <a:lnTo>
                    <a:pt x="76200" y="0"/>
                  </a:lnTo>
                  <a:cubicBezTo>
                    <a:pt x="34116" y="0"/>
                    <a:pt x="0" y="34116"/>
                    <a:pt x="0" y="76200"/>
                  </a:cubicBezTo>
                  <a:lnTo>
                    <a:pt x="0" y="609600"/>
                  </a:lnTo>
                  <a:cubicBezTo>
                    <a:pt x="0" y="651684"/>
                    <a:pt x="34116" y="685800"/>
                    <a:pt x="76200" y="685800"/>
                  </a:cubicBezTo>
                  <a:close/>
                </a:path>
              </a:pathLst>
            </a:custGeom>
            <a:solidFill>
              <a:sysClr val="window" lastClr="FFFFFF"/>
            </a:solidFill>
            <a:ln w="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latin typeface="Fujitsu Infinity Pro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51F37B0-AB54-5EEF-7C86-9341BB9C2D5C}"/>
                </a:ext>
              </a:extLst>
            </p:cNvPr>
            <p:cNvSpPr/>
            <p:nvPr/>
          </p:nvSpPr>
          <p:spPr>
            <a:xfrm>
              <a:off x="5848350" y="3181350"/>
              <a:ext cx="495300" cy="495300"/>
            </a:xfrm>
            <a:custGeom>
              <a:avLst/>
              <a:gdLst>
                <a:gd name="connsiteX0" fmla="*/ 495300 w 495300"/>
                <a:gd name="connsiteY0" fmla="*/ 495300 h 495300"/>
                <a:gd name="connsiteX1" fmla="*/ 393531 w 495300"/>
                <a:gd name="connsiteY1" fmla="*/ 495300 h 495300"/>
                <a:gd name="connsiteX2" fmla="*/ 393531 w 495300"/>
                <a:gd name="connsiteY2" fmla="*/ 321965 h 495300"/>
                <a:gd name="connsiteX3" fmla="*/ 337858 w 495300"/>
                <a:gd name="connsiteY3" fmla="*/ 247883 h 495300"/>
                <a:gd name="connsiteX4" fmla="*/ 275559 w 495300"/>
                <a:gd name="connsiteY4" fmla="*/ 321965 h 495300"/>
                <a:gd name="connsiteX5" fmla="*/ 275559 w 495300"/>
                <a:gd name="connsiteY5" fmla="*/ 495300 h 495300"/>
                <a:gd name="connsiteX6" fmla="*/ 177482 w 495300"/>
                <a:gd name="connsiteY6" fmla="*/ 495300 h 495300"/>
                <a:gd name="connsiteX7" fmla="*/ 177482 w 495300"/>
                <a:gd name="connsiteY7" fmla="*/ 165100 h 495300"/>
                <a:gd name="connsiteX8" fmla="*/ 275559 w 495300"/>
                <a:gd name="connsiteY8" fmla="*/ 165100 h 495300"/>
                <a:gd name="connsiteX9" fmla="*/ 275559 w 495300"/>
                <a:gd name="connsiteY9" fmla="*/ 209578 h 495300"/>
                <a:gd name="connsiteX10" fmla="*/ 375119 w 495300"/>
                <a:gd name="connsiteY10" fmla="*/ 155012 h 495300"/>
                <a:gd name="connsiteX11" fmla="*/ 495300 w 495300"/>
                <a:gd name="connsiteY11" fmla="*/ 286238 h 495300"/>
                <a:gd name="connsiteX12" fmla="*/ 495300 w 495300"/>
                <a:gd name="connsiteY12" fmla="*/ 495300 h 495300"/>
                <a:gd name="connsiteX13" fmla="*/ 60477 w 495300"/>
                <a:gd name="connsiteY13" fmla="*/ 121863 h 495300"/>
                <a:gd name="connsiteX14" fmla="*/ 0 w 495300"/>
                <a:gd name="connsiteY14" fmla="*/ 60931 h 495300"/>
                <a:gd name="connsiteX15" fmla="*/ 60477 w 495300"/>
                <a:gd name="connsiteY15" fmla="*/ 0 h 495300"/>
                <a:gd name="connsiteX16" fmla="*/ 120939 w 495300"/>
                <a:gd name="connsiteY16" fmla="*/ 60931 h 495300"/>
                <a:gd name="connsiteX17" fmla="*/ 60477 w 495300"/>
                <a:gd name="connsiteY17" fmla="*/ 121863 h 495300"/>
                <a:gd name="connsiteX18" fmla="*/ 9836 w 495300"/>
                <a:gd name="connsiteY18" fmla="*/ 495300 h 495300"/>
                <a:gd name="connsiteX19" fmla="*/ 112104 w 495300"/>
                <a:gd name="connsiteY19" fmla="*/ 495300 h 495300"/>
                <a:gd name="connsiteX20" fmla="*/ 112104 w 495300"/>
                <a:gd name="connsiteY20" fmla="*/ 165100 h 495300"/>
                <a:gd name="connsiteX21" fmla="*/ 9836 w 495300"/>
                <a:gd name="connsiteY21" fmla="*/ 165100 h 495300"/>
                <a:gd name="connsiteX22" fmla="*/ 9836 w 495300"/>
                <a:gd name="connsiteY22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5300" h="495300">
                  <a:moveTo>
                    <a:pt x="495300" y="495300"/>
                  </a:moveTo>
                  <a:lnTo>
                    <a:pt x="393531" y="495300"/>
                  </a:lnTo>
                  <a:lnTo>
                    <a:pt x="393531" y="321965"/>
                  </a:lnTo>
                  <a:cubicBezTo>
                    <a:pt x="393531" y="274442"/>
                    <a:pt x="375474" y="247883"/>
                    <a:pt x="337858" y="247883"/>
                  </a:cubicBezTo>
                  <a:cubicBezTo>
                    <a:pt x="296938" y="247883"/>
                    <a:pt x="275559" y="275521"/>
                    <a:pt x="275559" y="321965"/>
                  </a:cubicBezTo>
                  <a:lnTo>
                    <a:pt x="275559" y="495300"/>
                  </a:lnTo>
                  <a:lnTo>
                    <a:pt x="177482" y="495300"/>
                  </a:lnTo>
                  <a:lnTo>
                    <a:pt x="177482" y="165100"/>
                  </a:lnTo>
                  <a:lnTo>
                    <a:pt x="275559" y="165100"/>
                  </a:lnTo>
                  <a:lnTo>
                    <a:pt x="275559" y="209578"/>
                  </a:lnTo>
                  <a:cubicBezTo>
                    <a:pt x="275559" y="209578"/>
                    <a:pt x="305048" y="155012"/>
                    <a:pt x="375119" y="155012"/>
                  </a:cubicBezTo>
                  <a:cubicBezTo>
                    <a:pt x="445158" y="155012"/>
                    <a:pt x="495300" y="197782"/>
                    <a:pt x="495300" y="286238"/>
                  </a:cubicBezTo>
                  <a:lnTo>
                    <a:pt x="495300" y="495300"/>
                  </a:lnTo>
                  <a:close/>
                  <a:moveTo>
                    <a:pt x="60477" y="121863"/>
                  </a:moveTo>
                  <a:cubicBezTo>
                    <a:pt x="27071" y="121863"/>
                    <a:pt x="0" y="94580"/>
                    <a:pt x="0" y="60931"/>
                  </a:cubicBezTo>
                  <a:cubicBezTo>
                    <a:pt x="0" y="27283"/>
                    <a:pt x="27071" y="0"/>
                    <a:pt x="60477" y="0"/>
                  </a:cubicBezTo>
                  <a:cubicBezTo>
                    <a:pt x="93884" y="0"/>
                    <a:pt x="120939" y="27283"/>
                    <a:pt x="120939" y="60931"/>
                  </a:cubicBezTo>
                  <a:cubicBezTo>
                    <a:pt x="120939" y="94580"/>
                    <a:pt x="93884" y="121863"/>
                    <a:pt x="60477" y="121863"/>
                  </a:cubicBezTo>
                  <a:close/>
                  <a:moveTo>
                    <a:pt x="9836" y="495300"/>
                  </a:moveTo>
                  <a:lnTo>
                    <a:pt x="112104" y="495300"/>
                  </a:lnTo>
                  <a:lnTo>
                    <a:pt x="112104" y="165100"/>
                  </a:lnTo>
                  <a:lnTo>
                    <a:pt x="9836" y="165100"/>
                  </a:lnTo>
                  <a:lnTo>
                    <a:pt x="9836" y="495300"/>
                  </a:lnTo>
                  <a:close/>
                </a:path>
              </a:pathLst>
            </a:custGeom>
            <a:solidFill>
              <a:sysClr val="windowText" lastClr="000000"/>
            </a:solidFill>
            <a:ln w="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latin typeface="Fujitsu Infinity Pro"/>
              </a:endParaRPr>
            </a:p>
          </p:txBody>
        </p:sp>
      </p:grp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CCA4A58-417D-8A58-DACB-3907515B831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2102194" y="1111276"/>
            <a:ext cx="1944000" cy="459000"/>
          </a:xfrm>
          <a:prstGeom prst="rect">
            <a:avLst/>
          </a:prstGeom>
          <a:gradFill>
            <a:gsLst>
              <a:gs pos="79000">
                <a:srgbClr val="FFE700"/>
              </a:gs>
              <a:gs pos="38000">
                <a:srgbClr val="FF8000"/>
              </a:gs>
            </a:gsLst>
            <a:lin ang="2700000" scaled="0"/>
          </a:gradFill>
          <a:ln>
            <a:noFill/>
          </a:ln>
        </p:spPr>
        <p:txBody>
          <a:bodyPr lIns="0" tIns="0" rIns="0" bIns="0" anchor="ctr" anchorCtr="0"/>
          <a:lstStyle>
            <a:defPPr>
              <a:defRPr lang="en-US"/>
            </a:defPPr>
            <a:lvl1pPr marL="143996" indent="0" defTabSz="914377">
              <a:lnSpc>
                <a:spcPct val="10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2400" spc="150">
                <a:latin typeface="Fujitsu Infinity Pro Bold" pitchFamily="2" charset="0"/>
              </a:defRPr>
            </a:lvl1pPr>
            <a:lvl2pPr marL="563563" indent="-220663" defTabSz="685800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2000">
                <a:latin typeface="Fujitsu Infinity Pro" pitchFamily="2" charset="0"/>
              </a:defRPr>
            </a:lvl2pPr>
            <a:lvl3pPr marL="873125" indent="-187325" defTabSz="685800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>
                <a:latin typeface="Fujitsu Infinity Pro" pitchFamily="2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600">
                <a:latin typeface="Fujitsu Infinity Pro" pitchFamily="2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>
                <a:latin typeface="Arial" panose="020B060402020202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AU" sz="2100" spc="0" dirty="0"/>
              <a:t>Shlok Kyal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80949-299E-8F0B-CF15-96C9EFE40019}"/>
              </a:ext>
            </a:extLst>
          </p:cNvPr>
          <p:cNvSpPr txBox="1"/>
          <p:nvPr/>
        </p:nvSpPr>
        <p:spPr>
          <a:xfrm>
            <a:off x="2102194" y="1647836"/>
            <a:ext cx="2633675" cy="864980"/>
          </a:xfrm>
          <a:prstGeom prst="rect">
            <a:avLst/>
          </a:prstGeom>
          <a:noFill/>
          <a:ln>
            <a:noFill/>
          </a:ln>
        </p:spPr>
        <p:txBody>
          <a:bodyPr wrap="square" lIns="0" tIns="34290" rIns="68580" bIns="34290" rtlCol="0">
            <a:spAutoFit/>
          </a:bodyPr>
          <a:lstStyle>
            <a:defPPr>
              <a:defRPr lang="en-US"/>
            </a:defPPr>
            <a:lvl1pPr marL="0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310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621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931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242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552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63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173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485" algn="l" defTabSz="9146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6005">
              <a:lnSpc>
                <a:spcPct val="110000"/>
              </a:lnSpc>
              <a:buClr>
                <a:srgbClr val="000D5D"/>
              </a:buClr>
              <a:defRPr/>
            </a:pPr>
            <a:r>
              <a:rPr lang="en-US" sz="1500" dirty="0">
                <a:solidFill>
                  <a:prstClr val="white"/>
                </a:solidFill>
                <a:latin typeface="Fujitsu Infinity Pro Bold" pitchFamily="2" charset="0"/>
              </a:rPr>
              <a:t>Associate Application Developer</a:t>
            </a:r>
            <a:br>
              <a:rPr lang="en-US" sz="1500" dirty="0">
                <a:solidFill>
                  <a:prstClr val="white"/>
                </a:solidFill>
                <a:latin typeface="Fujitsu Infinity Pro Bold" pitchFamily="2" charset="0"/>
              </a:rPr>
            </a:br>
            <a:r>
              <a:rPr lang="en-US" dirty="0">
                <a:solidFill>
                  <a:prstClr val="white"/>
                </a:solidFill>
                <a:latin typeface="Fujitsu Infinity Pro" pitchFamily="2" charset="0"/>
              </a:rPr>
              <a:t>Fujitsu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E2BC7B-578E-7EDD-B831-E5D6BE9E94C2}"/>
              </a:ext>
            </a:extLst>
          </p:cNvPr>
          <p:cNvGrpSpPr>
            <a:grpSpLocks noChangeAspect="1"/>
          </p:cNvGrpSpPr>
          <p:nvPr/>
        </p:nvGrpSpPr>
        <p:grpSpPr>
          <a:xfrm>
            <a:off x="2840958" y="2584110"/>
            <a:ext cx="393052" cy="393052"/>
            <a:chOff x="4594129" y="3795472"/>
            <a:chExt cx="455921" cy="45592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5F14F4A-15BC-1D01-465E-CB596B4C0E15}"/>
                </a:ext>
              </a:extLst>
            </p:cNvPr>
            <p:cNvSpPr/>
            <p:nvPr/>
          </p:nvSpPr>
          <p:spPr>
            <a:xfrm>
              <a:off x="4594129" y="3795472"/>
              <a:ext cx="455921" cy="455921"/>
            </a:xfrm>
            <a:prstGeom prst="roundRect">
              <a:avLst>
                <a:gd name="adj" fmla="val 79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350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855614-C480-3F9B-FEFB-5D5F5B384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948" y="3826120"/>
              <a:ext cx="396282" cy="39462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60A2E1-A4EA-6EFE-C2AE-1A91D6B51E1D}"/>
              </a:ext>
            </a:extLst>
          </p:cNvPr>
          <p:cNvSpPr txBox="1"/>
          <p:nvPr/>
        </p:nvSpPr>
        <p:spPr>
          <a:xfrm>
            <a:off x="556547" y="2633217"/>
            <a:ext cx="2310118" cy="308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lnSpc>
                <a:spcPct val="110000"/>
              </a:lnSpc>
              <a:spcAft>
                <a:spcPts val="75"/>
              </a:spcAft>
              <a:buClr>
                <a:srgbClr val="2400B0"/>
              </a:buClr>
              <a:buSzPct val="120000"/>
            </a:pPr>
            <a:r>
              <a:rPr lang="en-US" sz="1350" dirty="0">
                <a:solidFill>
                  <a:schemeClr val="bg1"/>
                </a:solidFill>
                <a:latin typeface="Fujitsu Infinity Pro Bold" pitchFamily="2" charset="0"/>
              </a:rPr>
              <a:t>linkedin.com/in/shlokkyal</a:t>
            </a:r>
            <a:endParaRPr lang="en-US" sz="1500" dirty="0">
              <a:solidFill>
                <a:schemeClr val="bg1"/>
              </a:solidFill>
              <a:latin typeface="Fujitsu Infinity Pro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8439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9E610E-D625-9815-A8EF-744978DE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what is upgrade?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BD6D6-0D43-0584-21C5-E41EBC887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8677275" cy="2954655"/>
          </a:xfrm>
        </p:spPr>
        <p:txBody>
          <a:bodyPr/>
          <a:lstStyle/>
          <a:p>
            <a:r>
              <a:rPr lang="en-IN" sz="1800" dirty="0"/>
              <a:t>In PostgreSQL, "upgrade" refers to the process of moving database                  to a newer version</a:t>
            </a:r>
          </a:p>
          <a:p>
            <a:r>
              <a:rPr lang="en-AU" sz="1800" dirty="0"/>
              <a:t>PostgreSQL community releases a new major version every year,                    but supports only for five years</a:t>
            </a:r>
          </a:p>
          <a:p>
            <a:r>
              <a:rPr lang="en-AU" sz="1800" dirty="0"/>
              <a:t>Every major version adds a lot of features, tools, etc.</a:t>
            </a:r>
          </a:p>
          <a:p>
            <a:r>
              <a:rPr lang="en-AU" sz="1800" dirty="0">
                <a:latin typeface="Fujitsu Infinity Pro Bold" pitchFamily="2" charset="0"/>
              </a:rPr>
              <a:t>Major releases of PostgreSQL cannot understand old data directory</a:t>
            </a:r>
          </a:p>
          <a:p>
            <a:pPr lvl="1"/>
            <a:r>
              <a:rPr lang="en-AU" sz="1800" dirty="0"/>
              <a:t>System catalog may be changed</a:t>
            </a:r>
          </a:p>
          <a:p>
            <a:pPr lvl="1"/>
            <a:r>
              <a:rPr lang="en-AU" sz="1800" dirty="0"/>
              <a:t>WAL format may be changed</a:t>
            </a:r>
          </a:p>
          <a:p>
            <a:pPr lvl="1"/>
            <a:r>
              <a:rPr lang="en-AU" sz="1800" dirty="0"/>
              <a:t>etc.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7193A9-4AE5-29C3-C831-A48A02CAC980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7D83F9E-153C-F222-5309-71FFD024EE5B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ACEEE9-D92E-30DC-0A71-66454B4DE608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" name="Graphic 11">
              <a:extLst>
                <a:ext uri="{FF2B5EF4-FFF2-40B4-BE49-F238E27FC236}">
                  <a16:creationId xmlns:a16="http://schemas.microsoft.com/office/drawing/2014/main" id="{650EE910-B0E9-41C4-73D4-D42070C3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16200000" flipH="1" flipV="1">
              <a:off x="8064543" y="1326780"/>
              <a:ext cx="592647" cy="67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86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12706C-C2F3-2AAC-C0E2-1A7DC831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6" y="206605"/>
            <a:ext cx="8182713" cy="366254"/>
          </a:xfrm>
        </p:spPr>
        <p:txBody>
          <a:bodyPr/>
          <a:lstStyle/>
          <a:p>
            <a:r>
              <a:rPr kumimoji="1" lang="en-US" altLang="ja-JP" dirty="0"/>
              <a:t>pg_upgrade</a:t>
            </a:r>
            <a:r>
              <a:rPr kumimoji="1" lang="en-US" altLang="ja-JP" sz="2400" dirty="0"/>
              <a:t> –  the way to upgrade your instance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F403F9-DAD0-95D9-CBA4-26311421E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6"/>
            <a:ext cx="8677275" cy="2246769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kumimoji="1" lang="en-US" altLang="ja-JP" sz="1800" dirty="0"/>
              <a:t>The</a:t>
            </a:r>
            <a:r>
              <a:rPr kumimoji="1" lang="en-US" altLang="ja-JP" sz="1800" i="1" dirty="0"/>
              <a:t> built-in </a:t>
            </a:r>
            <a:r>
              <a:rPr kumimoji="1" lang="en-US" altLang="ja-JP" sz="1800" dirty="0"/>
              <a:t>upgrade tool</a:t>
            </a:r>
          </a:p>
          <a:p>
            <a:pPr>
              <a:spcAft>
                <a:spcPts val="400"/>
              </a:spcAft>
            </a:pPr>
            <a:r>
              <a:rPr kumimoji="1" lang="en-US" altLang="ja-JP" sz="1800" dirty="0"/>
              <a:t>7x faster than normal dump and restore</a:t>
            </a:r>
          </a:p>
          <a:p>
            <a:pPr>
              <a:spcAft>
                <a:spcPts val="400"/>
              </a:spcAft>
            </a:pPr>
            <a:r>
              <a:rPr kumimoji="1" lang="en-US" altLang="ja-JP" sz="1800" dirty="0"/>
              <a:t>Avoids reading data by SQL commands</a:t>
            </a:r>
          </a:p>
          <a:p>
            <a:pPr>
              <a:spcAft>
                <a:spcPts val="400"/>
              </a:spcAft>
            </a:pPr>
            <a:r>
              <a:rPr kumimoji="1" lang="en-US" altLang="ja-JP" sz="1800" dirty="0"/>
              <a:t>Assumptions of this tool</a:t>
            </a:r>
          </a:p>
          <a:p>
            <a:pPr lvl="1">
              <a:spcAft>
                <a:spcPts val="400"/>
              </a:spcAft>
            </a:pPr>
            <a:r>
              <a:rPr kumimoji="1" lang="en-US" altLang="ja-JP" sz="1800" dirty="0"/>
              <a:t>System catalogs are changed for every releases</a:t>
            </a:r>
          </a:p>
          <a:p>
            <a:pPr lvl="1">
              <a:spcAft>
                <a:spcPts val="400"/>
              </a:spcAft>
            </a:pPr>
            <a:r>
              <a:rPr lang="en-US" altLang="ja-JP" sz="1800" dirty="0"/>
              <a:t>Table file format is preserved</a:t>
            </a:r>
            <a:endParaRPr kumimoji="1" lang="en-US" altLang="ja-JP" sz="1800" dirty="0"/>
          </a:p>
          <a:p>
            <a:pPr>
              <a:spcAft>
                <a:spcPts val="400"/>
              </a:spcAft>
            </a:pPr>
            <a:endParaRPr kumimoji="1" lang="ja-JP" altLang="en-US" sz="1800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ED7DD3BF-67CC-4A41-940C-FECFCCF10794}"/>
              </a:ext>
            </a:extLst>
          </p:cNvPr>
          <p:cNvGrpSpPr/>
          <p:nvPr/>
        </p:nvGrpSpPr>
        <p:grpSpPr>
          <a:xfrm>
            <a:off x="664507" y="2980706"/>
            <a:ext cx="7814987" cy="1887609"/>
            <a:chOff x="664507" y="2793423"/>
            <a:chExt cx="7814987" cy="1887609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8E61858-7F1B-6B17-8573-39EB905DA455}"/>
                </a:ext>
              </a:extLst>
            </p:cNvPr>
            <p:cNvSpPr txBox="1"/>
            <p:nvPr/>
          </p:nvSpPr>
          <p:spPr>
            <a:xfrm>
              <a:off x="4072344" y="2793423"/>
              <a:ext cx="997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>
                  <a:latin typeface="Fujitsu Infinity Pro" pitchFamily="2" charset="0"/>
                </a:rPr>
                <a:t>pg_dump</a:t>
              </a:r>
            </a:p>
            <a:p>
              <a:pPr algn="l"/>
              <a:r>
                <a:rPr kumimoji="1" lang="en-US" altLang="ja-JP" sz="1200" dirty="0">
                  <a:latin typeface="Fujitsu Infinity Pro" pitchFamily="2" charset="0"/>
                </a:rPr>
                <a:t>pg_restore</a:t>
              </a:r>
              <a:endParaRPr kumimoji="1" lang="ja-JP" altLang="en-US" sz="1200" dirty="0">
                <a:latin typeface="Fujitsu Infinity Pro" pitchFamily="2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D85D7692-ABEF-BD4F-5CD1-54F4055EFF2C}"/>
                </a:ext>
              </a:extLst>
            </p:cNvPr>
            <p:cNvSpPr txBox="1"/>
            <p:nvPr/>
          </p:nvSpPr>
          <p:spPr>
            <a:xfrm>
              <a:off x="3819550" y="3812603"/>
              <a:ext cx="1502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200" dirty="0">
                  <a:latin typeface="Fujitsu Infinity Pro" pitchFamily="2" charset="0"/>
                </a:rPr>
                <a:t>read()/write() or</a:t>
              </a:r>
            </a:p>
            <a:p>
              <a:pPr algn="l"/>
              <a:r>
                <a:rPr kumimoji="1" lang="en-AU" altLang="ja-JP" sz="1200" dirty="0">
                  <a:latin typeface="Fujitsu Infinity Pro" pitchFamily="2" charset="0"/>
                </a:rPr>
                <a:t>ioctl(FICLONE) or</a:t>
              </a:r>
            </a:p>
            <a:p>
              <a:pPr algn="l"/>
              <a:r>
                <a:rPr kumimoji="1" lang="en-AU" altLang="ja-JP" sz="1200" dirty="0">
                  <a:latin typeface="Fujitsu Infinity Pro" pitchFamily="2" charset="0"/>
                </a:rPr>
                <a:t>link()</a:t>
              </a:r>
              <a:endParaRPr kumimoji="1" lang="ja-JP" altLang="en-US" sz="1200" dirty="0">
                <a:latin typeface="Fujitsu Infinity Pro" pitchFamily="2" charset="0"/>
              </a:endParaRPr>
            </a:p>
          </p:txBody>
        </p:sp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F3F1AA86-244D-97DD-74E7-615A327A3484}"/>
                </a:ext>
              </a:extLst>
            </p:cNvPr>
            <p:cNvSpPr/>
            <p:nvPr/>
          </p:nvSpPr>
          <p:spPr>
            <a:xfrm>
              <a:off x="664507" y="2918768"/>
              <a:ext cx="2604674" cy="1573954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5000"/>
              </a:schemeClr>
            </a:solidFill>
            <a:ln w="6350">
              <a:noFill/>
            </a:ln>
            <a:effectLst/>
          </p:spPr>
          <p:txBody>
            <a:bodyPr wrap="square" lIns="36000" tIns="36000" rIns="36000" bIns="0" rtlCol="0" anchor="t" anchorCtr="0">
              <a:noAutofit/>
            </a:bodyPr>
            <a:lstStyle/>
            <a:p>
              <a:pPr algn="r" defTabSz="457200">
                <a:lnSpc>
                  <a:spcPct val="90000"/>
                </a:lnSpc>
              </a:pPr>
              <a:endParaRPr lang="ja-JP" altLang="en-US" sz="1000" kern="0" dirty="0">
                <a:solidFill>
                  <a:srgbClr val="FF8000"/>
                </a:solidFill>
                <a:latin typeface="Fujitsu Infinity Pro Bold"/>
              </a:endParaRP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0CAA7460-8A9C-8398-383A-DE4F34BC9379}"/>
                </a:ext>
              </a:extLst>
            </p:cNvPr>
            <p:cNvSpPr/>
            <p:nvPr/>
          </p:nvSpPr>
          <p:spPr>
            <a:xfrm>
              <a:off x="1717231" y="3041170"/>
              <a:ext cx="1356635" cy="540000"/>
            </a:xfrm>
            <a:prstGeom prst="roundRect">
              <a:avLst/>
            </a:prstGeom>
            <a:noFill/>
            <a:ln w="38100">
              <a:solidFill>
                <a:srgbClr val="FF92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r>
                <a:rPr kumimoji="1" lang="en-US" altLang="ja-JP" sz="1000" dirty="0">
                  <a:solidFill>
                    <a:schemeClr val="tx1"/>
                  </a:solidFill>
                  <a:latin typeface="Fujitsu Infinity Pro" pitchFamily="2" charset="0"/>
                </a:rPr>
                <a:t>System catalogs</a:t>
              </a:r>
              <a:endParaRPr kumimoji="1" lang="ja-JP" altLang="en-US" sz="10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B628E19E-C6B3-7E24-44A0-04883E31843D}"/>
                </a:ext>
              </a:extLst>
            </p:cNvPr>
            <p:cNvGrpSpPr/>
            <p:nvPr/>
          </p:nvGrpSpPr>
          <p:grpSpPr>
            <a:xfrm>
              <a:off x="1851833" y="3316981"/>
              <a:ext cx="992112" cy="200055"/>
              <a:chOff x="1694528" y="4652486"/>
              <a:chExt cx="992112" cy="200055"/>
            </a:xfrm>
            <a:solidFill>
              <a:schemeClr val="bg1"/>
            </a:solidFill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B2B4347-2051-D29A-DD82-A6B22BD2E27C}"/>
                  </a:ext>
                </a:extLst>
              </p:cNvPr>
              <p:cNvSpPr txBox="1"/>
              <p:nvPr/>
            </p:nvSpPr>
            <p:spPr>
              <a:xfrm>
                <a:off x="1694528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1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072924A-019D-B9AA-C7CD-9F7CE9004E20}"/>
                  </a:ext>
                </a:extLst>
              </p:cNvPr>
              <p:cNvSpPr txBox="1"/>
              <p:nvPr/>
            </p:nvSpPr>
            <p:spPr>
              <a:xfrm>
                <a:off x="1882363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2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6519B57-D88F-C452-5725-78589DB40A15}"/>
                  </a:ext>
                </a:extLst>
              </p:cNvPr>
              <p:cNvSpPr txBox="1"/>
              <p:nvPr/>
            </p:nvSpPr>
            <p:spPr>
              <a:xfrm>
                <a:off x="2070198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3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1540D19-808E-2D59-79DC-5F1AD81B7FD8}"/>
                  </a:ext>
                </a:extLst>
              </p:cNvPr>
              <p:cNvSpPr txBox="1"/>
              <p:nvPr/>
            </p:nvSpPr>
            <p:spPr>
              <a:xfrm>
                <a:off x="2258033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4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6250009-8072-3056-CE9A-368CC5B962E1}"/>
                  </a:ext>
                </a:extLst>
              </p:cNvPr>
              <p:cNvSpPr txBox="1"/>
              <p:nvPr/>
            </p:nvSpPr>
            <p:spPr>
              <a:xfrm>
                <a:off x="2445868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5</a:t>
                </a:r>
                <a:endParaRPr kumimoji="1" lang="ja-JP" altLang="en-US" sz="700" dirty="0">
                  <a:latin typeface="+mn-ea"/>
                </a:endParaRPr>
              </a:p>
            </p:txBody>
          </p:sp>
        </p:grpSp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3D40A678-205A-A4F1-E427-B19E9FDF51C7}"/>
                </a:ext>
              </a:extLst>
            </p:cNvPr>
            <p:cNvSpPr/>
            <p:nvPr/>
          </p:nvSpPr>
          <p:spPr>
            <a:xfrm>
              <a:off x="1717231" y="3830321"/>
              <a:ext cx="1357200" cy="540000"/>
            </a:xfrm>
            <a:prstGeom prst="roundRect">
              <a:avLst/>
            </a:prstGeom>
            <a:noFill/>
            <a:ln w="38100">
              <a:solidFill>
                <a:srgbClr val="FBD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kumimoji="1" lang="en-US" altLang="ja-JP" sz="1000" dirty="0">
                  <a:solidFill>
                    <a:schemeClr val="tx1"/>
                  </a:solidFill>
                  <a:latin typeface="Fujitsu Infinity Pro" pitchFamily="2" charset="0"/>
                </a:rPr>
                <a:t>User tables</a:t>
              </a:r>
              <a:endParaRPr kumimoji="1" lang="ja-JP" altLang="en-US" sz="10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A5C6FD0D-6864-C5B0-3A4E-3B33C93BE495}"/>
                </a:ext>
              </a:extLst>
            </p:cNvPr>
            <p:cNvGrpSpPr/>
            <p:nvPr/>
          </p:nvGrpSpPr>
          <p:grpSpPr>
            <a:xfrm>
              <a:off x="1851834" y="4085921"/>
              <a:ext cx="1142135" cy="200055"/>
              <a:chOff x="753472" y="3795091"/>
              <a:chExt cx="1142135" cy="200055"/>
            </a:xfrm>
          </p:grpSpPr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56CF31-86A3-6381-B68B-249ECDC1B7B3}"/>
                  </a:ext>
                </a:extLst>
              </p:cNvPr>
              <p:cNvSpPr txBox="1"/>
              <p:nvPr/>
            </p:nvSpPr>
            <p:spPr>
              <a:xfrm>
                <a:off x="753472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11</a:t>
                </a:r>
                <a:endParaRPr kumimoji="1" lang="ja-JP" altLang="en-US" sz="700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C45D67D-859F-0C16-8827-C021E26BC397}"/>
                  </a:ext>
                </a:extLst>
              </p:cNvPr>
              <p:cNvSpPr txBox="1"/>
              <p:nvPr/>
            </p:nvSpPr>
            <p:spPr>
              <a:xfrm>
                <a:off x="1035225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12</a:t>
                </a:r>
                <a:endParaRPr kumimoji="1" lang="ja-JP" altLang="en-US" sz="700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568668E-3115-5C84-49AF-CF04F554659C}"/>
                  </a:ext>
                </a:extLst>
              </p:cNvPr>
              <p:cNvSpPr txBox="1"/>
              <p:nvPr/>
            </p:nvSpPr>
            <p:spPr>
              <a:xfrm>
                <a:off x="1316978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13</a:t>
                </a:r>
                <a:endParaRPr kumimoji="1" lang="ja-JP" altLang="en-US" sz="700" dirty="0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1E82363-FC19-C054-7AE8-14D375004AE7}"/>
                  </a:ext>
                </a:extLst>
              </p:cNvPr>
              <p:cNvSpPr txBox="1"/>
              <p:nvPr/>
            </p:nvSpPr>
            <p:spPr>
              <a:xfrm>
                <a:off x="1598731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14</a:t>
                </a:r>
                <a:endParaRPr kumimoji="1" lang="ja-JP" altLang="en-US" sz="700" dirty="0"/>
              </a:p>
            </p:txBody>
          </p:sp>
        </p:grp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923709-B103-405B-C4DC-14E51192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258" y="3325193"/>
              <a:ext cx="693818" cy="720000"/>
            </a:xfrm>
            <a:prstGeom prst="rect">
              <a:avLst/>
            </a:prstGeom>
          </p:spPr>
        </p:pic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6BC7821B-1420-1549-CC56-D1F0F3E1E31C}"/>
                </a:ext>
              </a:extLst>
            </p:cNvPr>
            <p:cNvSpPr/>
            <p:nvPr/>
          </p:nvSpPr>
          <p:spPr>
            <a:xfrm>
              <a:off x="5874820" y="2918768"/>
              <a:ext cx="2604674" cy="1573954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5000"/>
              </a:schemeClr>
            </a:solidFill>
            <a:ln w="6350">
              <a:noFill/>
            </a:ln>
            <a:effectLst/>
          </p:spPr>
          <p:txBody>
            <a:bodyPr wrap="square" lIns="36000" tIns="36000" rIns="36000" bIns="0" rtlCol="0" anchor="t" anchorCtr="0">
              <a:noAutofit/>
            </a:bodyPr>
            <a:lstStyle/>
            <a:p>
              <a:pPr algn="r" defTabSz="457200">
                <a:lnSpc>
                  <a:spcPct val="90000"/>
                </a:lnSpc>
              </a:pPr>
              <a:endParaRPr lang="ja-JP" altLang="en-US" sz="1000" kern="0" dirty="0">
                <a:solidFill>
                  <a:srgbClr val="FF8000"/>
                </a:solidFill>
                <a:latin typeface="Fujitsu Infinity Pro Bold"/>
              </a:endParaRPr>
            </a:p>
          </p:txBody>
        </p:sp>
        <p:sp>
          <p:nvSpPr>
            <p:cNvPr id="69" name="四角形: 角を丸くする 68">
              <a:extLst>
                <a:ext uri="{FF2B5EF4-FFF2-40B4-BE49-F238E27FC236}">
                  <a16:creationId xmlns:a16="http://schemas.microsoft.com/office/drawing/2014/main" id="{6D747296-56ED-2BA7-8BFD-7BF4C754FCE9}"/>
                </a:ext>
              </a:extLst>
            </p:cNvPr>
            <p:cNvSpPr/>
            <p:nvPr/>
          </p:nvSpPr>
          <p:spPr>
            <a:xfrm>
              <a:off x="6150383" y="3041170"/>
              <a:ext cx="1356635" cy="540000"/>
            </a:xfrm>
            <a:prstGeom prst="roundRect">
              <a:avLst/>
            </a:prstGeom>
            <a:noFill/>
            <a:ln w="38100">
              <a:solidFill>
                <a:srgbClr val="FF92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kumimoji="1" lang="en-US" altLang="ja-JP" sz="1000" dirty="0">
                  <a:solidFill>
                    <a:schemeClr val="tx1"/>
                  </a:solidFill>
                  <a:latin typeface="Fujitsu Infinity Pro" pitchFamily="2" charset="0"/>
                </a:rPr>
                <a:t>System catalogs</a:t>
              </a:r>
              <a:endParaRPr kumimoji="1" lang="ja-JP" altLang="en-US" sz="10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5E1180CD-C1FF-80FF-EB1D-CFE796BE5EBD}"/>
                </a:ext>
              </a:extLst>
            </p:cNvPr>
            <p:cNvGrpSpPr/>
            <p:nvPr/>
          </p:nvGrpSpPr>
          <p:grpSpPr>
            <a:xfrm>
              <a:off x="6284985" y="3316981"/>
              <a:ext cx="992112" cy="200055"/>
              <a:chOff x="1694528" y="4652486"/>
              <a:chExt cx="992112" cy="200055"/>
            </a:xfrm>
            <a:solidFill>
              <a:schemeClr val="bg1"/>
            </a:solidFill>
          </p:grpSpPr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BB2DEF0D-B90F-E1F4-7464-D17A14990266}"/>
                  </a:ext>
                </a:extLst>
              </p:cNvPr>
              <p:cNvSpPr txBox="1"/>
              <p:nvPr/>
            </p:nvSpPr>
            <p:spPr>
              <a:xfrm>
                <a:off x="1694528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1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801DC0AD-8EF5-0770-C5CC-D7EE3C19939C}"/>
                  </a:ext>
                </a:extLst>
              </p:cNvPr>
              <p:cNvSpPr txBox="1"/>
              <p:nvPr/>
            </p:nvSpPr>
            <p:spPr>
              <a:xfrm>
                <a:off x="1882363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2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FADAFA4-1F19-D394-5BDF-889B6EC2288C}"/>
                  </a:ext>
                </a:extLst>
              </p:cNvPr>
              <p:cNvSpPr txBox="1"/>
              <p:nvPr/>
            </p:nvSpPr>
            <p:spPr>
              <a:xfrm>
                <a:off x="2070198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3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9C8BE087-1528-6FA6-A4A4-81DF609825E9}"/>
                  </a:ext>
                </a:extLst>
              </p:cNvPr>
              <p:cNvSpPr txBox="1"/>
              <p:nvPr/>
            </p:nvSpPr>
            <p:spPr>
              <a:xfrm>
                <a:off x="2258033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4</a:t>
                </a:r>
                <a:endParaRPr kumimoji="1" lang="ja-JP" altLang="en-US" sz="700" dirty="0">
                  <a:latin typeface="+mn-ea"/>
                </a:endParaRPr>
              </a:p>
            </p:txBody>
          </p: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2025F600-F498-2A1F-9359-579A47B63CF2}"/>
                  </a:ext>
                </a:extLst>
              </p:cNvPr>
              <p:cNvSpPr txBox="1"/>
              <p:nvPr/>
            </p:nvSpPr>
            <p:spPr>
              <a:xfrm>
                <a:off x="2445868" y="4652486"/>
                <a:ext cx="240772" cy="200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>
                    <a:latin typeface="+mn-ea"/>
                  </a:rPr>
                  <a:t>5</a:t>
                </a:r>
                <a:endParaRPr kumimoji="1" lang="ja-JP" altLang="en-US" sz="700" dirty="0">
                  <a:latin typeface="+mn-ea"/>
                </a:endParaRPr>
              </a:p>
            </p:txBody>
          </p:sp>
        </p:grpSp>
        <p:sp>
          <p:nvSpPr>
            <p:cNvPr id="63" name="四角形: 角を丸くする 62">
              <a:extLst>
                <a:ext uri="{FF2B5EF4-FFF2-40B4-BE49-F238E27FC236}">
                  <a16:creationId xmlns:a16="http://schemas.microsoft.com/office/drawing/2014/main" id="{A144E584-2D77-8193-FEBC-4E96D37E9E2E}"/>
                </a:ext>
              </a:extLst>
            </p:cNvPr>
            <p:cNvSpPr/>
            <p:nvPr/>
          </p:nvSpPr>
          <p:spPr>
            <a:xfrm>
              <a:off x="6150383" y="3830321"/>
              <a:ext cx="1357200" cy="540000"/>
            </a:xfrm>
            <a:prstGeom prst="roundRect">
              <a:avLst/>
            </a:prstGeom>
            <a:noFill/>
            <a:ln w="38100">
              <a:solidFill>
                <a:srgbClr val="FBD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kumimoji="1" lang="en-US" altLang="ja-JP" sz="1000" dirty="0">
                  <a:solidFill>
                    <a:schemeClr val="tx1"/>
                  </a:solidFill>
                  <a:latin typeface="Fujitsu Infinity Pro" pitchFamily="2" charset="0"/>
                </a:rPr>
                <a:t>User tables</a:t>
              </a:r>
              <a:endParaRPr kumimoji="1" lang="ja-JP" altLang="en-US" sz="1000" dirty="0">
                <a:solidFill>
                  <a:schemeClr val="tx1"/>
                </a:solidFill>
                <a:latin typeface="Fujitsu Infinity Pro" pitchFamily="2" charset="0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A954CDEB-91AD-6C28-4398-A7DD05C222B8}"/>
                </a:ext>
              </a:extLst>
            </p:cNvPr>
            <p:cNvGrpSpPr/>
            <p:nvPr/>
          </p:nvGrpSpPr>
          <p:grpSpPr>
            <a:xfrm>
              <a:off x="6284986" y="4085921"/>
              <a:ext cx="1142135" cy="200055"/>
              <a:chOff x="753472" y="3795091"/>
              <a:chExt cx="1142135" cy="200055"/>
            </a:xfrm>
          </p:grpSpPr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E4D6E91C-9800-FE0D-5F41-D751995D5F9D}"/>
                  </a:ext>
                </a:extLst>
              </p:cNvPr>
              <p:cNvSpPr txBox="1"/>
              <p:nvPr/>
            </p:nvSpPr>
            <p:spPr>
              <a:xfrm>
                <a:off x="753472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11</a:t>
                </a:r>
                <a:endParaRPr kumimoji="1" lang="ja-JP" altLang="en-US" sz="700" dirty="0"/>
              </a:p>
            </p:txBody>
          </p: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1A5EF2FF-669B-1283-BA5F-37AC1E8716BB}"/>
                  </a:ext>
                </a:extLst>
              </p:cNvPr>
              <p:cNvSpPr txBox="1"/>
              <p:nvPr/>
            </p:nvSpPr>
            <p:spPr>
              <a:xfrm>
                <a:off x="1035225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12</a:t>
                </a:r>
                <a:endParaRPr kumimoji="1" lang="ja-JP" altLang="en-US" sz="700" dirty="0"/>
              </a:p>
            </p:txBody>
          </p:sp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CCDC28C4-2F28-4B27-9823-5BBF7127E1C2}"/>
                  </a:ext>
                </a:extLst>
              </p:cNvPr>
              <p:cNvSpPr txBox="1"/>
              <p:nvPr/>
            </p:nvSpPr>
            <p:spPr>
              <a:xfrm>
                <a:off x="1316978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13</a:t>
                </a:r>
                <a:endParaRPr kumimoji="1" lang="ja-JP" altLang="en-US" sz="700" dirty="0"/>
              </a:p>
            </p:txBody>
          </p:sp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3D174D06-8453-5BA4-3A21-2A93D9C23772}"/>
                  </a:ext>
                </a:extLst>
              </p:cNvPr>
              <p:cNvSpPr txBox="1"/>
              <p:nvPr/>
            </p:nvSpPr>
            <p:spPr>
              <a:xfrm>
                <a:off x="1598731" y="3795091"/>
                <a:ext cx="296876" cy="20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700" dirty="0"/>
                  <a:t>14</a:t>
                </a:r>
                <a:endParaRPr kumimoji="1" lang="ja-JP" altLang="en-US" sz="700" dirty="0"/>
              </a:p>
            </p:txBody>
          </p:sp>
        </p:grpSp>
        <p:pic>
          <p:nvPicPr>
            <p:cNvPr id="76" name="図 75" descr="アイコン&#10;&#10;自動的に生成された説明">
              <a:extLst>
                <a:ext uri="{FF2B5EF4-FFF2-40B4-BE49-F238E27FC236}">
                  <a16:creationId xmlns:a16="http://schemas.microsoft.com/office/drawing/2014/main" id="{C2EB7AE2-41F2-0632-BA25-44B7325F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861" y="3345745"/>
              <a:ext cx="698028" cy="720000"/>
            </a:xfrm>
            <a:prstGeom prst="rect">
              <a:avLst/>
            </a:prstGeom>
          </p:spPr>
        </p:pic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433A9888-E370-A2FD-730B-EFC5C223F625}"/>
                </a:ext>
              </a:extLst>
            </p:cNvPr>
            <p:cNvSpPr/>
            <p:nvPr/>
          </p:nvSpPr>
          <p:spPr>
            <a:xfrm rot="5400000">
              <a:off x="4597355" y="1190036"/>
              <a:ext cx="200055" cy="3406831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rgbClr val="FF9225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B4955889-680F-2D2E-E20D-47C878467E47}"/>
                </a:ext>
              </a:extLst>
            </p:cNvPr>
            <p:cNvSpPr/>
            <p:nvPr/>
          </p:nvSpPr>
          <p:spPr>
            <a:xfrm rot="5400000">
              <a:off x="4541678" y="2822263"/>
              <a:ext cx="310709" cy="3406830"/>
            </a:xfrm>
            <a:prstGeom prst="rightBracket">
              <a:avLst>
                <a:gd name="adj" fmla="val 0"/>
              </a:avLst>
            </a:prstGeom>
            <a:noFill/>
            <a:ln w="25400">
              <a:solidFill>
                <a:srgbClr val="FBD03F"/>
              </a:solidFill>
              <a:headEnd type="triangle"/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E072AA-3AD8-A2D8-FB71-4056BC24F88D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B0079B-07A8-3DED-5355-276C88C245BC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DAFE92-E19A-8817-023B-5B78DCF96D6F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" name="Graphic 11">
              <a:extLst>
                <a:ext uri="{FF2B5EF4-FFF2-40B4-BE49-F238E27FC236}">
                  <a16:creationId xmlns:a16="http://schemas.microsoft.com/office/drawing/2014/main" id="{515E5E36-00D5-687E-A09D-1764A2A4A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10800000" flipH="1" flipV="1">
              <a:off x="8071951" y="1338652"/>
              <a:ext cx="648170" cy="610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EADA75-6513-B053-2250-8225E755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pg_upgrade - weaknesses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B7D1A1A-B979-9671-6236-B660E0B275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6" y="950915"/>
            <a:ext cx="8677275" cy="156966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sz="1800" dirty="0"/>
              <a:t>Requires the instance to be stopped</a:t>
            </a:r>
          </a:p>
          <a:p>
            <a:pPr>
              <a:spcAft>
                <a:spcPts val="1200"/>
              </a:spcAft>
            </a:pPr>
            <a:r>
              <a:rPr kumimoji="1" lang="en-US" altLang="ja-JP" sz="1800" dirty="0"/>
              <a:t>Replication slot cannot be migrated, for PG16 and earlier</a:t>
            </a:r>
          </a:p>
          <a:p>
            <a:pPr>
              <a:spcAft>
                <a:spcPts val="1200"/>
              </a:spcAft>
            </a:pPr>
            <a:r>
              <a:rPr kumimoji="1" lang="en-US" altLang="ja-JP" sz="1800" b="1" dirty="0"/>
              <a:t>Breaks the streaming replication cluster</a:t>
            </a:r>
          </a:p>
          <a:p>
            <a:pPr lvl="1">
              <a:spcAft>
                <a:spcPts val="1200"/>
              </a:spcAft>
            </a:pPr>
            <a:r>
              <a:rPr kumimoji="1" lang="en-US" altLang="ja-JP" sz="1800" dirty="0"/>
              <a:t>Streaming replication requires major version of instances are the same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AB584F-6396-09F5-357D-A73122BAA756}"/>
              </a:ext>
            </a:extLst>
          </p:cNvPr>
          <p:cNvSpPr txBox="1"/>
          <p:nvPr/>
        </p:nvSpPr>
        <p:spPr>
          <a:xfrm>
            <a:off x="2548229" y="3025482"/>
            <a:ext cx="4320000" cy="720000"/>
          </a:xfrm>
          <a:prstGeom prst="rect">
            <a:avLst/>
          </a:prstGeom>
          <a:solidFill>
            <a:srgbClr val="FFD800"/>
          </a:solidFill>
        </p:spPr>
        <p:txBody>
          <a:bodyPr wrap="none" lIns="108000" tIns="0" rIns="0" bIns="0" rtlCol="0" anchor="ctr" anchorCtr="0">
            <a:noAutofit/>
          </a:bodyPr>
          <a:lstStyle/>
          <a:p>
            <a:endParaRPr kumimoji="1" lang="en-US" altLang="ja-JP" sz="2400" b="1" dirty="0">
              <a:latin typeface="Fujitsu Infinity Pro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B7087A-D17B-3AA6-DF04-5EFB298030CF}"/>
              </a:ext>
            </a:extLst>
          </p:cNvPr>
          <p:cNvSpPr txBox="1"/>
          <p:nvPr/>
        </p:nvSpPr>
        <p:spPr>
          <a:xfrm>
            <a:off x="2548229" y="3832585"/>
            <a:ext cx="4320000" cy="720000"/>
          </a:xfrm>
          <a:prstGeom prst="rect">
            <a:avLst/>
          </a:prstGeom>
          <a:solidFill>
            <a:srgbClr val="FFB701"/>
          </a:solidFill>
        </p:spPr>
        <p:txBody>
          <a:bodyPr wrap="none" lIns="108000" tIns="0" rIns="0" bIns="0" rtlCol="0" anchor="ctr" anchorCtr="0">
            <a:noAutofit/>
          </a:bodyPr>
          <a:lstStyle/>
          <a:p>
            <a:endParaRPr kumimoji="1" lang="en-US" altLang="ja-JP" sz="2400" b="1" dirty="0">
              <a:latin typeface="Fujitsu Infinity Pro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DE1AB5-53AD-271B-90A9-AE95367C5634}"/>
              </a:ext>
            </a:extLst>
          </p:cNvPr>
          <p:cNvGrpSpPr/>
          <p:nvPr/>
        </p:nvGrpSpPr>
        <p:grpSpPr>
          <a:xfrm>
            <a:off x="7721420" y="900000"/>
            <a:ext cx="1332000" cy="1330686"/>
            <a:chOff x="7721420" y="952500"/>
            <a:chExt cx="1332000" cy="133068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099D29-201A-C08F-9008-DA3FAF6A4F2D}"/>
                </a:ext>
              </a:extLst>
            </p:cNvPr>
            <p:cNvSpPr/>
            <p:nvPr/>
          </p:nvSpPr>
          <p:spPr>
            <a:xfrm>
              <a:off x="7721420" y="952500"/>
              <a:ext cx="1332000" cy="1330686"/>
            </a:xfrm>
            <a:custGeom>
              <a:avLst/>
              <a:gdLst>
                <a:gd name="connsiteX0" fmla="*/ 0 w 1332000"/>
                <a:gd name="connsiteY0" fmla="*/ 665344 h 1330686"/>
                <a:gd name="connsiteX1" fmla="*/ 666000 w 1332000"/>
                <a:gd name="connsiteY1" fmla="*/ 0 h 1330686"/>
                <a:gd name="connsiteX2" fmla="*/ 1332000 w 1332000"/>
                <a:gd name="connsiteY2" fmla="*/ 665344 h 1330686"/>
                <a:gd name="connsiteX3" fmla="*/ 666000 w 1332000"/>
                <a:gd name="connsiteY3" fmla="*/ 1330687 h 1330686"/>
                <a:gd name="connsiteX4" fmla="*/ 0 w 1332000"/>
                <a:gd name="connsiteY4" fmla="*/ 665344 h 1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000" h="1330686">
                  <a:moveTo>
                    <a:pt x="0" y="665344"/>
                  </a:moveTo>
                  <a:cubicBezTo>
                    <a:pt x="0" y="297838"/>
                    <a:pt x="298166" y="0"/>
                    <a:pt x="666000" y="0"/>
                  </a:cubicBezTo>
                  <a:cubicBezTo>
                    <a:pt x="1033834" y="0"/>
                    <a:pt x="1332000" y="297838"/>
                    <a:pt x="1332000" y="665344"/>
                  </a:cubicBezTo>
                  <a:cubicBezTo>
                    <a:pt x="1332000" y="1032849"/>
                    <a:pt x="1033834" y="1330687"/>
                    <a:pt x="666000" y="1330687"/>
                  </a:cubicBezTo>
                  <a:cubicBezTo>
                    <a:pt x="298166" y="1330687"/>
                    <a:pt x="0" y="1032739"/>
                    <a:pt x="0" y="665344"/>
                  </a:cubicBezTo>
                  <a:close/>
                </a:path>
              </a:pathLst>
            </a:custGeom>
            <a:gradFill>
              <a:gsLst>
                <a:gs pos="0">
                  <a:srgbClr val="F05423">
                    <a:alpha val="60000"/>
                  </a:srgbClr>
                </a:gs>
                <a:gs pos="20000">
                  <a:srgbClr val="F05423"/>
                </a:gs>
                <a:gs pos="80000">
                  <a:srgbClr val="FEBE10"/>
                </a:gs>
              </a:gsLst>
              <a:lin ang="12791215" scaled="1"/>
            </a:gradFill>
            <a:ln w="1089" cap="flat">
              <a:noFill/>
              <a:prstDash val="solid"/>
              <a:miter/>
            </a:ln>
            <a:effectLst>
              <a:outerShdw sx="112000" sy="11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044FE0-7913-5D01-5B2B-D2310BC1BF4B}"/>
                </a:ext>
              </a:extLst>
            </p:cNvPr>
            <p:cNvSpPr/>
            <p:nvPr/>
          </p:nvSpPr>
          <p:spPr>
            <a:xfrm>
              <a:off x="7880253" y="1111332"/>
              <a:ext cx="1014335" cy="1013022"/>
            </a:xfrm>
            <a:custGeom>
              <a:avLst/>
              <a:gdLst>
                <a:gd name="connsiteX0" fmla="*/ 0 w 1014335"/>
                <a:gd name="connsiteY0" fmla="*/ 506511 h 1013022"/>
                <a:gd name="connsiteX1" fmla="*/ 507168 w 1014335"/>
                <a:gd name="connsiteY1" fmla="*/ 0 h 1013022"/>
                <a:gd name="connsiteX2" fmla="*/ 1014336 w 1014335"/>
                <a:gd name="connsiteY2" fmla="*/ 506511 h 1013022"/>
                <a:gd name="connsiteX3" fmla="*/ 507168 w 1014335"/>
                <a:gd name="connsiteY3" fmla="*/ 1013022 h 1013022"/>
                <a:gd name="connsiteX4" fmla="*/ 0 w 1014335"/>
                <a:gd name="connsiteY4" fmla="*/ 506511 h 1013022"/>
                <a:gd name="connsiteX5" fmla="*/ 0 w 1014335"/>
                <a:gd name="connsiteY5" fmla="*/ 506511 h 101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4335" h="1013022">
                  <a:moveTo>
                    <a:pt x="0" y="506511"/>
                  </a:moveTo>
                  <a:cubicBezTo>
                    <a:pt x="0" y="226747"/>
                    <a:pt x="226966" y="0"/>
                    <a:pt x="507168" y="0"/>
                  </a:cubicBezTo>
                  <a:cubicBezTo>
                    <a:pt x="787370" y="0"/>
                    <a:pt x="1014336" y="226747"/>
                    <a:pt x="1014336" y="506511"/>
                  </a:cubicBezTo>
                  <a:cubicBezTo>
                    <a:pt x="1014336" y="786275"/>
                    <a:pt x="787370" y="1013022"/>
                    <a:pt x="507168" y="1013022"/>
                  </a:cubicBezTo>
                  <a:cubicBezTo>
                    <a:pt x="226966" y="1013022"/>
                    <a:pt x="0" y="786275"/>
                    <a:pt x="0" y="506511"/>
                  </a:cubicBezTo>
                  <a:lnTo>
                    <a:pt x="0" y="506511"/>
                  </a:lnTo>
                  <a:close/>
                </a:path>
              </a:pathLst>
            </a:custGeom>
            <a:gradFill>
              <a:gsLst>
                <a:gs pos="20000">
                  <a:srgbClr val="F05423"/>
                </a:gs>
                <a:gs pos="80000">
                  <a:srgbClr val="FEBE10"/>
                </a:gs>
              </a:gsLst>
              <a:lin ang="2700000" scaled="1"/>
            </a:gradFill>
            <a:ln w="1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9" name="Graphic 11">
              <a:extLst>
                <a:ext uri="{FF2B5EF4-FFF2-40B4-BE49-F238E27FC236}">
                  <a16:creationId xmlns:a16="http://schemas.microsoft.com/office/drawing/2014/main" id="{D51FBDE2-3DEA-B7FA-8226-2ADECA91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10800000" flipH="1" flipV="1">
              <a:off x="8082603" y="1271862"/>
              <a:ext cx="626866" cy="716420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51B1564-CD5A-7720-15C5-645F5F63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1796" y="3131119"/>
            <a:ext cx="424342" cy="526347"/>
          </a:xfrm>
          <a:prstGeom prst="rect">
            <a:avLst/>
          </a:prstGeom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4B148350-A57A-7512-4057-D20EB6BC4EF6}"/>
              </a:ext>
            </a:extLst>
          </p:cNvPr>
          <p:cNvSpPr txBox="1"/>
          <p:nvPr/>
        </p:nvSpPr>
        <p:spPr>
          <a:xfrm>
            <a:off x="3269772" y="3025482"/>
            <a:ext cx="3482720" cy="72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kumimoji="1" lang="en-US" altLang="ja-JP" sz="2400" dirty="0">
                <a:latin typeface="Fujitsu Infinity Pro" pitchFamily="2" charset="0"/>
              </a:rPr>
              <a:t>What should we do?</a:t>
            </a:r>
            <a:endParaRPr kumimoji="1" lang="en-US" altLang="ja-JP" sz="2400" b="1" dirty="0">
              <a:latin typeface="Fujitsu Infinity Pro" pitchFamily="2" charset="0"/>
            </a:endParaRPr>
          </a:p>
        </p:txBody>
      </p:sp>
      <p:sp>
        <p:nvSpPr>
          <p:cNvPr id="17" name="テキスト ボックス 4">
            <a:extLst>
              <a:ext uri="{FF2B5EF4-FFF2-40B4-BE49-F238E27FC236}">
                <a16:creationId xmlns:a16="http://schemas.microsoft.com/office/drawing/2014/main" id="{CF83DA10-5FC5-8EE8-2A3E-6FF9D797979E}"/>
              </a:ext>
            </a:extLst>
          </p:cNvPr>
          <p:cNvSpPr txBox="1"/>
          <p:nvPr/>
        </p:nvSpPr>
        <p:spPr>
          <a:xfrm>
            <a:off x="3269772" y="3832585"/>
            <a:ext cx="3482720" cy="720000"/>
          </a:xfrm>
          <a:prstGeom prst="rect">
            <a:avLst/>
          </a:prstGeom>
          <a:noFill/>
        </p:spPr>
        <p:txBody>
          <a:bodyPr wrap="none" lIns="108000" tIns="0" rIns="0" bIns="0" rtlCol="0" anchor="ctr" anchorCtr="0">
            <a:noAutofit/>
          </a:bodyPr>
          <a:lstStyle/>
          <a:p>
            <a:r>
              <a:rPr kumimoji="1" lang="en-US" altLang="ja-JP" sz="2400" dirty="0">
                <a:latin typeface="Fujitsu Infinity Pro" pitchFamily="2" charset="0"/>
              </a:rPr>
              <a:t>Use </a:t>
            </a:r>
            <a:r>
              <a:rPr kumimoji="1" lang="en-US" altLang="ja-JP" sz="2400" b="1" dirty="0">
                <a:latin typeface="Fujitsu Infinity Pro" pitchFamily="2" charset="0"/>
              </a:rPr>
              <a:t>logical replication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11B5CD2-8576-8D9B-8013-42DF6A261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3194" y="3929785"/>
            <a:ext cx="422944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87F6539-6B7F-3B91-3869-B3D81ADA4514}"/>
              </a:ext>
            </a:extLst>
          </p:cNvPr>
          <p:cNvSpPr/>
          <p:nvPr/>
        </p:nvSpPr>
        <p:spPr>
          <a:xfrm>
            <a:off x="2739657" y="1536738"/>
            <a:ext cx="5637654" cy="2647501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tsu Infinity Pro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AAA4408-C789-68DA-0A99-310F4C320927}"/>
              </a:ext>
            </a:extLst>
          </p:cNvPr>
          <p:cNvSpPr>
            <a:spLocks noChangeAspect="1"/>
          </p:cNvSpPr>
          <p:nvPr/>
        </p:nvSpPr>
        <p:spPr>
          <a:xfrm>
            <a:off x="6886334" y="2171916"/>
            <a:ext cx="1309019" cy="1309019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Fujitsu Infinity Pro" pitchFamily="2" charset="0"/>
              </a:rPr>
              <a:t>Down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stream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20B779-4978-1186-490A-AD28815AED94}"/>
              </a:ext>
            </a:extLst>
          </p:cNvPr>
          <p:cNvSpPr>
            <a:spLocks noChangeAspect="1"/>
          </p:cNvSpPr>
          <p:nvPr/>
        </p:nvSpPr>
        <p:spPr>
          <a:xfrm>
            <a:off x="2967559" y="2171916"/>
            <a:ext cx="1309019" cy="1309019"/>
          </a:xfrm>
          <a:prstGeom prst="roundRect">
            <a:avLst>
              <a:gd name="adj" fmla="val 1225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txBody>
          <a:bodyPr wrap="square" lIns="36000" tIns="0" rIns="36000" bIns="36000" rtlCol="0" anchor="b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Fujitsu Infinity Pro" pitchFamily="2" charset="0"/>
              </a:rPr>
              <a:t>Upstream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E8234E-90DB-D281-11DD-D6460C61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06285"/>
            <a:ext cx="7740000" cy="366895"/>
          </a:xfrm>
        </p:spPr>
        <p:txBody>
          <a:bodyPr/>
          <a:lstStyle/>
          <a:p>
            <a:r>
              <a:rPr lang="en-US" altLang="ja-JP" dirty="0">
                <a:sym typeface="Arial"/>
              </a:rPr>
              <a:t>Understanding replication in PostgreSQL</a:t>
            </a:r>
            <a:endParaRPr lang="ja-JP" altLang="en-US" dirty="0"/>
          </a:p>
        </p:txBody>
      </p:sp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D02177A7-CA29-01FF-C729-75EC5B384A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212" y="2472002"/>
            <a:ext cx="698028" cy="72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49642B-36B2-898D-DBFA-9FEB867669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083" y="2472002"/>
            <a:ext cx="693818" cy="720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46B663-557A-9E99-A3CC-77A7BBE002E9}"/>
              </a:ext>
            </a:extLst>
          </p:cNvPr>
          <p:cNvSpPr txBox="1"/>
          <p:nvPr/>
        </p:nvSpPr>
        <p:spPr>
          <a:xfrm>
            <a:off x="767565" y="3228281"/>
            <a:ext cx="301365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latin typeface="Fujitsu Infinity Pro" pitchFamily="2" charset="0"/>
              </a:rPr>
              <a:t>App</a:t>
            </a:r>
            <a:endParaRPr kumimoji="1" lang="ja-JP" altLang="en-US" sz="1200" dirty="0">
              <a:latin typeface="Fujitsu Infinity Pro" pitchFamily="2" charset="0"/>
            </a:endParaRP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5F5597FD-5F7C-797D-C8F3-88572C15805D}"/>
              </a:ext>
            </a:extLst>
          </p:cNvPr>
          <p:cNvSpPr>
            <a:spLocks noChangeAspect="1"/>
          </p:cNvSpPr>
          <p:nvPr/>
        </p:nvSpPr>
        <p:spPr>
          <a:xfrm>
            <a:off x="7407529" y="204699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ujitsu Infinity Pro Bold" pitchFamily="2" charset="0"/>
              </a:rPr>
              <a:t>1/2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899971-4B46-C015-966F-D362CDD70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6526" y="2465801"/>
            <a:ext cx="772624" cy="670806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DB39395-A74D-1E37-C7D6-0EE764D8052E}"/>
              </a:ext>
            </a:extLst>
          </p:cNvPr>
          <p:cNvSpPr/>
          <p:nvPr/>
        </p:nvSpPr>
        <p:spPr>
          <a:xfrm>
            <a:off x="1389535" y="2063916"/>
            <a:ext cx="1176712" cy="468033"/>
          </a:xfrm>
          <a:prstGeom prst="borderCallout1">
            <a:avLst>
              <a:gd name="adj1" fmla="val 97895"/>
              <a:gd name="adj2" fmla="val 49813"/>
              <a:gd name="adj3" fmla="val 145631"/>
              <a:gd name="adj4" fmla="val 49931"/>
            </a:avLst>
          </a:prstGeom>
          <a:solidFill>
            <a:srgbClr val="FFFFFF">
              <a:lumMod val="95000"/>
            </a:srgbClr>
          </a:solidFill>
          <a:ln w="25400" cap="flat" cmpd="sng" algn="ctr">
            <a:gradFill>
              <a:gsLst>
                <a:gs pos="84000">
                  <a:srgbClr val="FA8801"/>
                </a:gs>
                <a:gs pos="100000">
                  <a:srgbClr val="FFE600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lIns="72000" tIns="72000" rIns="36000" bIns="0" rtlCol="0" anchor="t" anchorCtr="0"/>
          <a:lstStyle/>
          <a:p>
            <a:pPr defTabSz="914400">
              <a:lnSpc>
                <a:spcPct val="120000"/>
              </a:lnSpc>
            </a:pPr>
            <a:r>
              <a:rPr kumimoji="1" lang="en-US" sz="9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INSERT INTO foo </a:t>
            </a:r>
            <a:br>
              <a:rPr kumimoji="1" lang="en-US" sz="9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</a:br>
            <a:r>
              <a:rPr kumimoji="1" lang="en-US" sz="900" kern="0" dirty="0">
                <a:solidFill>
                  <a:srgbClr val="0D0A0B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VALUES (1,2);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AAB94E-9BA4-6122-605A-8F3A2AB2C5EF}"/>
              </a:ext>
            </a:extLst>
          </p:cNvPr>
          <p:cNvCxnSpPr>
            <a:cxnSpLocks/>
          </p:cNvCxnSpPr>
          <p:nvPr/>
        </p:nvCxnSpPr>
        <p:spPr>
          <a:xfrm>
            <a:off x="1400858" y="2803024"/>
            <a:ext cx="1480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7D3E0677-EA69-749E-FEEB-92985E00E8D5}"/>
              </a:ext>
            </a:extLst>
          </p:cNvPr>
          <p:cNvSpPr/>
          <p:nvPr/>
        </p:nvSpPr>
        <p:spPr>
          <a:xfrm>
            <a:off x="4489189" y="1663166"/>
            <a:ext cx="1872000" cy="324000"/>
          </a:xfrm>
          <a:prstGeom prst="borderCallout1">
            <a:avLst>
              <a:gd name="adj1" fmla="val 97895"/>
              <a:gd name="adj2" fmla="val 49813"/>
              <a:gd name="adj3" fmla="val 145631"/>
              <a:gd name="adj4" fmla="val 49931"/>
            </a:avLst>
          </a:prstGeom>
          <a:solidFill>
            <a:srgbClr val="FFFFFF">
              <a:lumMod val="95000"/>
            </a:srgbClr>
          </a:solidFill>
          <a:ln w="25400" cap="flat" cmpd="sng" algn="ctr">
            <a:gradFill>
              <a:gsLst>
                <a:gs pos="84000">
                  <a:srgbClr val="FA8801"/>
                </a:gs>
                <a:gs pos="100000">
                  <a:srgbClr val="FFE600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lIns="72000" tIns="72000" rIns="36000" bIns="0" rtlCol="0" anchor="t" anchorCtr="0"/>
          <a:lstStyle/>
          <a:p>
            <a:pPr algn="ctr" defTabSz="914400">
              <a:lnSpc>
                <a:spcPct val="120000"/>
              </a:lnSpc>
            </a:pPr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001011101101001101…</a:t>
            </a:r>
            <a:endParaRPr kumimoji="1" lang="en-US" sz="900" kern="0" dirty="0">
              <a:solidFill>
                <a:srgbClr val="0D0A0B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F712F9-8168-1578-FDB1-C51B67CDB222}"/>
              </a:ext>
            </a:extLst>
          </p:cNvPr>
          <p:cNvCxnSpPr>
            <a:cxnSpLocks/>
          </p:cNvCxnSpPr>
          <p:nvPr/>
        </p:nvCxnSpPr>
        <p:spPr>
          <a:xfrm>
            <a:off x="4386460" y="2528704"/>
            <a:ext cx="2187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5E9AAD6-A47C-613F-975F-035CCE9FDD56}"/>
              </a:ext>
            </a:extLst>
          </p:cNvPr>
          <p:cNvCxnSpPr>
            <a:cxnSpLocks/>
          </p:cNvCxnSpPr>
          <p:nvPr/>
        </p:nvCxnSpPr>
        <p:spPr>
          <a:xfrm>
            <a:off x="4386460" y="3056243"/>
            <a:ext cx="2187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A9B8D702-128E-2ADE-6113-4FC2C2B86928}"/>
              </a:ext>
            </a:extLst>
          </p:cNvPr>
          <p:cNvSpPr/>
          <p:nvPr/>
        </p:nvSpPr>
        <p:spPr>
          <a:xfrm>
            <a:off x="4489189" y="3349442"/>
            <a:ext cx="1872000" cy="612000"/>
          </a:xfrm>
          <a:prstGeom prst="borderCallout1">
            <a:avLst>
              <a:gd name="adj1" fmla="val 203"/>
              <a:gd name="adj2" fmla="val 49437"/>
              <a:gd name="adj3" fmla="val -31365"/>
              <a:gd name="adj4" fmla="val 49555"/>
            </a:avLst>
          </a:prstGeom>
          <a:solidFill>
            <a:srgbClr val="FFFFFF">
              <a:lumMod val="95000"/>
            </a:srgbClr>
          </a:solidFill>
          <a:ln w="25400" cap="flat" cmpd="sng" algn="ctr">
            <a:gradFill>
              <a:gsLst>
                <a:gs pos="84000">
                  <a:srgbClr val="FA8801"/>
                </a:gs>
                <a:gs pos="100000">
                  <a:srgbClr val="FFE600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lIns="72000" tIns="0" rIns="36000" bIns="0" rtlCol="0" anchor="ctr" anchorCtr="0"/>
          <a:lstStyle/>
          <a:p>
            <a:pPr marL="447675" indent="-447675">
              <a:lnSpc>
                <a:spcPct val="120000"/>
              </a:lnSpc>
            </a:pPr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 public.foo: INSERT: </a:t>
            </a:r>
            <a:b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id[integer]:1</a:t>
            </a:r>
            <a:b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1" lang="en-US" altLang="ja-JP" sz="900" dirty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data[integer]:2</a:t>
            </a:r>
          </a:p>
        </p:txBody>
      </p:sp>
      <p:sp>
        <p:nvSpPr>
          <p:cNvPr id="30" name="テキスト ボックス 11">
            <a:extLst>
              <a:ext uri="{FF2B5EF4-FFF2-40B4-BE49-F238E27FC236}">
                <a16:creationId xmlns:a16="http://schemas.microsoft.com/office/drawing/2014/main" id="{4B4E1BA3-0439-3AF3-10CE-D40BA43C61A6}"/>
              </a:ext>
            </a:extLst>
          </p:cNvPr>
          <p:cNvSpPr txBox="1"/>
          <p:nvPr/>
        </p:nvSpPr>
        <p:spPr>
          <a:xfrm>
            <a:off x="4638758" y="2836805"/>
            <a:ext cx="1521944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latin typeface="Fujitsu Infinity Pro" pitchFamily="2" charset="0"/>
              </a:rPr>
              <a:t>Logical replication</a:t>
            </a:r>
          </a:p>
        </p:txBody>
      </p:sp>
      <p:sp>
        <p:nvSpPr>
          <p:cNvPr id="31" name="テキスト ボックス 11">
            <a:extLst>
              <a:ext uri="{FF2B5EF4-FFF2-40B4-BE49-F238E27FC236}">
                <a16:creationId xmlns:a16="http://schemas.microsoft.com/office/drawing/2014/main" id="{A310256F-6809-2244-854E-7712827D1C29}"/>
              </a:ext>
            </a:extLst>
          </p:cNvPr>
          <p:cNvSpPr txBox="1"/>
          <p:nvPr/>
        </p:nvSpPr>
        <p:spPr>
          <a:xfrm>
            <a:off x="4638758" y="2309266"/>
            <a:ext cx="1521944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kumimoji="1" lang="en-US" altLang="ja-JP" sz="1200" dirty="0">
                <a:latin typeface="Fujitsu Infinity Pro" pitchFamily="2" charset="0"/>
              </a:rPr>
              <a:t>Streaming replication</a:t>
            </a:r>
          </a:p>
        </p:txBody>
      </p:sp>
    </p:spTree>
    <p:extLst>
      <p:ext uri="{BB962C8B-B14F-4D97-AF65-F5344CB8AC3E}">
        <p14:creationId xmlns:p14="http://schemas.microsoft.com/office/powerpoint/2010/main" val="29926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7" grpId="0" animBg="1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FA60C16-3E2B-6D74-B492-3695B0C35CF3}"/>
              </a:ext>
            </a:extLst>
          </p:cNvPr>
          <p:cNvSpPr/>
          <p:nvPr/>
        </p:nvSpPr>
        <p:spPr>
          <a:xfrm>
            <a:off x="682626" y="1617663"/>
            <a:ext cx="2491908" cy="2301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BB96C8-C801-78B6-25BF-CA9ADE0DD894}"/>
              </a:ext>
            </a:extLst>
          </p:cNvPr>
          <p:cNvSpPr/>
          <p:nvPr/>
        </p:nvSpPr>
        <p:spPr>
          <a:xfrm>
            <a:off x="5820479" y="1183621"/>
            <a:ext cx="2664000" cy="2736000"/>
          </a:xfrm>
          <a:prstGeom prst="rect">
            <a:avLst/>
          </a:prstGeom>
          <a:solidFill>
            <a:srgbClr val="FBD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D379C-D711-E0CF-9502-6AC4D01948BD}"/>
              </a:ext>
            </a:extLst>
          </p:cNvPr>
          <p:cNvSpPr/>
          <p:nvPr/>
        </p:nvSpPr>
        <p:spPr>
          <a:xfrm>
            <a:off x="3162203" y="1183621"/>
            <a:ext cx="2664000" cy="2736000"/>
          </a:xfrm>
          <a:prstGeom prst="rect">
            <a:avLst/>
          </a:prstGeom>
          <a:solidFill>
            <a:srgbClr val="FEF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722272E-C6B7-588E-471A-83C8DEFD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06285"/>
            <a:ext cx="7740000" cy="366895"/>
          </a:xfrm>
        </p:spPr>
        <p:txBody>
          <a:bodyPr/>
          <a:lstStyle/>
          <a:p>
            <a:r>
              <a:rPr lang="en-US" altLang="ja-JP" dirty="0">
                <a:sym typeface="Arial"/>
              </a:rPr>
              <a:t>Understanding replication in PostgreSQL</a:t>
            </a:r>
            <a:endParaRPr lang="ja-JP" altLang="en-US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AD4B0933-1942-B3FB-FE78-2F0FF6198213}"/>
              </a:ext>
            </a:extLst>
          </p:cNvPr>
          <p:cNvSpPr/>
          <p:nvPr/>
        </p:nvSpPr>
        <p:spPr>
          <a:xfrm>
            <a:off x="3228839" y="4054132"/>
            <a:ext cx="324000" cy="333955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err="1">
              <a:solidFill>
                <a:schemeClr val="tx1"/>
              </a:solidFill>
              <a:latin typeface="Fujitsu Infinity Pro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9C0AB8-98C5-75A5-BAFF-7B2D3680745C}"/>
              </a:ext>
            </a:extLst>
          </p:cNvPr>
          <p:cNvSpPr txBox="1"/>
          <p:nvPr/>
        </p:nvSpPr>
        <p:spPr>
          <a:xfrm>
            <a:off x="3531259" y="3959500"/>
            <a:ext cx="20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1" dirty="0">
                <a:latin typeface="Fujitsu Infinity Pro" pitchFamily="2" charset="0"/>
              </a:rPr>
              <a:t>Backup purpose</a:t>
            </a:r>
          </a:p>
          <a:p>
            <a:pPr algn="l"/>
            <a:r>
              <a:rPr kumimoji="1" lang="en-US" altLang="ja-JP" sz="1200" dirty="0">
                <a:latin typeface="Fujitsu Infinity Pro" pitchFamily="2" charset="0"/>
              </a:rPr>
              <a:t>Primary/standby becomes</a:t>
            </a:r>
          </a:p>
          <a:p>
            <a:pPr algn="l"/>
            <a:r>
              <a:rPr kumimoji="1" lang="en-US" altLang="ja-JP" sz="1200" dirty="0">
                <a:latin typeface="Fujitsu Infinity Pro" pitchFamily="2" charset="0"/>
              </a:rPr>
              <a:t>same state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4F83B1A-8C55-BAE6-2262-2B49F17464A9}"/>
              </a:ext>
            </a:extLst>
          </p:cNvPr>
          <p:cNvSpPr/>
          <p:nvPr/>
        </p:nvSpPr>
        <p:spPr>
          <a:xfrm>
            <a:off x="5868157" y="3959500"/>
            <a:ext cx="324000" cy="333955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err="1">
              <a:solidFill>
                <a:schemeClr val="tx1"/>
              </a:solidFill>
              <a:latin typeface="Fujitsu Infinity Pro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663B19-5CF7-872F-9B05-399A7DD32D2C}"/>
              </a:ext>
            </a:extLst>
          </p:cNvPr>
          <p:cNvSpPr txBox="1"/>
          <p:nvPr/>
        </p:nvSpPr>
        <p:spPr>
          <a:xfrm>
            <a:off x="6192157" y="3959500"/>
            <a:ext cx="2263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1" dirty="0">
                <a:latin typeface="Fujitsu Infinity Pro" pitchFamily="2" charset="0"/>
              </a:rPr>
              <a:t>Backup and other purposes</a:t>
            </a:r>
            <a:endParaRPr kumimoji="1" lang="ja-JP" altLang="en-US" sz="1200" b="1" dirty="0">
              <a:latin typeface="Fujitsu Infinity Pro" pitchFamily="2" charset="0"/>
            </a:endParaRPr>
          </a:p>
          <a:p>
            <a:pPr algn="l"/>
            <a:r>
              <a:rPr kumimoji="1" lang="en-US" altLang="ja-JP" sz="1200" dirty="0">
                <a:latin typeface="Fujitsu Infinity Pro" pitchFamily="2" charset="0"/>
              </a:rPr>
              <a:t>Nodes can be different state</a:t>
            </a: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33DD3DF8-30D7-84A9-2AB6-D739BA2C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1617663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0054F86B-38E4-E6E9-00A5-0501BE1E4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1987551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AC30410D-5F4E-8351-EA6F-3637B6E513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2414588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B68AF8D0-AB7E-69D5-E1FF-5BC83EE57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2786063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FF4E6BA1-4119-E604-ECE3-BBB3C8A97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3157538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D18706EF-BF3F-A201-9DC8-D52B07946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3529013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39F2BFCE-7164-D06D-7929-26020ED20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1293813"/>
            <a:ext cx="1362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Logical replication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EDDF0E7C-4A10-35D7-26CC-225211313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1293813"/>
            <a:ext cx="15997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Streaming replication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B2158702-3E3B-9E32-925F-92F5D651E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1665288"/>
            <a:ext cx="14827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Publisher/Subscriber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0851F748-5FA1-12B4-679A-0D956D6F6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1665288"/>
            <a:ext cx="11995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Primary/Standby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9759E6D-C293-A7C3-1EE5-124C28D7F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1668463"/>
            <a:ext cx="15052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Naming of instances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8AC580A8-0227-C502-0EFC-95A0F6C83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2038351"/>
            <a:ext cx="15693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Replication messages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0E947B42-2915-AC4D-1226-DDD597201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330" y="2038351"/>
            <a:ext cx="32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,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BD365D48-D024-CF4F-A400-C30A69318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2220913"/>
            <a:ext cx="196367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extracted information from WAL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767F6085-C94C-9E7C-B7B9-951007DBF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2039938"/>
            <a:ext cx="13651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Exact WAL records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C8967EAE-0731-18F1-7164-4821B5B60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2039938"/>
            <a:ext cx="10557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What content 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BCAEC268-8C69-D642-04AE-87C5EA7C6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76" y="2039938"/>
            <a:ext cx="59888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do they 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5B68CEC6-EFD3-F23A-9190-B8A48DDBC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039938"/>
            <a:ext cx="265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sen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78489636-7471-F50F-69D7-8DEA7DAC9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413" y="2039938"/>
            <a:ext cx="977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d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0CBA78EA-DC08-A20A-1D80-99E23C3D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2465388"/>
            <a:ext cx="14053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Done automatically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34ED129A-49D9-0850-0867-C6A8C92A8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2465388"/>
            <a:ext cx="11637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pg_basebackup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53ED70BF-762E-40F4-80A8-269135A9E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2465388"/>
            <a:ext cx="22955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Who initially synchronizes data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F23B68FD-DF72-2A94-668A-C62AABAD7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2836863"/>
            <a:ext cx="9489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Per database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CAA14BCE-BD13-5BBA-A5D3-54A32DE1C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2838451"/>
            <a:ext cx="7085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Whole of 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7BE65084-7641-6DAA-4D24-A8DEDBE01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838451"/>
            <a:ext cx="2571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DB 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4708F3C7-B15C-EDCD-ED80-D718763C5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2838451"/>
            <a:ext cx="48846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cluster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B1FCC7EA-B515-2BC2-C5F9-DD12F3ED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2838451"/>
            <a:ext cx="13417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Replication target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BB0D071B-E5C0-55F6-8A6F-AA34B0172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3209926"/>
            <a:ext cx="20081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Both read and write queries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58CB82C7-83AD-6324-0629-6FEED50BD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3209926"/>
            <a:ext cx="3718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Read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E80F6D48-9509-12D8-D74A-38F743579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3209926"/>
            <a:ext cx="609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-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D6CD1249-363B-EE08-443D-685701CC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1" y="3209926"/>
            <a:ext cx="9217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only queries 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6" name="Rectangle 36">
            <a:extLst>
              <a:ext uri="{FF2B5EF4-FFF2-40B4-BE49-F238E27FC236}">
                <a16:creationId xmlns:a16="http://schemas.microsoft.com/office/drawing/2014/main" id="{9397EE58-F0CC-21BC-24BC-966012BD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3209926"/>
            <a:ext cx="16623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What downstream can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7" name="Rectangle 37">
            <a:extLst>
              <a:ext uri="{FF2B5EF4-FFF2-40B4-BE49-F238E27FC236}">
                <a16:creationId xmlns:a16="http://schemas.microsoft.com/office/drawing/2014/main" id="{5D4294B4-E37E-62A9-D705-29E63DCB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1" y="3209926"/>
            <a:ext cx="192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do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8" name="Rectangle 38">
            <a:extLst>
              <a:ext uri="{FF2B5EF4-FFF2-40B4-BE49-F238E27FC236}">
                <a16:creationId xmlns:a16="http://schemas.microsoft.com/office/drawing/2014/main" id="{DF75F168-FA3A-3D85-F534-83CE4EAFB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755" y="3579813"/>
            <a:ext cx="11910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Can be different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49" name="Rectangle 39">
            <a:extLst>
              <a:ext uri="{FF2B5EF4-FFF2-40B4-BE49-F238E27FC236}">
                <a16:creationId xmlns:a16="http://schemas.microsoft.com/office/drawing/2014/main" id="{1F4006F2-C30B-8F27-D039-82107D2EF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3578226"/>
            <a:ext cx="24493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OS and major versions must be same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50" name="Rectangle 40">
            <a:extLst>
              <a:ext uri="{FF2B5EF4-FFF2-40B4-BE49-F238E27FC236}">
                <a16:creationId xmlns:a16="http://schemas.microsoft.com/office/drawing/2014/main" id="{39CEC8A6-59AB-6A56-EE67-CABBDCE9F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3579813"/>
            <a:ext cx="10259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ujitsu Infinity Pro" pitchFamily="2" charset="0"/>
              </a:rPr>
              <a:t>Environments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ujitsu Infinity Pro" pitchFamily="2" charset="0"/>
            </a:endParaRPr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3A6F02C4-88F4-C64A-202C-6D287AC58E3E}"/>
              </a:ext>
            </a:extLst>
          </p:cNvPr>
          <p:cNvSpPr>
            <a:spLocks noChangeAspect="1"/>
          </p:cNvSpPr>
          <p:nvPr/>
        </p:nvSpPr>
        <p:spPr>
          <a:xfrm>
            <a:off x="7407529" y="204699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Fujitsu Infinity Pro Bold" pitchFamily="2" charset="0"/>
              </a:rPr>
              <a:t>2/2</a:t>
            </a: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E17E6796-B6CD-D74D-EDAF-9D7EDD252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6" y="3910609"/>
            <a:ext cx="77739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6F2C3E-B640-C781-43EE-4463EE4C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7" y="206285"/>
            <a:ext cx="7740000" cy="366895"/>
          </a:xfrm>
        </p:spPr>
        <p:txBody>
          <a:bodyPr/>
          <a:lstStyle/>
          <a:p>
            <a:r>
              <a:rPr lang="en-US" altLang="ja-JP" dirty="0">
                <a:sym typeface="Arial"/>
              </a:rPr>
              <a:t>Logical replication - Usage</a:t>
            </a:r>
            <a:endParaRPr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6C7C0F-2AB5-2A6F-156D-21EFDEA06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77" y="950915"/>
            <a:ext cx="7796224" cy="230832"/>
          </a:xfrm>
        </p:spPr>
        <p:txBody>
          <a:bodyPr>
            <a:noAutofit/>
          </a:bodyPr>
          <a:lstStyle/>
          <a:p>
            <a:r>
              <a:rPr kumimoji="1" lang="en-US" altLang="ja-JP" sz="1800" dirty="0"/>
              <a:t>The publication must be defined on an upstream node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D2D8DC-A64F-7855-9F01-86A89470B952}"/>
              </a:ext>
            </a:extLst>
          </p:cNvPr>
          <p:cNvSpPr txBox="1"/>
          <p:nvPr/>
        </p:nvSpPr>
        <p:spPr>
          <a:xfrm>
            <a:off x="833416" y="1349414"/>
            <a:ext cx="7477168" cy="116323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>
              <a:gsLst>
                <a:gs pos="76000">
                  <a:srgbClr val="FF8000"/>
                </a:gs>
                <a:gs pos="100000">
                  <a:srgbClr val="FFFF00"/>
                </a:gs>
              </a:gsLst>
              <a:lin ang="2700000" scaled="0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postgres=# </a:t>
            </a:r>
            <a:r>
              <a:rPr lang="en-US" altLang="ja-JP" sz="900" noProof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CREATE PUBLICATION</a:t>
            </a: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 pub FOR ALL TABLES;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CREATE PUBLICATION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postgres=# SELECT * FROM pg_publication;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  oid  | pubname | pubowner | puballtables | pubinsert | pubupdate | pubdelete | pubtruncate | pubviaroot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-------+---------+----------+--------------+-----------+-----------+-----------+-------------+------------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 16396 | pub     |       10 | t            | t         | t         | t         | t           | f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CC2504-FCBF-9935-A0E4-DF6B518DDAB7}"/>
              </a:ext>
            </a:extLst>
          </p:cNvPr>
          <p:cNvSpPr txBox="1"/>
          <p:nvPr/>
        </p:nvSpPr>
        <p:spPr>
          <a:xfrm>
            <a:off x="833416" y="3206577"/>
            <a:ext cx="7477168" cy="130260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>
              <a:gsLst>
                <a:gs pos="76000">
                  <a:srgbClr val="FF8000"/>
                </a:gs>
                <a:gs pos="100000">
                  <a:srgbClr val="FFFF00"/>
                </a:gs>
              </a:gsLst>
              <a:lin ang="2700000" scaled="0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000" tIns="36000" rIns="0" bIns="0" rtlCol="0" anchor="t" anchorCtr="0"/>
          <a:lstStyle>
            <a:defPPr>
              <a:defRPr lang="en-US"/>
            </a:defPPr>
            <a:lvl1pPr>
              <a:defRPr kumimoji="1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postgres=# </a:t>
            </a:r>
            <a:r>
              <a:rPr lang="en-US" altLang="ja-JP" sz="900" noProof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CREATE SUBSCRIPTION</a:t>
            </a: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 sub CONNECTION 'user=postgres dbname=postgres port=5431' PUBLICATION pub;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NOTICE:  created replication slot "sub" on publisher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CREATE SUBSCRIPTION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postgres=# SELECT oid, subdbid, subname, subconninfo FROM pg_subscription;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  oid  | subdbid | subname |               subconninfo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-------+---------+---------+-----------------------------------------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 16402 |       5 | sub     | user=postgres dbname=postgres port=5431</a:t>
            </a:r>
          </a:p>
          <a:p>
            <a:pPr>
              <a:lnSpc>
                <a:spcPct val="110000"/>
              </a:lnSpc>
            </a:pPr>
            <a:r>
              <a:rPr lang="en-US" altLang="ja-JP" sz="900" noProof="1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B8AD4285-E6F7-69A7-76F3-058CCDFDC26C}"/>
              </a:ext>
            </a:extLst>
          </p:cNvPr>
          <p:cNvSpPr txBox="1">
            <a:spLocks/>
          </p:cNvSpPr>
          <p:nvPr/>
        </p:nvSpPr>
        <p:spPr>
          <a:xfrm>
            <a:off x="233362" y="2788486"/>
            <a:ext cx="8677275" cy="2308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52325" indent="-252325" algn="l" defTabSz="68556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kumimoji="1" lang="en-US" sz="15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533214" indent="-225345" algn="l" defTabSz="68556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700"/>
              </a:buClr>
              <a:buSzPct val="120000"/>
              <a:buFont typeface="Arial" panose="020B0604020202020204" pitchFamily="34" charset="0"/>
              <a:buChar char="●"/>
              <a:defRPr kumimoji="1" lang="en-US" sz="15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868058" indent="-198369" algn="l" defTabSz="68556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kumimoji="1" lang="en-US" sz="15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202904" indent="-193608" algn="l" defTabSz="68556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120000"/>
              <a:buFont typeface="Arial" panose="020B0604020202020204" pitchFamily="34" charset="0"/>
              <a:buChar char="●"/>
              <a:defRPr kumimoji="1" lang="en-US" sz="15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2509" indent="-171390" algn="l" defTabSz="68556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3"/>
              </a:buBlip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290" indent="-171390" algn="l" defTabSz="68556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3"/>
              </a:buBlip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070" indent="-171390" algn="l" defTabSz="68556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850" indent="-171390" algn="l" defTabSz="68556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629" indent="-171390" algn="l" defTabSz="68556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altLang="ja-JP" sz="1800" dirty="0"/>
              <a:t>Then a downstream node subscription subscribes to the publication</a:t>
            </a:r>
          </a:p>
        </p:txBody>
      </p:sp>
    </p:spTree>
    <p:extLst>
      <p:ext uri="{BB962C8B-B14F-4D97-AF65-F5344CB8AC3E}">
        <p14:creationId xmlns:p14="http://schemas.microsoft.com/office/powerpoint/2010/main" val="42209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1_Master Layouts - Orange">
  <a:themeElements>
    <a:clrScheme name="Fujitsu Brand Palett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A0000"/>
      </a:accent1>
      <a:accent2>
        <a:srgbClr val="FF8000"/>
      </a:accent2>
      <a:accent3>
        <a:srgbClr val="D80084"/>
      </a:accent3>
      <a:accent4>
        <a:srgbClr val="2400B0"/>
      </a:accent4>
      <a:accent5>
        <a:srgbClr val="61D600"/>
      </a:accent5>
      <a:accent6>
        <a:srgbClr val="008224"/>
      </a:accent6>
      <a:hlink>
        <a:srgbClr val="2400B0"/>
      </a:hlink>
      <a:folHlink>
        <a:srgbClr val="D80084"/>
      </a:folHlink>
    </a:clrScheme>
    <a:fontScheme name="Fujitsu 202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5127E5E3-6D5E-48FC-AE64-396C5C7474FC}" vid="{F8FF9803-B9F6-437D-A652-92C211DF89E6}"/>
    </a:ext>
  </a:extLst>
</a:theme>
</file>

<file path=ppt/theme/theme2.xml><?xml version="1.0" encoding="utf-8"?>
<a:theme xmlns:a="http://schemas.openxmlformats.org/drawingml/2006/main" name="Office テーマ">
  <a:themeElements>
    <a:clrScheme name="F_Tool_8_EN">
      <a:dk1>
        <a:srgbClr val="000000"/>
      </a:dk1>
      <a:lt1>
        <a:sysClr val="window" lastClr="FFFFFF"/>
      </a:lt1>
      <a:dk2>
        <a:srgbClr val="D51C89"/>
      </a:dk2>
      <a:lt2>
        <a:srgbClr val="E60000"/>
      </a:lt2>
      <a:accent1>
        <a:srgbClr val="1813B1"/>
      </a:accent1>
      <a:accent2>
        <a:srgbClr val="00ECF4"/>
      </a:accent2>
      <a:accent3>
        <a:srgbClr val="75D700"/>
      </a:accent3>
      <a:accent4>
        <a:srgbClr val="00812F"/>
      </a:accent4>
      <a:accent5>
        <a:srgbClr val="FFE800"/>
      </a:accent5>
      <a:accent6>
        <a:srgbClr val="FF8100"/>
      </a:accent6>
      <a:hlink>
        <a:srgbClr val="0563C1"/>
      </a:hlink>
      <a:folHlink>
        <a:srgbClr val="954F72"/>
      </a:folHlink>
    </a:clrScheme>
    <a:fontScheme name="F_Tool_8_EN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F_Tool_8_EN">
      <a:dk1>
        <a:srgbClr val="000000"/>
      </a:dk1>
      <a:lt1>
        <a:sysClr val="window" lastClr="FFFFFF"/>
      </a:lt1>
      <a:dk2>
        <a:srgbClr val="D51C89"/>
      </a:dk2>
      <a:lt2>
        <a:srgbClr val="E60000"/>
      </a:lt2>
      <a:accent1>
        <a:srgbClr val="1813B1"/>
      </a:accent1>
      <a:accent2>
        <a:srgbClr val="00ECF4"/>
      </a:accent2>
      <a:accent3>
        <a:srgbClr val="75D700"/>
      </a:accent3>
      <a:accent4>
        <a:srgbClr val="00812F"/>
      </a:accent4>
      <a:accent5>
        <a:srgbClr val="FFE800"/>
      </a:accent5>
      <a:accent6>
        <a:srgbClr val="FF8100"/>
      </a:accent6>
      <a:hlink>
        <a:srgbClr val="0563C1"/>
      </a:hlink>
      <a:folHlink>
        <a:srgbClr val="954F72"/>
      </a:folHlink>
    </a:clrScheme>
    <a:fontScheme name="F_Tool_8_EN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56737</TotalTime>
  <Words>2825</Words>
  <Application>Microsoft Office PowerPoint</Application>
  <PresentationFormat>On-screen Show (16:9)</PresentationFormat>
  <Paragraphs>510</Paragraphs>
  <Slides>34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Fujitsu Infinity Pro Bold</vt:lpstr>
      <vt:lpstr>Corbel</vt:lpstr>
      <vt:lpstr>Courier New</vt:lpstr>
      <vt:lpstr>Meiryo UI</vt:lpstr>
      <vt:lpstr>Fujitsu Infinity Pro ExtraBold</vt:lpstr>
      <vt:lpstr>Open Sans</vt:lpstr>
      <vt:lpstr>Arial</vt:lpstr>
      <vt:lpstr>Fujitsu Infinity Pro Italic</vt:lpstr>
      <vt:lpstr>Yu Mincho</vt:lpstr>
      <vt:lpstr>Fujitsu Infinity Pro</vt:lpstr>
      <vt:lpstr>1_Master Layouts - Orange</vt:lpstr>
      <vt:lpstr>PowerPoint Presentation</vt:lpstr>
      <vt:lpstr>Agenda</vt:lpstr>
      <vt:lpstr>Part 1</vt:lpstr>
      <vt:lpstr>Introduction – what is upgrade?</vt:lpstr>
      <vt:lpstr>pg_upgrade –  the way to upgrade your instance</vt:lpstr>
      <vt:lpstr>pg_upgrade - weaknesses</vt:lpstr>
      <vt:lpstr>Understanding replication in PostgreSQL</vt:lpstr>
      <vt:lpstr>Understanding replication in PostgreSQL</vt:lpstr>
      <vt:lpstr>Logical replication - Usage</vt:lpstr>
      <vt:lpstr>Logical replication - Replication slots</vt:lpstr>
      <vt:lpstr>Part 2</vt:lpstr>
      <vt:lpstr>Challenges of upgrading replication clusters</vt:lpstr>
      <vt:lpstr>Why use Logical Replication for upgrades?</vt:lpstr>
      <vt:lpstr>Steps to upgrade streaming replication cluster (PG16)</vt:lpstr>
      <vt:lpstr>Steps to upgrade streaming replication cluster (PG16)</vt:lpstr>
      <vt:lpstr>Steps to upgrade streaming replication cluster (PG16)</vt:lpstr>
      <vt:lpstr>The problems with PG16 upgrade</vt:lpstr>
      <vt:lpstr>Steps to upgrade logical replication cluster (PG16)</vt:lpstr>
      <vt:lpstr>Steps to upgrade logical replication cluster (PG16)</vt:lpstr>
      <vt:lpstr>The problems with PG16 upgrade</vt:lpstr>
      <vt:lpstr>Part 3</vt:lpstr>
      <vt:lpstr>Migration of Logical Replication slots</vt:lpstr>
      <vt:lpstr>Preserve subscription relation states during upgrade</vt:lpstr>
      <vt:lpstr>pg_createsubscriber – a new tool in PG17</vt:lpstr>
      <vt:lpstr>pg_createsubscriber - Motivation</vt:lpstr>
      <vt:lpstr>Difficulties preparing the new Subscriber</vt:lpstr>
      <vt:lpstr>pg_createsubscriber - performance comparison</vt:lpstr>
      <vt:lpstr>pg_createsubscriber - how it works</vt:lpstr>
      <vt:lpstr>Part 4</vt:lpstr>
      <vt:lpstr>Steps to upgrade streaming replication cluster (PG17)</vt:lpstr>
      <vt:lpstr>Steps to upgrade logical replication cluster (PG17)</vt:lpstr>
      <vt:lpstr>Summary</vt:lpstr>
      <vt:lpstr>References</vt:lpstr>
      <vt:lpstr>PowerPoint Presentation</vt:lpstr>
    </vt:vector>
  </TitlesOfParts>
  <Company>富士通株式会社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upgrade replication clusters without downtime</dc:title>
  <dc:creator>ShlokKumar.Kyal@fujitsu.com</dc:creator>
  <cp:lastModifiedBy>Kyal, Shlok Kumar</cp:lastModifiedBy>
  <cp:revision>1013</cp:revision>
  <dcterms:created xsi:type="dcterms:W3CDTF">2021-07-25T02:06:17Z</dcterms:created>
  <dcterms:modified xsi:type="dcterms:W3CDTF">2025-03-07T20:14:12Z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e92ef73-0ad1-40c5-ad55-46de3396802f_Enabled">
    <vt:lpwstr>true</vt:lpwstr>
  </property>
  <property fmtid="{D5CDD505-2E9C-101B-9397-08002B2CF9AE}" pid="3" name="MSIP_Label_1e92ef73-0ad1-40c5-ad55-46de3396802f_SetDate">
    <vt:lpwstr>2024-04-25T11:59:44Z</vt:lpwstr>
  </property>
  <property fmtid="{D5CDD505-2E9C-101B-9397-08002B2CF9AE}" pid="4" name="MSIP_Label_1e92ef73-0ad1-40c5-ad55-46de3396802f_Method">
    <vt:lpwstr>Privileged</vt:lpwstr>
  </property>
  <property fmtid="{D5CDD505-2E9C-101B-9397-08002B2CF9AE}" pid="5" name="MSIP_Label_1e92ef73-0ad1-40c5-ad55-46de3396802f_Name">
    <vt:lpwstr>FUJITSU-PUBLIC​</vt:lpwstr>
  </property>
  <property fmtid="{D5CDD505-2E9C-101B-9397-08002B2CF9AE}" pid="6" name="MSIP_Label_1e92ef73-0ad1-40c5-ad55-46de3396802f_SiteId">
    <vt:lpwstr>a19f121d-81e1-4858-a9d8-736e267fd4c7</vt:lpwstr>
  </property>
  <property fmtid="{D5CDD505-2E9C-101B-9397-08002B2CF9AE}" pid="7" name="MSIP_Label_1e92ef73-0ad1-40c5-ad55-46de3396802f_ActionId">
    <vt:lpwstr>ecf8b1f5-a2a0-44ef-a7a3-30c580399aa5</vt:lpwstr>
  </property>
  <property fmtid="{D5CDD505-2E9C-101B-9397-08002B2CF9AE}" pid="8" name="MSIP_Label_1e92ef73-0ad1-40c5-ad55-46de3396802f_ContentBits">
    <vt:lpwstr>0</vt:lpwstr>
  </property>
</Properties>
</file>