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1" r:id="rId1"/>
    <p:sldMasterId id="2147483838" r:id="rId2"/>
  </p:sldMasterIdLst>
  <p:notesMasterIdLst>
    <p:notesMasterId r:id="rId31"/>
  </p:notesMasterIdLst>
  <p:handoutMasterIdLst>
    <p:handoutMasterId r:id="rId32"/>
  </p:handoutMasterIdLst>
  <p:sldIdLst>
    <p:sldId id="269" r:id="rId3"/>
    <p:sldId id="1482" r:id="rId4"/>
    <p:sldId id="1487" r:id="rId5"/>
    <p:sldId id="1556" r:id="rId6"/>
    <p:sldId id="1580" r:id="rId7"/>
    <p:sldId id="1586" r:id="rId8"/>
    <p:sldId id="1558" r:id="rId9"/>
    <p:sldId id="1576" r:id="rId10"/>
    <p:sldId id="1582" r:id="rId11"/>
    <p:sldId id="1579" r:id="rId12"/>
    <p:sldId id="1577" r:id="rId13"/>
    <p:sldId id="1566" r:id="rId14"/>
    <p:sldId id="1578" r:id="rId15"/>
    <p:sldId id="1568" r:id="rId16"/>
    <p:sldId id="1561" r:id="rId17"/>
    <p:sldId id="1571" r:id="rId18"/>
    <p:sldId id="1584" r:id="rId19"/>
    <p:sldId id="1554" r:id="rId20"/>
    <p:sldId id="1564" r:id="rId21"/>
    <p:sldId id="1569" r:id="rId22"/>
    <p:sldId id="1570" r:id="rId23"/>
    <p:sldId id="1573" r:id="rId24"/>
    <p:sldId id="1574" r:id="rId25"/>
    <p:sldId id="1575" r:id="rId26"/>
    <p:sldId id="1585" r:id="rId27"/>
    <p:sldId id="1497" r:id="rId28"/>
    <p:sldId id="1548" r:id="rId29"/>
    <p:sldId id="1486" r:id="rId30"/>
  </p:sldIdLst>
  <p:sldSz cx="9144000" cy="5143500" type="screen16x9"/>
  <p:notesSz cx="6858000" cy="9144000"/>
  <p:defaultText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5"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4"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guide id="3" pos="5602" userDrawn="1">
          <p15:clr>
            <a:srgbClr val="A4A3A4"/>
          </p15:clr>
        </p15:guide>
        <p15:guide id="4" orient="horz" pos="577" userDrawn="1">
          <p15:clr>
            <a:srgbClr val="A4A3A4"/>
          </p15:clr>
        </p15:guide>
        <p15:guide id="5" orient="horz" pos="2981" userDrawn="1">
          <p15:clr>
            <a:srgbClr val="A4A3A4"/>
          </p15:clr>
        </p15:guide>
        <p15:guide id="6" pos="15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a:srgbClr val="FF8000"/>
    <a:srgbClr val="FFD03B"/>
    <a:srgbClr val="FFF065"/>
    <a:srgbClr val="DCDCDC"/>
    <a:srgbClr val="FFAC00"/>
    <a:srgbClr val="FF9933"/>
    <a:srgbClr val="FFBC37"/>
    <a:srgbClr val="FFC500"/>
    <a:srgbClr val="FFE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21" autoAdjust="0"/>
    <p:restoredTop sz="93856" autoAdjust="0"/>
  </p:normalViewPr>
  <p:slideViewPr>
    <p:cSldViewPr snapToGrid="0">
      <p:cViewPr varScale="1">
        <p:scale>
          <a:sx n="102" d="100"/>
          <a:sy n="102" d="100"/>
        </p:scale>
        <p:origin x="1085" y="77"/>
      </p:cViewPr>
      <p:guideLst>
        <p:guide orient="horz" pos="1620"/>
        <p:guide pos="2880"/>
        <p:guide pos="5602"/>
        <p:guide orient="horz" pos="577"/>
        <p:guide orient="horz" pos="2981"/>
        <p:guide pos="158"/>
      </p:guideLst>
    </p:cSldViewPr>
  </p:slideViewPr>
  <p:outlineViewPr>
    <p:cViewPr>
      <p:scale>
        <a:sx n="33" d="100"/>
        <a:sy n="33" d="100"/>
      </p:scale>
      <p:origin x="0" y="0"/>
    </p:cViewPr>
  </p:outlineViewPr>
  <p:notesTextViewPr>
    <p:cViewPr>
      <p:scale>
        <a:sx n="3" d="2"/>
        <a:sy n="3" d="2"/>
      </p:scale>
      <p:origin x="0" y="0"/>
    </p:cViewPr>
  </p:notesTextViewPr>
  <p:sorterViewPr>
    <p:cViewPr>
      <p:scale>
        <a:sx n="130" d="100"/>
        <a:sy n="130" d="100"/>
      </p:scale>
      <p:origin x="0" y="0"/>
    </p:cViewPr>
  </p:sorterViewPr>
  <p:notesViewPr>
    <p:cSldViewPr snapToGrid="0">
      <p:cViewPr>
        <p:scale>
          <a:sx n="75" d="100"/>
          <a:sy n="75" d="100"/>
        </p:scale>
        <p:origin x="3036" y="33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 Vigneshwaran" userId="361f7be8-1fbb-40bb-9ca9-63070c125a19" providerId="ADAL" clId="{6B1BF94B-29A5-47AE-B993-EE96A3AA5DBE}"/>
    <pc:docChg chg="modSld">
      <pc:chgData name="C, Vigneshwaran" userId="361f7be8-1fbb-40bb-9ca9-63070c125a19" providerId="ADAL" clId="{6B1BF94B-29A5-47AE-B993-EE96A3AA5DBE}" dt="2025-02-24T06:15:06.906" v="8" actId="12"/>
      <pc:docMkLst>
        <pc:docMk/>
      </pc:docMkLst>
      <pc:sldChg chg="modSp mod">
        <pc:chgData name="C, Vigneshwaran" userId="361f7be8-1fbb-40bb-9ca9-63070c125a19" providerId="ADAL" clId="{6B1BF94B-29A5-47AE-B993-EE96A3AA5DBE}" dt="2025-02-24T06:14:30.750" v="5" actId="12"/>
        <pc:sldMkLst>
          <pc:docMk/>
          <pc:sldMk cId="637734033" sldId="1482"/>
        </pc:sldMkLst>
        <pc:spChg chg="mod">
          <ac:chgData name="C, Vigneshwaran" userId="361f7be8-1fbb-40bb-9ca9-63070c125a19" providerId="ADAL" clId="{6B1BF94B-29A5-47AE-B993-EE96A3AA5DBE}" dt="2025-02-24T06:14:25.051" v="3" actId="12"/>
          <ac:spMkLst>
            <pc:docMk/>
            <pc:sldMk cId="637734033" sldId="1482"/>
            <ac:spMk id="4" creationId="{C38EDBEC-5C84-4343-BF6B-842B66D20244}"/>
          </ac:spMkLst>
        </pc:spChg>
      </pc:sldChg>
      <pc:sldChg chg="modSp mod">
        <pc:chgData name="C, Vigneshwaran" userId="361f7be8-1fbb-40bb-9ca9-63070c125a19" providerId="ADAL" clId="{6B1BF94B-29A5-47AE-B993-EE96A3AA5DBE}" dt="2025-02-24T06:14:55.122" v="7" actId="12"/>
        <pc:sldMkLst>
          <pc:docMk/>
          <pc:sldMk cId="3642891286" sldId="1554"/>
        </pc:sldMkLst>
        <pc:spChg chg="mod">
          <ac:chgData name="C, Vigneshwaran" userId="361f7be8-1fbb-40bb-9ca9-63070c125a19" providerId="ADAL" clId="{6B1BF94B-29A5-47AE-B993-EE96A3AA5DBE}" dt="2025-02-24T06:14:55.122" v="7" actId="12"/>
          <ac:spMkLst>
            <pc:docMk/>
            <pc:sldMk cId="3642891286" sldId="1554"/>
            <ac:spMk id="8" creationId="{647C3B2C-79A4-B2FD-AB4B-779734820263}"/>
          </ac:spMkLst>
        </pc:spChg>
      </pc:sldChg>
      <pc:sldChg chg="modSp mod">
        <pc:chgData name="C, Vigneshwaran" userId="361f7be8-1fbb-40bb-9ca9-63070c125a19" providerId="ADAL" clId="{6B1BF94B-29A5-47AE-B993-EE96A3AA5DBE}" dt="2025-02-24T06:15:06.906" v="8" actId="12"/>
        <pc:sldMkLst>
          <pc:docMk/>
          <pc:sldMk cId="1745627081" sldId="1578"/>
        </pc:sldMkLst>
        <pc:spChg chg="mod">
          <ac:chgData name="C, Vigneshwaran" userId="361f7be8-1fbb-40bb-9ca9-63070c125a19" providerId="ADAL" clId="{6B1BF94B-29A5-47AE-B993-EE96A3AA5DBE}" dt="2025-02-24T06:15:06.906" v="8" actId="12"/>
          <ac:spMkLst>
            <pc:docMk/>
            <pc:sldMk cId="1745627081" sldId="1578"/>
            <ac:spMk id="2" creationId="{E4B9347F-E84F-6A86-74E8-925406C727A6}"/>
          </ac:spMkLst>
        </pc:spChg>
      </pc:sldChg>
    </pc:docChg>
  </pc:docChgLst>
  <pc:docChgLst>
    <pc:chgData name="C, Vigneshwaran" userId="361f7be8-1fbb-40bb-9ca9-63070c125a19" providerId="ADAL" clId="{CDCA65BA-78E6-49DD-91B3-DA65F5D51F1E}"/>
    <pc:docChg chg="undo custSel addSld delSld modSld sldOrd">
      <pc:chgData name="C, Vigneshwaran" userId="361f7be8-1fbb-40bb-9ca9-63070c125a19" providerId="ADAL" clId="{CDCA65BA-78E6-49DD-91B3-DA65F5D51F1E}" dt="2023-02-21T02:47:12.077" v="3087" actId="255"/>
      <pc:docMkLst>
        <pc:docMk/>
      </pc:docMkLst>
      <pc:sldChg chg="addSp modSp mod ord">
        <pc:chgData name="C, Vigneshwaran" userId="361f7be8-1fbb-40bb-9ca9-63070c125a19" providerId="ADAL" clId="{CDCA65BA-78E6-49DD-91B3-DA65F5D51F1E}" dt="2023-02-21T02:47:12.077" v="3087" actId="255"/>
        <pc:sldMkLst>
          <pc:docMk/>
          <pc:sldMk cId="1824970301" sldId="1466"/>
        </pc:sldMkLst>
      </pc:sldChg>
      <pc:sldChg chg="modSp mod">
        <pc:chgData name="C, Vigneshwaran" userId="361f7be8-1fbb-40bb-9ca9-63070c125a19" providerId="ADAL" clId="{CDCA65BA-78E6-49DD-91B3-DA65F5D51F1E}" dt="2023-02-19T06:44:35.714" v="2783" actId="21"/>
        <pc:sldMkLst>
          <pc:docMk/>
          <pc:sldMk cId="3309335680" sldId="1470"/>
        </pc:sldMkLst>
      </pc:sldChg>
      <pc:sldChg chg="modSp mod">
        <pc:chgData name="C, Vigneshwaran" userId="361f7be8-1fbb-40bb-9ca9-63070c125a19" providerId="ADAL" clId="{CDCA65BA-78E6-49DD-91B3-DA65F5D51F1E}" dt="2023-02-21T02:46:02.649" v="3085" actId="20577"/>
        <pc:sldMkLst>
          <pc:docMk/>
          <pc:sldMk cId="637734033" sldId="1482"/>
        </pc:sldMkLst>
      </pc:sldChg>
      <pc:sldChg chg="modSp mod">
        <pc:chgData name="C, Vigneshwaran" userId="361f7be8-1fbb-40bb-9ca9-63070c125a19" providerId="ADAL" clId="{CDCA65BA-78E6-49DD-91B3-DA65F5D51F1E}" dt="2023-02-19T07:01:29.504" v="3052" actId="12"/>
        <pc:sldMkLst>
          <pc:docMk/>
          <pc:sldMk cId="1861229559" sldId="1487"/>
        </pc:sldMkLst>
      </pc:sldChg>
      <pc:sldChg chg="modSp mod">
        <pc:chgData name="C, Vigneshwaran" userId="361f7be8-1fbb-40bb-9ca9-63070c125a19" providerId="ADAL" clId="{CDCA65BA-78E6-49DD-91B3-DA65F5D51F1E}" dt="2023-02-19T07:04:37.190" v="3073" actId="14"/>
        <pc:sldMkLst>
          <pc:docMk/>
          <pc:sldMk cId="1761316535" sldId="1490"/>
        </pc:sldMkLst>
      </pc:sldChg>
      <pc:sldChg chg="addSp delSp modSp mod">
        <pc:chgData name="C, Vigneshwaran" userId="361f7be8-1fbb-40bb-9ca9-63070c125a19" providerId="ADAL" clId="{CDCA65BA-78E6-49DD-91B3-DA65F5D51F1E}" dt="2023-02-18T22:01:51.005" v="63" actId="14100"/>
        <pc:sldMkLst>
          <pc:docMk/>
          <pc:sldMk cId="3417097170" sldId="1495"/>
        </pc:sldMkLst>
      </pc:sldChg>
      <pc:sldChg chg="addSp delSp modSp mod modClrScheme chgLayout">
        <pc:chgData name="C, Vigneshwaran" userId="361f7be8-1fbb-40bb-9ca9-63070c125a19" providerId="ADAL" clId="{CDCA65BA-78E6-49DD-91B3-DA65F5D51F1E}" dt="2023-02-19T07:02:57.912" v="3067" actId="1076"/>
        <pc:sldMkLst>
          <pc:docMk/>
          <pc:sldMk cId="836100919" sldId="1496"/>
        </pc:sldMkLst>
      </pc:sldChg>
      <pc:sldChg chg="modSp mod">
        <pc:chgData name="C, Vigneshwaran" userId="361f7be8-1fbb-40bb-9ca9-63070c125a19" providerId="ADAL" clId="{CDCA65BA-78E6-49DD-91B3-DA65F5D51F1E}" dt="2023-02-19T06:16:17.808" v="2639" actId="20577"/>
        <pc:sldMkLst>
          <pc:docMk/>
          <pc:sldMk cId="1172741730" sldId="1497"/>
        </pc:sldMkLst>
      </pc:sldChg>
      <pc:sldChg chg="modSp mod">
        <pc:chgData name="C, Vigneshwaran" userId="361f7be8-1fbb-40bb-9ca9-63070c125a19" providerId="ADAL" clId="{CDCA65BA-78E6-49DD-91B3-DA65F5D51F1E}" dt="2023-02-19T07:03:23.748" v="3071" actId="108"/>
        <pc:sldMkLst>
          <pc:docMk/>
          <pc:sldMk cId="3299126723" sldId="1499"/>
        </pc:sldMkLst>
      </pc:sldChg>
      <pc:sldChg chg="modSp mod">
        <pc:chgData name="C, Vigneshwaran" userId="361f7be8-1fbb-40bb-9ca9-63070c125a19" providerId="ADAL" clId="{CDCA65BA-78E6-49DD-91B3-DA65F5D51F1E}" dt="2023-02-19T06:48:46.174" v="2904" actId="20577"/>
        <pc:sldMkLst>
          <pc:docMk/>
          <pc:sldMk cId="748986837" sldId="1501"/>
        </pc:sldMkLst>
      </pc:sldChg>
      <pc:sldChg chg="del">
        <pc:chgData name="C, Vigneshwaran" userId="361f7be8-1fbb-40bb-9ca9-63070c125a19" providerId="ADAL" clId="{CDCA65BA-78E6-49DD-91B3-DA65F5D51F1E}" dt="2023-02-18T21:52:31.855" v="23" actId="2696"/>
        <pc:sldMkLst>
          <pc:docMk/>
          <pc:sldMk cId="188040444" sldId="1503"/>
        </pc:sldMkLst>
      </pc:sldChg>
      <pc:sldChg chg="modSp mod">
        <pc:chgData name="C, Vigneshwaran" userId="361f7be8-1fbb-40bb-9ca9-63070c125a19" providerId="ADAL" clId="{CDCA65BA-78E6-49DD-91B3-DA65F5D51F1E}" dt="2023-02-19T07:05:05.740" v="3076" actId="14"/>
        <pc:sldMkLst>
          <pc:docMk/>
          <pc:sldMk cId="1672501253" sldId="1515"/>
        </pc:sldMkLst>
      </pc:sldChg>
      <pc:sldChg chg="modSp mod">
        <pc:chgData name="C, Vigneshwaran" userId="361f7be8-1fbb-40bb-9ca9-63070c125a19" providerId="ADAL" clId="{CDCA65BA-78E6-49DD-91B3-DA65F5D51F1E}" dt="2023-02-19T07:05:11.044" v="3077" actId="14"/>
        <pc:sldMkLst>
          <pc:docMk/>
          <pc:sldMk cId="1837894147" sldId="1516"/>
        </pc:sldMkLst>
      </pc:sldChg>
      <pc:sldChg chg="modSp mod">
        <pc:chgData name="C, Vigneshwaran" userId="361f7be8-1fbb-40bb-9ca9-63070c125a19" providerId="ADAL" clId="{CDCA65BA-78E6-49DD-91B3-DA65F5D51F1E}" dt="2023-02-19T07:05:14.939" v="3078" actId="14"/>
        <pc:sldMkLst>
          <pc:docMk/>
          <pc:sldMk cId="3419783904" sldId="1517"/>
        </pc:sldMkLst>
      </pc:sldChg>
      <pc:sldChg chg="modSp mod">
        <pc:chgData name="C, Vigneshwaran" userId="361f7be8-1fbb-40bb-9ca9-63070c125a19" providerId="ADAL" clId="{CDCA65BA-78E6-49DD-91B3-DA65F5D51F1E}" dt="2023-02-19T07:04:44.973" v="3074" actId="14"/>
        <pc:sldMkLst>
          <pc:docMk/>
          <pc:sldMk cId="4063145682" sldId="1518"/>
        </pc:sldMkLst>
      </pc:sldChg>
      <pc:sldChg chg="modSp mod">
        <pc:chgData name="C, Vigneshwaran" userId="361f7be8-1fbb-40bb-9ca9-63070c125a19" providerId="ADAL" clId="{CDCA65BA-78E6-49DD-91B3-DA65F5D51F1E}" dt="2023-02-19T07:04:50.792" v="3075" actId="14"/>
        <pc:sldMkLst>
          <pc:docMk/>
          <pc:sldMk cId="3567504694" sldId="1519"/>
        </pc:sldMkLst>
      </pc:sldChg>
      <pc:sldChg chg="del">
        <pc:chgData name="C, Vigneshwaran" userId="361f7be8-1fbb-40bb-9ca9-63070c125a19" providerId="ADAL" clId="{CDCA65BA-78E6-49DD-91B3-DA65F5D51F1E}" dt="2023-02-18T22:43:51.455" v="726" actId="2696"/>
        <pc:sldMkLst>
          <pc:docMk/>
          <pc:sldMk cId="3815859295" sldId="1520"/>
        </pc:sldMkLst>
      </pc:sldChg>
      <pc:sldChg chg="addSp delSp modSp mod chgLayout">
        <pc:chgData name="C, Vigneshwaran" userId="361f7be8-1fbb-40bb-9ca9-63070c125a19" providerId="ADAL" clId="{CDCA65BA-78E6-49DD-91B3-DA65F5D51F1E}" dt="2023-02-19T07:05:32.697" v="3081" actId="255"/>
        <pc:sldMkLst>
          <pc:docMk/>
          <pc:sldMk cId="2192687617" sldId="1521"/>
        </pc:sldMkLst>
      </pc:sldChg>
      <pc:sldChg chg="modSp mod">
        <pc:chgData name="C, Vigneshwaran" userId="361f7be8-1fbb-40bb-9ca9-63070c125a19" providerId="ADAL" clId="{CDCA65BA-78E6-49DD-91B3-DA65F5D51F1E}" dt="2023-02-18T23:45:17.387" v="1680" actId="20577"/>
        <pc:sldMkLst>
          <pc:docMk/>
          <pc:sldMk cId="3160463131" sldId="1531"/>
        </pc:sldMkLst>
      </pc:sldChg>
      <pc:sldChg chg="del">
        <pc:chgData name="C, Vigneshwaran" userId="361f7be8-1fbb-40bb-9ca9-63070c125a19" providerId="ADAL" clId="{CDCA65BA-78E6-49DD-91B3-DA65F5D51F1E}" dt="2023-02-18T21:54:02.251" v="29" actId="2696"/>
        <pc:sldMkLst>
          <pc:docMk/>
          <pc:sldMk cId="3923629008" sldId="1535"/>
        </pc:sldMkLst>
      </pc:sldChg>
      <pc:sldChg chg="modSp mod">
        <pc:chgData name="C, Vigneshwaran" userId="361f7be8-1fbb-40bb-9ca9-63070c125a19" providerId="ADAL" clId="{CDCA65BA-78E6-49DD-91B3-DA65F5D51F1E}" dt="2023-02-19T06:17:22.778" v="2657" actId="14100"/>
        <pc:sldMkLst>
          <pc:docMk/>
          <pc:sldMk cId="2996769655" sldId="1536"/>
        </pc:sldMkLst>
      </pc:sldChg>
      <pc:sldChg chg="modSp mod">
        <pc:chgData name="C, Vigneshwaran" userId="361f7be8-1fbb-40bb-9ca9-63070c125a19" providerId="ADAL" clId="{CDCA65BA-78E6-49DD-91B3-DA65F5D51F1E}" dt="2023-02-19T06:49:04.841" v="2906" actId="20577"/>
        <pc:sldMkLst>
          <pc:docMk/>
          <pc:sldMk cId="4225010875" sldId="1537"/>
        </pc:sldMkLst>
      </pc:sldChg>
      <pc:sldChg chg="addSp modSp add mod chgLayout">
        <pc:chgData name="C, Vigneshwaran" userId="361f7be8-1fbb-40bb-9ca9-63070c125a19" providerId="ADAL" clId="{CDCA65BA-78E6-49DD-91B3-DA65F5D51F1E}" dt="2023-02-18T21:53:52.718" v="28"/>
        <pc:sldMkLst>
          <pc:docMk/>
          <pc:sldMk cId="2696618241" sldId="1543"/>
        </pc:sldMkLst>
      </pc:sldChg>
      <pc:sldChg chg="add del">
        <pc:chgData name="C, Vigneshwaran" userId="361f7be8-1fbb-40bb-9ca9-63070c125a19" providerId="ADAL" clId="{CDCA65BA-78E6-49DD-91B3-DA65F5D51F1E}" dt="2023-02-18T21:49:16.507" v="3"/>
        <pc:sldMkLst>
          <pc:docMk/>
          <pc:sldMk cId="217813673" sldId="1544"/>
        </pc:sldMkLst>
      </pc:sldChg>
      <pc:sldChg chg="addSp delSp modSp add mod chgLayout">
        <pc:chgData name="C, Vigneshwaran" userId="361f7be8-1fbb-40bb-9ca9-63070c125a19" providerId="ADAL" clId="{CDCA65BA-78E6-49DD-91B3-DA65F5D51F1E}" dt="2023-02-19T06:49:22.799" v="2912" actId="20577"/>
        <pc:sldMkLst>
          <pc:docMk/>
          <pc:sldMk cId="1757407654" sldId="1544"/>
        </pc:sldMkLst>
      </pc:sldChg>
      <pc:sldChg chg="add del">
        <pc:chgData name="C, Vigneshwaran" userId="361f7be8-1fbb-40bb-9ca9-63070c125a19" providerId="ADAL" clId="{CDCA65BA-78E6-49DD-91B3-DA65F5D51F1E}" dt="2023-02-18T21:49:22.146" v="5"/>
        <pc:sldMkLst>
          <pc:docMk/>
          <pc:sldMk cId="3461492058" sldId="1544"/>
        </pc:sldMkLst>
      </pc:sldChg>
      <pc:sldChg chg="add del">
        <pc:chgData name="C, Vigneshwaran" userId="361f7be8-1fbb-40bb-9ca9-63070c125a19" providerId="ADAL" clId="{CDCA65BA-78E6-49DD-91B3-DA65F5D51F1E}" dt="2023-02-18T21:50:11.963" v="13"/>
        <pc:sldMkLst>
          <pc:docMk/>
          <pc:sldMk cId="438237294" sldId="1545"/>
        </pc:sldMkLst>
      </pc:sldChg>
      <pc:sldChg chg="add del">
        <pc:chgData name="C, Vigneshwaran" userId="361f7be8-1fbb-40bb-9ca9-63070c125a19" providerId="ADAL" clId="{CDCA65BA-78E6-49DD-91B3-DA65F5D51F1E}" dt="2023-02-18T21:50:06.502" v="11"/>
        <pc:sldMkLst>
          <pc:docMk/>
          <pc:sldMk cId="1498495859" sldId="1545"/>
        </pc:sldMkLst>
      </pc:sldChg>
      <pc:sldChg chg="addSp delSp modSp add del mod modClrScheme chgLayout">
        <pc:chgData name="C, Vigneshwaran" userId="361f7be8-1fbb-40bb-9ca9-63070c125a19" providerId="ADAL" clId="{CDCA65BA-78E6-49DD-91B3-DA65F5D51F1E}" dt="2023-02-19T07:04:11.414" v="3072" actId="47"/>
        <pc:sldMkLst>
          <pc:docMk/>
          <pc:sldMk cId="3655196320" sldId="1545"/>
        </pc:sldMkLst>
      </pc:sldChg>
      <pc:sldChg chg="addSp delSp modSp add del mod">
        <pc:chgData name="C, Vigneshwaran" userId="361f7be8-1fbb-40bb-9ca9-63070c125a19" providerId="ADAL" clId="{CDCA65BA-78E6-49DD-91B3-DA65F5D51F1E}" dt="2023-02-18T22:38:42.974" v="683" actId="47"/>
        <pc:sldMkLst>
          <pc:docMk/>
          <pc:sldMk cId="2793077608" sldId="1546"/>
        </pc:sldMkLst>
      </pc:sldChg>
      <pc:sldChg chg="addSp delSp modSp add mod chgLayout">
        <pc:chgData name="C, Vigneshwaran" userId="361f7be8-1fbb-40bb-9ca9-63070c125a19" providerId="ADAL" clId="{CDCA65BA-78E6-49DD-91B3-DA65F5D51F1E}" dt="2023-02-19T07:05:20.569" v="3079" actId="14"/>
        <pc:sldMkLst>
          <pc:docMk/>
          <pc:sldMk cId="3921172882" sldId="1547"/>
        </pc:sldMkLst>
      </pc:sldChg>
      <pc:sldChg chg="delSp modSp new mod">
        <pc:chgData name="C, Vigneshwaran" userId="361f7be8-1fbb-40bb-9ca9-63070c125a19" providerId="ADAL" clId="{CDCA65BA-78E6-49DD-91B3-DA65F5D51F1E}" dt="2023-02-19T07:06:09.035" v="3083" actId="12"/>
        <pc:sldMkLst>
          <pc:docMk/>
          <pc:sldMk cId="1857437770" sldId="1548"/>
        </pc:sldMkLst>
      </pc:sldChg>
      <pc:sldChg chg="addSp delSp modSp new mod">
        <pc:chgData name="C, Vigneshwaran" userId="361f7be8-1fbb-40bb-9ca9-63070c125a19" providerId="ADAL" clId="{CDCA65BA-78E6-49DD-91B3-DA65F5D51F1E}" dt="2023-02-19T04:31:50.895" v="2638" actId="1076"/>
        <pc:sldMkLst>
          <pc:docMk/>
          <pc:sldMk cId="1783974246" sldId="1549"/>
        </pc:sldMkLst>
      </pc:sldChg>
    </pc:docChg>
  </pc:docChgLst>
  <pc:docChgLst>
    <pc:chgData name="C, Vigneshwaran" userId="361f7be8-1fbb-40bb-9ca9-63070c125a19" providerId="ADAL" clId="{58999C41-B957-4DED-A3FE-AE6C8C3FE4F9}"/>
    <pc:docChg chg="undo custSel addSld modSld">
      <pc:chgData name="C, Vigneshwaran" userId="361f7be8-1fbb-40bb-9ca9-63070c125a19" providerId="ADAL" clId="{58999C41-B957-4DED-A3FE-AE6C8C3FE4F9}" dt="2023-02-16T18:11:10.911" v="686" actId="20577"/>
      <pc:docMkLst>
        <pc:docMk/>
      </pc:docMkLst>
      <pc:sldChg chg="addSp delSp modSp mod">
        <pc:chgData name="C, Vigneshwaran" userId="361f7be8-1fbb-40bb-9ca9-63070c125a19" providerId="ADAL" clId="{58999C41-B957-4DED-A3FE-AE6C8C3FE4F9}" dt="2023-02-16T18:08:07.250" v="593" actId="20577"/>
        <pc:sldMkLst>
          <pc:docMk/>
          <pc:sldMk cId="2632562535" sldId="1461"/>
        </pc:sldMkLst>
      </pc:sldChg>
      <pc:sldChg chg="modSp mod">
        <pc:chgData name="C, Vigneshwaran" userId="361f7be8-1fbb-40bb-9ca9-63070c125a19" providerId="ADAL" clId="{58999C41-B957-4DED-A3FE-AE6C8C3FE4F9}" dt="2023-02-16T15:30:46.239" v="60" actId="14100"/>
        <pc:sldMkLst>
          <pc:docMk/>
          <pc:sldMk cId="1824970301" sldId="1466"/>
        </pc:sldMkLst>
      </pc:sldChg>
      <pc:sldChg chg="modSp mod">
        <pc:chgData name="C, Vigneshwaran" userId="361f7be8-1fbb-40bb-9ca9-63070c125a19" providerId="ADAL" clId="{58999C41-B957-4DED-A3FE-AE6C8C3FE4F9}" dt="2023-02-16T15:30:19.050" v="50" actId="21"/>
        <pc:sldMkLst>
          <pc:docMk/>
          <pc:sldMk cId="808085214" sldId="1468"/>
        </pc:sldMkLst>
      </pc:sldChg>
      <pc:sldChg chg="addSp delSp modSp mod">
        <pc:chgData name="C, Vigneshwaran" userId="361f7be8-1fbb-40bb-9ca9-63070c125a19" providerId="ADAL" clId="{58999C41-B957-4DED-A3FE-AE6C8C3FE4F9}" dt="2023-02-16T17:33:21.100" v="179" actId="1076"/>
        <pc:sldMkLst>
          <pc:docMk/>
          <pc:sldMk cId="3309335680" sldId="1470"/>
        </pc:sldMkLst>
      </pc:sldChg>
      <pc:sldChg chg="modSp mod">
        <pc:chgData name="C, Vigneshwaran" userId="361f7be8-1fbb-40bb-9ca9-63070c125a19" providerId="ADAL" clId="{58999C41-B957-4DED-A3FE-AE6C8C3FE4F9}" dt="2023-02-16T15:22:00.406" v="2" actId="20577"/>
        <pc:sldMkLst>
          <pc:docMk/>
          <pc:sldMk cId="637734033" sldId="1482"/>
        </pc:sldMkLst>
      </pc:sldChg>
      <pc:sldChg chg="modSp mod">
        <pc:chgData name="C, Vigneshwaran" userId="361f7be8-1fbb-40bb-9ca9-63070c125a19" providerId="ADAL" clId="{58999C41-B957-4DED-A3FE-AE6C8C3FE4F9}" dt="2023-02-16T18:00:31.665" v="556" actId="20577"/>
        <pc:sldMkLst>
          <pc:docMk/>
          <pc:sldMk cId="1761316535" sldId="1490"/>
        </pc:sldMkLst>
      </pc:sldChg>
      <pc:sldChg chg="modSp mod">
        <pc:chgData name="C, Vigneshwaran" userId="361f7be8-1fbb-40bb-9ca9-63070c125a19" providerId="ADAL" clId="{58999C41-B957-4DED-A3FE-AE6C8C3FE4F9}" dt="2023-02-16T18:11:10.911" v="686" actId="20577"/>
        <pc:sldMkLst>
          <pc:docMk/>
          <pc:sldMk cId="208606455" sldId="1493"/>
        </pc:sldMkLst>
      </pc:sldChg>
      <pc:sldChg chg="delSp modSp mod">
        <pc:chgData name="C, Vigneshwaran" userId="361f7be8-1fbb-40bb-9ca9-63070c125a19" providerId="ADAL" clId="{58999C41-B957-4DED-A3FE-AE6C8C3FE4F9}" dt="2023-02-16T15:26:53.126" v="49" actId="14100"/>
        <pc:sldMkLst>
          <pc:docMk/>
          <pc:sldMk cId="3417097170" sldId="1495"/>
        </pc:sldMkLst>
      </pc:sldChg>
      <pc:sldChg chg="addSp delSp modSp mod">
        <pc:chgData name="C, Vigneshwaran" userId="361f7be8-1fbb-40bb-9ca9-63070c125a19" providerId="ADAL" clId="{58999C41-B957-4DED-A3FE-AE6C8C3FE4F9}" dt="2023-02-16T17:02:54.301" v="73" actId="1076"/>
        <pc:sldMkLst>
          <pc:docMk/>
          <pc:sldMk cId="836100919" sldId="1496"/>
        </pc:sldMkLst>
      </pc:sldChg>
      <pc:sldChg chg="modSp mod">
        <pc:chgData name="C, Vigneshwaran" userId="361f7be8-1fbb-40bb-9ca9-63070c125a19" providerId="ADAL" clId="{58999C41-B957-4DED-A3FE-AE6C8C3FE4F9}" dt="2023-02-16T18:10:30.660" v="655" actId="20577"/>
        <pc:sldMkLst>
          <pc:docMk/>
          <pc:sldMk cId="1172741730" sldId="1497"/>
        </pc:sldMkLst>
      </pc:sldChg>
      <pc:sldChg chg="addSp delSp modSp mod">
        <pc:chgData name="C, Vigneshwaran" userId="361f7be8-1fbb-40bb-9ca9-63070c125a19" providerId="ADAL" clId="{58999C41-B957-4DED-A3FE-AE6C8C3FE4F9}" dt="2023-02-16T18:10:34.411" v="657" actId="20577"/>
        <pc:sldMkLst>
          <pc:docMk/>
          <pc:sldMk cId="532454946" sldId="1498"/>
        </pc:sldMkLst>
      </pc:sldChg>
      <pc:sldChg chg="addSp delSp modSp mod">
        <pc:chgData name="C, Vigneshwaran" userId="361f7be8-1fbb-40bb-9ca9-63070c125a19" providerId="ADAL" clId="{58999C41-B957-4DED-A3FE-AE6C8C3FE4F9}" dt="2023-02-16T17:10:55.671" v="93" actId="14100"/>
        <pc:sldMkLst>
          <pc:docMk/>
          <pc:sldMk cId="3299126723" sldId="1499"/>
        </pc:sldMkLst>
      </pc:sldChg>
      <pc:sldChg chg="addSp delSp modSp mod">
        <pc:chgData name="C, Vigneshwaran" userId="361f7be8-1fbb-40bb-9ca9-63070c125a19" providerId="ADAL" clId="{58999C41-B957-4DED-A3FE-AE6C8C3FE4F9}" dt="2023-02-16T18:10:44.354" v="664" actId="20577"/>
        <pc:sldMkLst>
          <pc:docMk/>
          <pc:sldMk cId="15229031" sldId="1500"/>
        </pc:sldMkLst>
      </pc:sldChg>
      <pc:sldChg chg="addSp delSp modSp mod">
        <pc:chgData name="C, Vigneshwaran" userId="361f7be8-1fbb-40bb-9ca9-63070c125a19" providerId="ADAL" clId="{58999C41-B957-4DED-A3FE-AE6C8C3FE4F9}" dt="2023-02-16T17:32:32.847" v="176" actId="1076"/>
        <pc:sldMkLst>
          <pc:docMk/>
          <pc:sldMk cId="748986837" sldId="1501"/>
        </pc:sldMkLst>
      </pc:sldChg>
      <pc:sldChg chg="addSp delSp modSp mod">
        <pc:chgData name="C, Vigneshwaran" userId="361f7be8-1fbb-40bb-9ca9-63070c125a19" providerId="ADAL" clId="{58999C41-B957-4DED-A3FE-AE6C8C3FE4F9}" dt="2023-02-16T18:06:45.640" v="568"/>
        <pc:sldMkLst>
          <pc:docMk/>
          <pc:sldMk cId="950488650" sldId="1502"/>
        </pc:sldMkLst>
      </pc:sldChg>
      <pc:sldChg chg="addSp modSp mod">
        <pc:chgData name="C, Vigneshwaran" userId="361f7be8-1fbb-40bb-9ca9-63070c125a19" providerId="ADAL" clId="{58999C41-B957-4DED-A3FE-AE6C8C3FE4F9}" dt="2023-02-16T18:07:21.545" v="586" actId="20577"/>
        <pc:sldMkLst>
          <pc:docMk/>
          <pc:sldMk cId="188040444" sldId="1503"/>
        </pc:sldMkLst>
      </pc:sldChg>
      <pc:sldChg chg="modSp mod">
        <pc:chgData name="C, Vigneshwaran" userId="361f7be8-1fbb-40bb-9ca9-63070c125a19" providerId="ADAL" clId="{58999C41-B957-4DED-A3FE-AE6C8C3FE4F9}" dt="2023-02-16T18:03:54.496" v="566" actId="14"/>
        <pc:sldMkLst>
          <pc:docMk/>
          <pc:sldMk cId="1837894147" sldId="1516"/>
        </pc:sldMkLst>
      </pc:sldChg>
      <pc:sldChg chg="modSp mod">
        <pc:chgData name="C, Vigneshwaran" userId="361f7be8-1fbb-40bb-9ca9-63070c125a19" providerId="ADAL" clId="{58999C41-B957-4DED-A3FE-AE6C8C3FE4F9}" dt="2023-02-16T18:02:14.233" v="562"/>
        <pc:sldMkLst>
          <pc:docMk/>
          <pc:sldMk cId="4063145682" sldId="1518"/>
        </pc:sldMkLst>
      </pc:sldChg>
      <pc:sldChg chg="modSp mod">
        <pc:chgData name="C, Vigneshwaran" userId="361f7be8-1fbb-40bb-9ca9-63070c125a19" providerId="ADAL" clId="{58999C41-B957-4DED-A3FE-AE6C8C3FE4F9}" dt="2023-02-16T18:02:28.700" v="563" actId="6549"/>
        <pc:sldMkLst>
          <pc:docMk/>
          <pc:sldMk cId="3567504694" sldId="1519"/>
        </pc:sldMkLst>
      </pc:sldChg>
      <pc:sldChg chg="modSp mod">
        <pc:chgData name="C, Vigneshwaran" userId="361f7be8-1fbb-40bb-9ca9-63070c125a19" providerId="ADAL" clId="{58999C41-B957-4DED-A3FE-AE6C8C3FE4F9}" dt="2023-02-16T18:04:44.305" v="567"/>
        <pc:sldMkLst>
          <pc:docMk/>
          <pc:sldMk cId="3815859295" sldId="1520"/>
        </pc:sldMkLst>
      </pc:sldChg>
      <pc:sldChg chg="addSp modSp mod">
        <pc:chgData name="C, Vigneshwaran" userId="361f7be8-1fbb-40bb-9ca9-63070c125a19" providerId="ADAL" clId="{58999C41-B957-4DED-A3FE-AE6C8C3FE4F9}" dt="2023-02-16T18:08:22.275" v="608" actId="20577"/>
        <pc:sldMkLst>
          <pc:docMk/>
          <pc:sldMk cId="2301701331" sldId="1523"/>
        </pc:sldMkLst>
      </pc:sldChg>
      <pc:sldChg chg="addSp delSp modSp mod">
        <pc:chgData name="C, Vigneshwaran" userId="361f7be8-1fbb-40bb-9ca9-63070c125a19" providerId="ADAL" clId="{58999C41-B957-4DED-A3FE-AE6C8C3FE4F9}" dt="2023-02-16T18:08:42.864" v="610" actId="20577"/>
        <pc:sldMkLst>
          <pc:docMk/>
          <pc:sldMk cId="1631961632" sldId="1524"/>
        </pc:sldMkLst>
      </pc:sldChg>
      <pc:sldChg chg="addSp modSp mod">
        <pc:chgData name="C, Vigneshwaran" userId="361f7be8-1fbb-40bb-9ca9-63070c125a19" providerId="ADAL" clId="{58999C41-B957-4DED-A3FE-AE6C8C3FE4F9}" dt="2023-02-16T18:08:52.835" v="625" actId="20577"/>
        <pc:sldMkLst>
          <pc:docMk/>
          <pc:sldMk cId="3577406834" sldId="1525"/>
        </pc:sldMkLst>
      </pc:sldChg>
      <pc:sldChg chg="addSp modSp mod">
        <pc:chgData name="C, Vigneshwaran" userId="361f7be8-1fbb-40bb-9ca9-63070c125a19" providerId="ADAL" clId="{58999C41-B957-4DED-A3FE-AE6C8C3FE4F9}" dt="2023-02-16T18:09:03.570" v="631" actId="20577"/>
        <pc:sldMkLst>
          <pc:docMk/>
          <pc:sldMk cId="3887814448" sldId="1526"/>
        </pc:sldMkLst>
      </pc:sldChg>
      <pc:sldChg chg="addSp delSp modSp mod">
        <pc:chgData name="C, Vigneshwaran" userId="361f7be8-1fbb-40bb-9ca9-63070c125a19" providerId="ADAL" clId="{58999C41-B957-4DED-A3FE-AE6C8C3FE4F9}" dt="2023-02-16T18:09:22.935" v="632"/>
        <pc:sldMkLst>
          <pc:docMk/>
          <pc:sldMk cId="1036052162" sldId="1527"/>
        </pc:sldMkLst>
      </pc:sldChg>
      <pc:sldChg chg="addSp modSp mod">
        <pc:chgData name="C, Vigneshwaran" userId="361f7be8-1fbb-40bb-9ca9-63070c125a19" providerId="ADAL" clId="{58999C41-B957-4DED-A3FE-AE6C8C3FE4F9}" dt="2023-02-16T18:09:33.793" v="636" actId="20577"/>
        <pc:sldMkLst>
          <pc:docMk/>
          <pc:sldMk cId="1151501580" sldId="1528"/>
        </pc:sldMkLst>
      </pc:sldChg>
      <pc:sldChg chg="addSp delSp modSp mod">
        <pc:chgData name="C, Vigneshwaran" userId="361f7be8-1fbb-40bb-9ca9-63070c125a19" providerId="ADAL" clId="{58999C41-B957-4DED-A3FE-AE6C8C3FE4F9}" dt="2023-02-16T18:09:56.340" v="649" actId="20577"/>
        <pc:sldMkLst>
          <pc:docMk/>
          <pc:sldMk cId="3466908322" sldId="1529"/>
        </pc:sldMkLst>
      </pc:sldChg>
      <pc:sldChg chg="addSp modSp mod">
        <pc:chgData name="C, Vigneshwaran" userId="361f7be8-1fbb-40bb-9ca9-63070c125a19" providerId="ADAL" clId="{58999C41-B957-4DED-A3FE-AE6C8C3FE4F9}" dt="2023-02-16T18:10:04.923" v="654" actId="20577"/>
        <pc:sldMkLst>
          <pc:docMk/>
          <pc:sldMk cId="3160463131" sldId="1531"/>
        </pc:sldMkLst>
      </pc:sldChg>
      <pc:sldChg chg="addSp modSp mod">
        <pc:chgData name="C, Vigneshwaran" userId="361f7be8-1fbb-40bb-9ca9-63070c125a19" providerId="ADAL" clId="{58999C41-B957-4DED-A3FE-AE6C8C3FE4F9}" dt="2023-02-16T18:09:41.458" v="640" actId="20577"/>
        <pc:sldMkLst>
          <pc:docMk/>
          <pc:sldMk cId="1964769578" sldId="1534"/>
        </pc:sldMkLst>
      </pc:sldChg>
      <pc:sldChg chg="addSp modSp mod">
        <pc:chgData name="C, Vigneshwaran" userId="361f7be8-1fbb-40bb-9ca9-63070c125a19" providerId="ADAL" clId="{58999C41-B957-4DED-A3FE-AE6C8C3FE4F9}" dt="2023-02-16T18:07:13.014" v="582" actId="20577"/>
        <pc:sldMkLst>
          <pc:docMk/>
          <pc:sldMk cId="3923629008" sldId="1535"/>
        </pc:sldMkLst>
      </pc:sldChg>
      <pc:sldChg chg="addSp delSp modSp add mod">
        <pc:chgData name="C, Vigneshwaran" userId="361f7be8-1fbb-40bb-9ca9-63070c125a19" providerId="ADAL" clId="{58999C41-B957-4DED-A3FE-AE6C8C3FE4F9}" dt="2023-02-16T18:10:39.666" v="660" actId="20577"/>
        <pc:sldMkLst>
          <pc:docMk/>
          <pc:sldMk cId="2996769655" sldId="1536"/>
        </pc:sldMkLst>
      </pc:sldChg>
      <pc:sldChg chg="addSp modSp add mod">
        <pc:chgData name="C, Vigneshwaran" userId="361f7be8-1fbb-40bb-9ca9-63070c125a19" providerId="ADAL" clId="{58999C41-B957-4DED-A3FE-AE6C8C3FE4F9}" dt="2023-02-16T18:06:56.953" v="569"/>
        <pc:sldMkLst>
          <pc:docMk/>
          <pc:sldMk cId="4225010875" sldId="1537"/>
        </pc:sldMkLst>
      </pc:sldChg>
    </pc:docChg>
  </pc:docChgLst>
  <pc:docChgLst>
    <pc:chgData name="C, Vigneshwaran" userId="361f7be8-1fbb-40bb-9ca9-63070c125a19" providerId="ADAL" clId="{0F6B5AEC-FE4B-47A1-BC4B-0726F1B46193}"/>
    <pc:docChg chg="undo custSel addSld delSld modSld sldOrd">
      <pc:chgData name="C, Vigneshwaran" userId="361f7be8-1fbb-40bb-9ca9-63070c125a19" providerId="ADAL" clId="{0F6B5AEC-FE4B-47A1-BC4B-0726F1B46193}" dt="2025-02-24T06:08:54.265" v="3209" actId="6549"/>
      <pc:docMkLst>
        <pc:docMk/>
      </pc:docMkLst>
      <pc:sldChg chg="modSp mod modAnim">
        <pc:chgData name="C, Vigneshwaran" userId="361f7be8-1fbb-40bb-9ca9-63070c125a19" providerId="ADAL" clId="{0F6B5AEC-FE4B-47A1-BC4B-0726F1B46193}" dt="2025-02-23T10:14:56.343" v="1843"/>
        <pc:sldMkLst>
          <pc:docMk/>
          <pc:sldMk cId="3467054861" sldId="269"/>
        </pc:sldMkLst>
        <pc:spChg chg="mod">
          <ac:chgData name="C, Vigneshwaran" userId="361f7be8-1fbb-40bb-9ca9-63070c125a19" providerId="ADAL" clId="{0F6B5AEC-FE4B-47A1-BC4B-0726F1B46193}" dt="2025-02-20T08:12:31.793" v="328" actId="1076"/>
          <ac:spMkLst>
            <pc:docMk/>
            <pc:sldMk cId="3467054861" sldId="269"/>
            <ac:spMk id="6" creationId="{38177FEB-49C1-4F1F-B148-9E0D1B02DDFC}"/>
          </ac:spMkLst>
        </pc:spChg>
      </pc:sldChg>
      <pc:sldChg chg="modSp mod">
        <pc:chgData name="C, Vigneshwaran" userId="361f7be8-1fbb-40bb-9ca9-63070c125a19" providerId="ADAL" clId="{0F6B5AEC-FE4B-47A1-BC4B-0726F1B46193}" dt="2025-02-24T04:25:31.361" v="3028" actId="20577"/>
        <pc:sldMkLst>
          <pc:docMk/>
          <pc:sldMk cId="637734033" sldId="1482"/>
        </pc:sldMkLst>
        <pc:spChg chg="mod">
          <ac:chgData name="C, Vigneshwaran" userId="361f7be8-1fbb-40bb-9ca9-63070c125a19" providerId="ADAL" clId="{0F6B5AEC-FE4B-47A1-BC4B-0726F1B46193}" dt="2025-02-24T04:25:31.361" v="3028" actId="20577"/>
          <ac:spMkLst>
            <pc:docMk/>
            <pc:sldMk cId="637734033" sldId="1482"/>
            <ac:spMk id="4" creationId="{C38EDBEC-5C84-4343-BF6B-842B66D20244}"/>
          </ac:spMkLst>
        </pc:spChg>
      </pc:sldChg>
      <pc:sldChg chg="delSp modSp mod delAnim">
        <pc:chgData name="C, Vigneshwaran" userId="361f7be8-1fbb-40bb-9ca9-63070c125a19" providerId="ADAL" clId="{0F6B5AEC-FE4B-47A1-BC4B-0726F1B46193}" dt="2025-02-20T09:14:42.368" v="1039" actId="478"/>
        <pc:sldMkLst>
          <pc:docMk/>
          <pc:sldMk cId="700385411" sldId="1486"/>
        </pc:sldMkLst>
      </pc:sldChg>
      <pc:sldChg chg="addSp delSp modSp mod ord">
        <pc:chgData name="C, Vigneshwaran" userId="361f7be8-1fbb-40bb-9ca9-63070c125a19" providerId="ADAL" clId="{0F6B5AEC-FE4B-47A1-BC4B-0726F1B46193}" dt="2025-02-23T11:10:10.371" v="1963" actId="20577"/>
        <pc:sldMkLst>
          <pc:docMk/>
          <pc:sldMk cId="1861229559" sldId="1487"/>
        </pc:sldMkLst>
        <pc:spChg chg="mod">
          <ac:chgData name="C, Vigneshwaran" userId="361f7be8-1fbb-40bb-9ca9-63070c125a19" providerId="ADAL" clId="{0F6B5AEC-FE4B-47A1-BC4B-0726F1B46193}" dt="2025-02-23T11:10:10.371" v="1963" actId="20577"/>
          <ac:spMkLst>
            <pc:docMk/>
            <pc:sldMk cId="1861229559" sldId="1487"/>
            <ac:spMk id="8" creationId="{653CF29B-786E-4758-B905-F902F40873A8}"/>
          </ac:spMkLst>
        </pc:spChg>
      </pc:sldChg>
      <pc:sldChg chg="modSp mod">
        <pc:chgData name="C, Vigneshwaran" userId="361f7be8-1fbb-40bb-9ca9-63070c125a19" providerId="ADAL" clId="{0F6B5AEC-FE4B-47A1-BC4B-0726F1B46193}" dt="2025-02-24T06:08:54.265" v="3209" actId="6549"/>
        <pc:sldMkLst>
          <pc:docMk/>
          <pc:sldMk cId="1857437770" sldId="1548"/>
        </pc:sldMkLst>
        <pc:spChg chg="mod">
          <ac:chgData name="C, Vigneshwaran" userId="361f7be8-1fbb-40bb-9ca9-63070c125a19" providerId="ADAL" clId="{0F6B5AEC-FE4B-47A1-BC4B-0726F1B46193}" dt="2025-02-24T06:08:54.265" v="3209" actId="6549"/>
          <ac:spMkLst>
            <pc:docMk/>
            <pc:sldMk cId="1857437770" sldId="1548"/>
            <ac:spMk id="7" creationId="{17055D8B-D11C-8E84-F601-C0F54F096E80}"/>
          </ac:spMkLst>
        </pc:spChg>
      </pc:sldChg>
      <pc:sldChg chg="addSp modSp del mod ord">
        <pc:chgData name="C, Vigneshwaran" userId="361f7be8-1fbb-40bb-9ca9-63070c125a19" providerId="ADAL" clId="{0F6B5AEC-FE4B-47A1-BC4B-0726F1B46193}" dt="2025-02-23T04:50:59.118" v="1624" actId="2696"/>
        <pc:sldMkLst>
          <pc:docMk/>
          <pc:sldMk cId="2994870082" sldId="1552"/>
        </pc:sldMkLst>
      </pc:sldChg>
      <pc:sldChg chg="addSp modSp mod">
        <pc:chgData name="C, Vigneshwaran" userId="361f7be8-1fbb-40bb-9ca9-63070c125a19" providerId="ADAL" clId="{0F6B5AEC-FE4B-47A1-BC4B-0726F1B46193}" dt="2025-02-24T05:29:26.608" v="3112" actId="114"/>
        <pc:sldMkLst>
          <pc:docMk/>
          <pc:sldMk cId="3642891286" sldId="1554"/>
        </pc:sldMkLst>
        <pc:spChg chg="mod">
          <ac:chgData name="C, Vigneshwaran" userId="361f7be8-1fbb-40bb-9ca9-63070c125a19" providerId="ADAL" clId="{0F6B5AEC-FE4B-47A1-BC4B-0726F1B46193}" dt="2025-02-20T05:30:55.803" v="67" actId="20577"/>
          <ac:spMkLst>
            <pc:docMk/>
            <pc:sldMk cId="3642891286" sldId="1554"/>
            <ac:spMk id="5" creationId="{26E11E4B-425E-78D2-BD79-CEC1234BD4D8}"/>
          </ac:spMkLst>
        </pc:spChg>
        <pc:spChg chg="mod">
          <ac:chgData name="C, Vigneshwaran" userId="361f7be8-1fbb-40bb-9ca9-63070c125a19" providerId="ADAL" clId="{0F6B5AEC-FE4B-47A1-BC4B-0726F1B46193}" dt="2025-02-24T05:29:26.608" v="3112" actId="114"/>
          <ac:spMkLst>
            <pc:docMk/>
            <pc:sldMk cId="3642891286" sldId="1554"/>
            <ac:spMk id="8" creationId="{647C3B2C-79A4-B2FD-AB4B-779734820263}"/>
          </ac:spMkLst>
        </pc:spChg>
      </pc:sldChg>
      <pc:sldChg chg="addSp delSp modSp del mod">
        <pc:chgData name="C, Vigneshwaran" userId="361f7be8-1fbb-40bb-9ca9-63070c125a19" providerId="ADAL" clId="{0F6B5AEC-FE4B-47A1-BC4B-0726F1B46193}" dt="2025-02-23T15:19:12.083" v="2823" actId="2696"/>
        <pc:sldMkLst>
          <pc:docMk/>
          <pc:sldMk cId="2445282435" sldId="1555"/>
        </pc:sldMkLst>
      </pc:sldChg>
      <pc:sldChg chg="addSp delSp modSp mod">
        <pc:chgData name="C, Vigneshwaran" userId="361f7be8-1fbb-40bb-9ca9-63070c125a19" providerId="ADAL" clId="{0F6B5AEC-FE4B-47A1-BC4B-0726F1B46193}" dt="2025-02-24T04:18:33.510" v="2942" actId="478"/>
        <pc:sldMkLst>
          <pc:docMk/>
          <pc:sldMk cId="2974826149" sldId="1556"/>
        </pc:sldMkLst>
      </pc:sldChg>
      <pc:sldChg chg="addSp delSp modSp mod">
        <pc:chgData name="C, Vigneshwaran" userId="361f7be8-1fbb-40bb-9ca9-63070c125a19" providerId="ADAL" clId="{0F6B5AEC-FE4B-47A1-BC4B-0726F1B46193}" dt="2025-02-24T04:17:50.482" v="2936" actId="20577"/>
        <pc:sldMkLst>
          <pc:docMk/>
          <pc:sldMk cId="1775509565" sldId="1557"/>
        </pc:sldMkLst>
      </pc:sldChg>
      <pc:sldChg chg="addSp delSp modSp mod">
        <pc:chgData name="C, Vigneshwaran" userId="361f7be8-1fbb-40bb-9ca9-63070c125a19" providerId="ADAL" clId="{0F6B5AEC-FE4B-47A1-BC4B-0726F1B46193}" dt="2025-02-23T12:43:09.461" v="2667" actId="20577"/>
        <pc:sldMkLst>
          <pc:docMk/>
          <pc:sldMk cId="419100356" sldId="1558"/>
        </pc:sldMkLst>
        <pc:spChg chg="mod">
          <ac:chgData name="C, Vigneshwaran" userId="361f7be8-1fbb-40bb-9ca9-63070c125a19" providerId="ADAL" clId="{0F6B5AEC-FE4B-47A1-BC4B-0726F1B46193}" dt="2025-02-23T12:43:09.461" v="2667" actId="20577"/>
          <ac:spMkLst>
            <pc:docMk/>
            <pc:sldMk cId="419100356" sldId="1558"/>
            <ac:spMk id="3" creationId="{30FF599C-CEB9-949C-7356-EEBA80874237}"/>
          </ac:spMkLst>
        </pc:spChg>
        <pc:spChg chg="add mod">
          <ac:chgData name="C, Vigneshwaran" userId="361f7be8-1fbb-40bb-9ca9-63070c125a19" providerId="ADAL" clId="{0F6B5AEC-FE4B-47A1-BC4B-0726F1B46193}" dt="2025-02-23T11:52:41.537" v="2128"/>
          <ac:spMkLst>
            <pc:docMk/>
            <pc:sldMk cId="419100356" sldId="1558"/>
            <ac:spMk id="8" creationId="{09BA59A6-47E9-1BB5-6665-7545FBB9B588}"/>
          </ac:spMkLst>
        </pc:spChg>
      </pc:sldChg>
      <pc:sldChg chg="addSp modSp mod">
        <pc:chgData name="C, Vigneshwaran" userId="361f7be8-1fbb-40bb-9ca9-63070c125a19" providerId="ADAL" clId="{0F6B5AEC-FE4B-47A1-BC4B-0726F1B46193}" dt="2025-02-24T04:27:01.033" v="3031" actId="20577"/>
        <pc:sldMkLst>
          <pc:docMk/>
          <pc:sldMk cId="2210729683" sldId="1559"/>
        </pc:sldMkLst>
      </pc:sldChg>
      <pc:sldChg chg="addSp delSp modSp mod">
        <pc:chgData name="C, Vigneshwaran" userId="361f7be8-1fbb-40bb-9ca9-63070c125a19" providerId="ADAL" clId="{0F6B5AEC-FE4B-47A1-BC4B-0726F1B46193}" dt="2025-02-23T12:29:40.537" v="2623" actId="20577"/>
        <pc:sldMkLst>
          <pc:docMk/>
          <pc:sldMk cId="2051046738" sldId="1560"/>
        </pc:sldMkLst>
      </pc:sldChg>
      <pc:sldChg chg="addSp delSp modSp mod">
        <pc:chgData name="C, Vigneshwaran" userId="361f7be8-1fbb-40bb-9ca9-63070c125a19" providerId="ADAL" clId="{0F6B5AEC-FE4B-47A1-BC4B-0726F1B46193}" dt="2025-02-23T12:53:47.295" v="2672" actId="21"/>
        <pc:sldMkLst>
          <pc:docMk/>
          <pc:sldMk cId="3301739734" sldId="1561"/>
        </pc:sldMkLst>
        <pc:spChg chg="mod">
          <ac:chgData name="C, Vigneshwaran" userId="361f7be8-1fbb-40bb-9ca9-63070c125a19" providerId="ADAL" clId="{0F6B5AEC-FE4B-47A1-BC4B-0726F1B46193}" dt="2025-02-23T07:07:40.514" v="1739" actId="6549"/>
          <ac:spMkLst>
            <pc:docMk/>
            <pc:sldMk cId="3301739734" sldId="1561"/>
            <ac:spMk id="3" creationId="{F13BFBC9-EDEF-6697-4C63-2B18F3F6E6AE}"/>
          </ac:spMkLst>
        </pc:spChg>
        <pc:spChg chg="add mod">
          <ac:chgData name="C, Vigneshwaran" userId="361f7be8-1fbb-40bb-9ca9-63070c125a19" providerId="ADAL" clId="{0F6B5AEC-FE4B-47A1-BC4B-0726F1B46193}" dt="2025-02-20T06:11:09.988" v="187" actId="20577"/>
          <ac:spMkLst>
            <pc:docMk/>
            <pc:sldMk cId="3301739734" sldId="1561"/>
            <ac:spMk id="4" creationId="{0C323A48-830A-BB1F-C3E4-6630C75EF0A9}"/>
          </ac:spMkLst>
        </pc:spChg>
      </pc:sldChg>
      <pc:sldChg chg="addSp delSp modSp mod">
        <pc:chgData name="C, Vigneshwaran" userId="361f7be8-1fbb-40bb-9ca9-63070c125a19" providerId="ADAL" clId="{0F6B5AEC-FE4B-47A1-BC4B-0726F1B46193}" dt="2025-02-24T06:03:48.169" v="3175" actId="478"/>
        <pc:sldMkLst>
          <pc:docMk/>
          <pc:sldMk cId="1267604425" sldId="1562"/>
        </pc:sldMkLst>
      </pc:sldChg>
      <pc:sldChg chg="addSp modSp mod ord">
        <pc:chgData name="C, Vigneshwaran" userId="361f7be8-1fbb-40bb-9ca9-63070c125a19" providerId="ADAL" clId="{0F6B5AEC-FE4B-47A1-BC4B-0726F1B46193}" dt="2025-02-24T05:54:25.002" v="3114" actId="14100"/>
        <pc:sldMkLst>
          <pc:docMk/>
          <pc:sldMk cId="2339488741" sldId="1563"/>
        </pc:sldMkLst>
      </pc:sldChg>
      <pc:sldChg chg="modSp mod">
        <pc:chgData name="C, Vigneshwaran" userId="361f7be8-1fbb-40bb-9ca9-63070c125a19" providerId="ADAL" clId="{0F6B5AEC-FE4B-47A1-BC4B-0726F1B46193}" dt="2025-02-23T10:21:43.680" v="1863" actId="114"/>
        <pc:sldMkLst>
          <pc:docMk/>
          <pc:sldMk cId="2828106775" sldId="1564"/>
        </pc:sldMkLst>
        <pc:spChg chg="mod">
          <ac:chgData name="C, Vigneshwaran" userId="361f7be8-1fbb-40bb-9ca9-63070c125a19" providerId="ADAL" clId="{0F6B5AEC-FE4B-47A1-BC4B-0726F1B46193}" dt="2025-02-23T10:21:43.680" v="1863" actId="114"/>
          <ac:spMkLst>
            <pc:docMk/>
            <pc:sldMk cId="2828106775" sldId="1564"/>
            <ac:spMk id="3" creationId="{C0782CE4-5BE5-7AC3-EA63-586F303ADF31}"/>
          </ac:spMkLst>
        </pc:spChg>
      </pc:sldChg>
      <pc:sldChg chg="addSp delSp modSp mod">
        <pc:chgData name="C, Vigneshwaran" userId="361f7be8-1fbb-40bb-9ca9-63070c125a19" providerId="ADAL" clId="{0F6B5AEC-FE4B-47A1-BC4B-0726F1B46193}" dt="2025-02-24T05:27:44.905" v="3095" actId="1076"/>
        <pc:sldMkLst>
          <pc:docMk/>
          <pc:sldMk cId="125376270" sldId="1566"/>
        </pc:sldMkLst>
        <pc:spChg chg="mod">
          <ac:chgData name="C, Vigneshwaran" userId="361f7be8-1fbb-40bb-9ca9-63070c125a19" providerId="ADAL" clId="{0F6B5AEC-FE4B-47A1-BC4B-0726F1B46193}" dt="2025-02-23T12:15:54.944" v="2453" actId="1076"/>
          <ac:spMkLst>
            <pc:docMk/>
            <pc:sldMk cId="125376270" sldId="1566"/>
            <ac:spMk id="5" creationId="{85D75EC9-E461-B836-5950-EDA7DDB6E355}"/>
          </ac:spMkLst>
        </pc:spChg>
        <pc:spChg chg="mod">
          <ac:chgData name="C, Vigneshwaran" userId="361f7be8-1fbb-40bb-9ca9-63070c125a19" providerId="ADAL" clId="{0F6B5AEC-FE4B-47A1-BC4B-0726F1B46193}" dt="2025-02-23T12:16:12.438" v="2460" actId="1076"/>
          <ac:spMkLst>
            <pc:docMk/>
            <pc:sldMk cId="125376270" sldId="1566"/>
            <ac:spMk id="7" creationId="{BC9CF747-DA2B-7FC7-190C-9551203366C2}"/>
          </ac:spMkLst>
        </pc:spChg>
        <pc:spChg chg="mod">
          <ac:chgData name="C, Vigneshwaran" userId="361f7be8-1fbb-40bb-9ca9-63070c125a19" providerId="ADAL" clId="{0F6B5AEC-FE4B-47A1-BC4B-0726F1B46193}" dt="2025-02-24T05:26:14.986" v="3072" actId="1076"/>
          <ac:spMkLst>
            <pc:docMk/>
            <pc:sldMk cId="125376270" sldId="1566"/>
            <ac:spMk id="8" creationId="{06E57CD3-9514-D459-3778-BB655A34C419}"/>
          </ac:spMkLst>
        </pc:spChg>
        <pc:spChg chg="mod">
          <ac:chgData name="C, Vigneshwaran" userId="361f7be8-1fbb-40bb-9ca9-63070c125a19" providerId="ADAL" clId="{0F6B5AEC-FE4B-47A1-BC4B-0726F1B46193}" dt="2025-02-23T12:12:35.821" v="2412" actId="1076"/>
          <ac:spMkLst>
            <pc:docMk/>
            <pc:sldMk cId="125376270" sldId="1566"/>
            <ac:spMk id="10" creationId="{7C30297B-358A-6568-89FC-8FE2AF511B96}"/>
          </ac:spMkLst>
        </pc:spChg>
        <pc:spChg chg="ord">
          <ac:chgData name="C, Vigneshwaran" userId="361f7be8-1fbb-40bb-9ca9-63070c125a19" providerId="ADAL" clId="{0F6B5AEC-FE4B-47A1-BC4B-0726F1B46193}" dt="2025-02-23T12:22:50.976" v="2604" actId="167"/>
          <ac:spMkLst>
            <pc:docMk/>
            <pc:sldMk cId="125376270" sldId="1566"/>
            <ac:spMk id="12" creationId="{38A3D135-C4E1-1C72-E4DB-231B81C522DC}"/>
          </ac:spMkLst>
        </pc:spChg>
        <pc:spChg chg="mod ord">
          <ac:chgData name="C, Vigneshwaran" userId="361f7be8-1fbb-40bb-9ca9-63070c125a19" providerId="ADAL" clId="{0F6B5AEC-FE4B-47A1-BC4B-0726F1B46193}" dt="2025-02-23T12:23:20.170" v="2611" actId="1076"/>
          <ac:spMkLst>
            <pc:docMk/>
            <pc:sldMk cId="125376270" sldId="1566"/>
            <ac:spMk id="18" creationId="{B8B12710-278E-0159-697E-1E5D4ACC2A72}"/>
          </ac:spMkLst>
        </pc:spChg>
        <pc:spChg chg="mod">
          <ac:chgData name="C, Vigneshwaran" userId="361f7be8-1fbb-40bb-9ca9-63070c125a19" providerId="ADAL" clId="{0F6B5AEC-FE4B-47A1-BC4B-0726F1B46193}" dt="2025-02-23T12:19:26.979" v="2494" actId="1076"/>
          <ac:spMkLst>
            <pc:docMk/>
            <pc:sldMk cId="125376270" sldId="1566"/>
            <ac:spMk id="21" creationId="{43334246-144D-F2FA-0826-F32FD123CD0D}"/>
          </ac:spMkLst>
        </pc:spChg>
        <pc:spChg chg="mod">
          <ac:chgData name="C, Vigneshwaran" userId="361f7be8-1fbb-40bb-9ca9-63070c125a19" providerId="ADAL" clId="{0F6B5AEC-FE4B-47A1-BC4B-0726F1B46193}" dt="2025-02-24T05:27:44.905" v="3095" actId="1076"/>
          <ac:spMkLst>
            <pc:docMk/>
            <pc:sldMk cId="125376270" sldId="1566"/>
            <ac:spMk id="26" creationId="{F2D1D7E5-B279-49DF-E240-4E24F222CBE1}"/>
          </ac:spMkLst>
        </pc:spChg>
        <pc:spChg chg="mod">
          <ac:chgData name="C, Vigneshwaran" userId="361f7be8-1fbb-40bb-9ca9-63070c125a19" providerId="ADAL" clId="{0F6B5AEC-FE4B-47A1-BC4B-0726F1B46193}" dt="2025-02-24T05:27:04.647" v="3086" actId="20577"/>
          <ac:spMkLst>
            <pc:docMk/>
            <pc:sldMk cId="125376270" sldId="1566"/>
            <ac:spMk id="27" creationId="{13EB328E-BC42-CB75-ADCC-89D40714B0A6}"/>
          </ac:spMkLst>
        </pc:spChg>
        <pc:spChg chg="mod">
          <ac:chgData name="C, Vigneshwaran" userId="361f7be8-1fbb-40bb-9ca9-63070c125a19" providerId="ADAL" clId="{0F6B5AEC-FE4B-47A1-BC4B-0726F1B46193}" dt="2025-02-24T05:25:35.843" v="3060" actId="1076"/>
          <ac:spMkLst>
            <pc:docMk/>
            <pc:sldMk cId="125376270" sldId="1566"/>
            <ac:spMk id="28" creationId="{71F6B47D-49CC-D83E-75B2-2062E1DFD88B}"/>
          </ac:spMkLst>
        </pc:spChg>
        <pc:spChg chg="mod">
          <ac:chgData name="C, Vigneshwaran" userId="361f7be8-1fbb-40bb-9ca9-63070c125a19" providerId="ADAL" clId="{0F6B5AEC-FE4B-47A1-BC4B-0726F1B46193}" dt="2025-02-24T05:26:58.558" v="3080" actId="20577"/>
          <ac:spMkLst>
            <pc:docMk/>
            <pc:sldMk cId="125376270" sldId="1566"/>
            <ac:spMk id="29" creationId="{533D202F-6C52-0AEA-1B35-8C6A160A5711}"/>
          </ac:spMkLst>
        </pc:spChg>
        <pc:spChg chg="mod">
          <ac:chgData name="C, Vigneshwaran" userId="361f7be8-1fbb-40bb-9ca9-63070c125a19" providerId="ADAL" clId="{0F6B5AEC-FE4B-47A1-BC4B-0726F1B46193}" dt="2025-02-24T05:27:01.313" v="3082" actId="20577"/>
          <ac:spMkLst>
            <pc:docMk/>
            <pc:sldMk cId="125376270" sldId="1566"/>
            <ac:spMk id="30" creationId="{356FD964-69F5-A2D0-11BA-6FEB1E451085}"/>
          </ac:spMkLst>
        </pc:spChg>
        <pc:spChg chg="mod">
          <ac:chgData name="C, Vigneshwaran" userId="361f7be8-1fbb-40bb-9ca9-63070c125a19" providerId="ADAL" clId="{0F6B5AEC-FE4B-47A1-BC4B-0726F1B46193}" dt="2025-02-20T09:11:37.084" v="1025" actId="6549"/>
          <ac:spMkLst>
            <pc:docMk/>
            <pc:sldMk cId="125376270" sldId="1566"/>
            <ac:spMk id="40" creationId="{0502B62B-899F-2369-ECBE-3D6A0924ABAA}"/>
          </ac:spMkLst>
        </pc:spChg>
        <pc:spChg chg="mod">
          <ac:chgData name="C, Vigneshwaran" userId="361f7be8-1fbb-40bb-9ca9-63070c125a19" providerId="ADAL" clId="{0F6B5AEC-FE4B-47A1-BC4B-0726F1B46193}" dt="2025-02-24T05:24:02.747" v="3050" actId="20577"/>
          <ac:spMkLst>
            <pc:docMk/>
            <pc:sldMk cId="125376270" sldId="1566"/>
            <ac:spMk id="43" creationId="{095111D5-4F30-9086-0DF2-0719D7F6849A}"/>
          </ac:spMkLst>
        </pc:spChg>
        <pc:spChg chg="mod">
          <ac:chgData name="C, Vigneshwaran" userId="361f7be8-1fbb-40bb-9ca9-63070c125a19" providerId="ADAL" clId="{0F6B5AEC-FE4B-47A1-BC4B-0726F1B46193}" dt="2025-02-24T05:24:33.735" v="3052" actId="20577"/>
          <ac:spMkLst>
            <pc:docMk/>
            <pc:sldMk cId="125376270" sldId="1566"/>
            <ac:spMk id="46" creationId="{27F671F7-74B2-6753-CFBB-0D9B53778FB5}"/>
          </ac:spMkLst>
        </pc:spChg>
        <pc:spChg chg="add del mod ord">
          <ac:chgData name="C, Vigneshwaran" userId="361f7be8-1fbb-40bb-9ca9-63070c125a19" providerId="ADAL" clId="{0F6B5AEC-FE4B-47A1-BC4B-0726F1B46193}" dt="2025-02-24T05:27:29.734" v="3093" actId="20577"/>
          <ac:spMkLst>
            <pc:docMk/>
            <pc:sldMk cId="125376270" sldId="1566"/>
            <ac:spMk id="66" creationId="{3584C27D-B1E0-BF6C-908D-4187C3BD6B53}"/>
          </ac:spMkLst>
        </pc:spChg>
        <pc:spChg chg="mod">
          <ac:chgData name="C, Vigneshwaran" userId="361f7be8-1fbb-40bb-9ca9-63070c125a19" providerId="ADAL" clId="{0F6B5AEC-FE4B-47A1-BC4B-0726F1B46193}" dt="2025-02-24T05:27:11.388" v="3087" actId="1076"/>
          <ac:spMkLst>
            <pc:docMk/>
            <pc:sldMk cId="125376270" sldId="1566"/>
            <ac:spMk id="70" creationId="{D5761E0D-30D8-FBA9-8A50-C88234B28F80}"/>
          </ac:spMkLst>
        </pc:spChg>
        <pc:spChg chg="mod">
          <ac:chgData name="C, Vigneshwaran" userId="361f7be8-1fbb-40bb-9ca9-63070c125a19" providerId="ADAL" clId="{0F6B5AEC-FE4B-47A1-BC4B-0726F1B46193}" dt="2025-02-24T05:26:34.438" v="3076" actId="1076"/>
          <ac:spMkLst>
            <pc:docMk/>
            <pc:sldMk cId="125376270" sldId="1566"/>
            <ac:spMk id="72" creationId="{DDEC1791-2958-A053-0BA7-B507D8E8AB60}"/>
          </ac:spMkLst>
        </pc:spChg>
        <pc:picChg chg="mod">
          <ac:chgData name="C, Vigneshwaran" userId="361f7be8-1fbb-40bb-9ca9-63070c125a19" providerId="ADAL" clId="{0F6B5AEC-FE4B-47A1-BC4B-0726F1B46193}" dt="2025-02-24T05:26:21.336" v="3073" actId="1076"/>
          <ac:picMkLst>
            <pc:docMk/>
            <pc:sldMk cId="125376270" sldId="1566"/>
            <ac:picMk id="58" creationId="{F61302EC-354A-B927-8680-EAEBE3F999C1}"/>
          </ac:picMkLst>
        </pc:picChg>
      </pc:sldChg>
      <pc:sldChg chg="addSp delSp modSp del mod ord">
        <pc:chgData name="C, Vigneshwaran" userId="361f7be8-1fbb-40bb-9ca9-63070c125a19" providerId="ADAL" clId="{0F6B5AEC-FE4B-47A1-BC4B-0726F1B46193}" dt="2025-02-23T15:19:12.083" v="2823" actId="2696"/>
        <pc:sldMkLst>
          <pc:docMk/>
          <pc:sldMk cId="3736438613" sldId="1567"/>
        </pc:sldMkLst>
      </pc:sldChg>
      <pc:sldChg chg="addSp delSp modSp mod delAnim modAnim">
        <pc:chgData name="C, Vigneshwaran" userId="361f7be8-1fbb-40bb-9ca9-63070c125a19" providerId="ADAL" clId="{0F6B5AEC-FE4B-47A1-BC4B-0726F1B46193}" dt="2025-02-24T06:06:54.055" v="3198" actId="255"/>
        <pc:sldMkLst>
          <pc:docMk/>
          <pc:sldMk cId="1803492075" sldId="1568"/>
        </pc:sldMkLst>
        <pc:spChg chg="mod">
          <ac:chgData name="C, Vigneshwaran" userId="361f7be8-1fbb-40bb-9ca9-63070c125a19" providerId="ADAL" clId="{0F6B5AEC-FE4B-47A1-BC4B-0726F1B46193}" dt="2025-02-20T05:31:18.345" v="71" actId="20577"/>
          <ac:spMkLst>
            <pc:docMk/>
            <pc:sldMk cId="1803492075" sldId="1568"/>
            <ac:spMk id="2" creationId="{D36511DF-15F8-A6D5-D7FB-DD5159C07BD8}"/>
          </ac:spMkLst>
        </pc:spChg>
        <pc:spChg chg="mod">
          <ac:chgData name="C, Vigneshwaran" userId="361f7be8-1fbb-40bb-9ca9-63070c125a19" providerId="ADAL" clId="{0F6B5AEC-FE4B-47A1-BC4B-0726F1B46193}" dt="2025-02-23T10:19:27.584" v="1855" actId="113"/>
          <ac:spMkLst>
            <pc:docMk/>
            <pc:sldMk cId="1803492075" sldId="1568"/>
            <ac:spMk id="3" creationId="{671564BF-3882-5041-752D-6162560584B9}"/>
          </ac:spMkLst>
        </pc:spChg>
        <pc:spChg chg="add mod">
          <ac:chgData name="C, Vigneshwaran" userId="361f7be8-1fbb-40bb-9ca9-63070c125a19" providerId="ADAL" clId="{0F6B5AEC-FE4B-47A1-BC4B-0726F1B46193}" dt="2025-02-24T06:06:17.981" v="3191" actId="255"/>
          <ac:spMkLst>
            <pc:docMk/>
            <pc:sldMk cId="1803492075" sldId="1568"/>
            <ac:spMk id="27" creationId="{DAD9C68A-165B-68D2-BF30-62F3CBCCD89D}"/>
          </ac:spMkLst>
        </pc:spChg>
        <pc:spChg chg="add mod">
          <ac:chgData name="C, Vigneshwaran" userId="361f7be8-1fbb-40bb-9ca9-63070c125a19" providerId="ADAL" clId="{0F6B5AEC-FE4B-47A1-BC4B-0726F1B46193}" dt="2025-02-24T06:06:24.072" v="3192" actId="255"/>
          <ac:spMkLst>
            <pc:docMk/>
            <pc:sldMk cId="1803492075" sldId="1568"/>
            <ac:spMk id="28" creationId="{36CE45CF-FE15-F2B5-1C68-5564912EE9B0}"/>
          </ac:spMkLst>
        </pc:spChg>
        <pc:spChg chg="add mod">
          <ac:chgData name="C, Vigneshwaran" userId="361f7be8-1fbb-40bb-9ca9-63070c125a19" providerId="ADAL" clId="{0F6B5AEC-FE4B-47A1-BC4B-0726F1B46193}" dt="2025-02-24T06:06:34.099" v="3195" actId="255"/>
          <ac:spMkLst>
            <pc:docMk/>
            <pc:sldMk cId="1803492075" sldId="1568"/>
            <ac:spMk id="30" creationId="{31087816-064E-6AEC-C466-443C904424DD}"/>
          </ac:spMkLst>
        </pc:spChg>
        <pc:spChg chg="add mod">
          <ac:chgData name="C, Vigneshwaran" userId="361f7be8-1fbb-40bb-9ca9-63070c125a19" providerId="ADAL" clId="{0F6B5AEC-FE4B-47A1-BC4B-0726F1B46193}" dt="2025-02-24T06:06:40.374" v="3196" actId="255"/>
          <ac:spMkLst>
            <pc:docMk/>
            <pc:sldMk cId="1803492075" sldId="1568"/>
            <ac:spMk id="31" creationId="{6EB22C00-7253-D7CB-E2AB-53F605A43F52}"/>
          </ac:spMkLst>
        </pc:spChg>
        <pc:spChg chg="add mod">
          <ac:chgData name="C, Vigneshwaran" userId="361f7be8-1fbb-40bb-9ca9-63070c125a19" providerId="ADAL" clId="{0F6B5AEC-FE4B-47A1-BC4B-0726F1B46193}" dt="2025-02-24T06:06:54.055" v="3198" actId="255"/>
          <ac:spMkLst>
            <pc:docMk/>
            <pc:sldMk cId="1803492075" sldId="1568"/>
            <ac:spMk id="32" creationId="{E62A2868-857D-D486-DB29-883B8F77A587}"/>
          </ac:spMkLst>
        </pc:spChg>
        <pc:spChg chg="add mod">
          <ac:chgData name="C, Vigneshwaran" userId="361f7be8-1fbb-40bb-9ca9-63070c125a19" providerId="ADAL" clId="{0F6B5AEC-FE4B-47A1-BC4B-0726F1B46193}" dt="2025-02-23T07:20:08.327" v="1835" actId="1076"/>
          <ac:spMkLst>
            <pc:docMk/>
            <pc:sldMk cId="1803492075" sldId="1568"/>
            <ac:spMk id="34" creationId="{5227F4DE-CAEA-E36E-A51B-28A07A1D6C18}"/>
          </ac:spMkLst>
        </pc:spChg>
        <pc:spChg chg="add mod">
          <ac:chgData name="C, Vigneshwaran" userId="361f7be8-1fbb-40bb-9ca9-63070c125a19" providerId="ADAL" clId="{0F6B5AEC-FE4B-47A1-BC4B-0726F1B46193}" dt="2025-02-23T07:20:08.327" v="1835" actId="1076"/>
          <ac:spMkLst>
            <pc:docMk/>
            <pc:sldMk cId="1803492075" sldId="1568"/>
            <ac:spMk id="35" creationId="{1F65772D-CAC2-B390-FF96-A5F9471D76EC}"/>
          </ac:spMkLst>
        </pc:spChg>
        <pc:cxnChg chg="mod">
          <ac:chgData name="C, Vigneshwaran" userId="361f7be8-1fbb-40bb-9ca9-63070c125a19" providerId="ADAL" clId="{0F6B5AEC-FE4B-47A1-BC4B-0726F1B46193}" dt="2025-02-24T06:05:53.902" v="3185" actId="208"/>
          <ac:cxnSpMkLst>
            <pc:docMk/>
            <pc:sldMk cId="1803492075" sldId="1568"/>
            <ac:cxnSpMk id="26" creationId="{8FA13F19-DFBB-4278-99ED-3B5C81CAB1CE}"/>
          </ac:cxnSpMkLst>
        </pc:cxnChg>
        <pc:cxnChg chg="add mod">
          <ac:chgData name="C, Vigneshwaran" userId="361f7be8-1fbb-40bb-9ca9-63070c125a19" providerId="ADAL" clId="{0F6B5AEC-FE4B-47A1-BC4B-0726F1B46193}" dt="2025-02-24T06:05:47.432" v="3184" actId="208"/>
          <ac:cxnSpMkLst>
            <pc:docMk/>
            <pc:sldMk cId="1803492075" sldId="1568"/>
            <ac:cxnSpMk id="33" creationId="{37EC5EC9-9DF7-D329-6DD8-E74EB419634B}"/>
          </ac:cxnSpMkLst>
        </pc:cxnChg>
      </pc:sldChg>
      <pc:sldChg chg="modSp mod">
        <pc:chgData name="C, Vigneshwaran" userId="361f7be8-1fbb-40bb-9ca9-63070c125a19" providerId="ADAL" clId="{0F6B5AEC-FE4B-47A1-BC4B-0726F1B46193}" dt="2025-02-24T06:05:08.714" v="3178"/>
        <pc:sldMkLst>
          <pc:docMk/>
          <pc:sldMk cId="2769129217" sldId="1569"/>
        </pc:sldMkLst>
        <pc:spChg chg="mod">
          <ac:chgData name="C, Vigneshwaran" userId="361f7be8-1fbb-40bb-9ca9-63070c125a19" providerId="ADAL" clId="{0F6B5AEC-FE4B-47A1-BC4B-0726F1B46193}" dt="2025-02-20T05:28:17.094" v="59" actId="20577"/>
          <ac:spMkLst>
            <pc:docMk/>
            <pc:sldMk cId="2769129217" sldId="1569"/>
            <ac:spMk id="2" creationId="{58BFD2BB-97F6-AD57-CDE6-001074537F82}"/>
          </ac:spMkLst>
        </pc:spChg>
        <pc:spChg chg="mod">
          <ac:chgData name="C, Vigneshwaran" userId="361f7be8-1fbb-40bb-9ca9-63070c125a19" providerId="ADAL" clId="{0F6B5AEC-FE4B-47A1-BC4B-0726F1B46193}" dt="2025-02-23T10:22:03.944" v="1865" actId="114"/>
          <ac:spMkLst>
            <pc:docMk/>
            <pc:sldMk cId="2769129217" sldId="1569"/>
            <ac:spMk id="3" creationId="{A4C46FD7-BA81-0DCC-FC13-8A8D33D633DF}"/>
          </ac:spMkLst>
        </pc:spChg>
        <pc:graphicFrameChg chg="mod modGraphic">
          <ac:chgData name="C, Vigneshwaran" userId="361f7be8-1fbb-40bb-9ca9-63070c125a19" providerId="ADAL" clId="{0F6B5AEC-FE4B-47A1-BC4B-0726F1B46193}" dt="2025-02-24T06:05:08.714" v="3178"/>
          <ac:graphicFrameMkLst>
            <pc:docMk/>
            <pc:sldMk cId="2769129217" sldId="1569"/>
            <ac:graphicFrameMk id="6" creationId="{466C5B06-79FE-3AF7-6B91-520A3B90073C}"/>
          </ac:graphicFrameMkLst>
        </pc:graphicFrameChg>
      </pc:sldChg>
      <pc:sldChg chg="modSp mod">
        <pc:chgData name="C, Vigneshwaran" userId="361f7be8-1fbb-40bb-9ca9-63070c125a19" providerId="ADAL" clId="{0F6B5AEC-FE4B-47A1-BC4B-0726F1B46193}" dt="2025-02-23T10:23:06.861" v="1880" actId="114"/>
        <pc:sldMkLst>
          <pc:docMk/>
          <pc:sldMk cId="2984895836" sldId="1570"/>
        </pc:sldMkLst>
        <pc:spChg chg="mod">
          <ac:chgData name="C, Vigneshwaran" userId="361f7be8-1fbb-40bb-9ca9-63070c125a19" providerId="ADAL" clId="{0F6B5AEC-FE4B-47A1-BC4B-0726F1B46193}" dt="2025-02-20T05:28:31.138" v="64" actId="20577"/>
          <ac:spMkLst>
            <pc:docMk/>
            <pc:sldMk cId="2984895836" sldId="1570"/>
            <ac:spMk id="2" creationId="{596DAEE2-AA03-6DDF-0913-CE6C0A90F617}"/>
          </ac:spMkLst>
        </pc:spChg>
        <pc:spChg chg="mod">
          <ac:chgData name="C, Vigneshwaran" userId="361f7be8-1fbb-40bb-9ca9-63070c125a19" providerId="ADAL" clId="{0F6B5AEC-FE4B-47A1-BC4B-0726F1B46193}" dt="2025-02-23T10:23:06.861" v="1880" actId="114"/>
          <ac:spMkLst>
            <pc:docMk/>
            <pc:sldMk cId="2984895836" sldId="1570"/>
            <ac:spMk id="3" creationId="{8581BE81-4911-0123-59C3-220B49345CBF}"/>
          </ac:spMkLst>
        </pc:spChg>
      </pc:sldChg>
      <pc:sldChg chg="addSp delSp modSp mod">
        <pc:chgData name="C, Vigneshwaran" userId="361f7be8-1fbb-40bb-9ca9-63070c125a19" providerId="ADAL" clId="{0F6B5AEC-FE4B-47A1-BC4B-0726F1B46193}" dt="2025-02-24T06:01:40.202" v="3150" actId="14100"/>
        <pc:sldMkLst>
          <pc:docMk/>
          <pc:sldMk cId="2870367917" sldId="1571"/>
        </pc:sldMkLst>
        <pc:spChg chg="add mod">
          <ac:chgData name="C, Vigneshwaran" userId="361f7be8-1fbb-40bb-9ca9-63070c125a19" providerId="ADAL" clId="{0F6B5AEC-FE4B-47A1-BC4B-0726F1B46193}" dt="2025-02-20T06:11:13.068" v="188"/>
          <ac:spMkLst>
            <pc:docMk/>
            <pc:sldMk cId="2870367917" sldId="1571"/>
            <ac:spMk id="3" creationId="{20F21A87-77B4-D264-9178-49C8ABE1F123}"/>
          </ac:spMkLst>
        </pc:spChg>
        <pc:spChg chg="add mod">
          <ac:chgData name="C, Vigneshwaran" userId="361f7be8-1fbb-40bb-9ca9-63070c125a19" providerId="ADAL" clId="{0F6B5AEC-FE4B-47A1-BC4B-0726F1B46193}" dt="2025-02-20T09:42:36.338" v="1251" actId="20577"/>
          <ac:spMkLst>
            <pc:docMk/>
            <pc:sldMk cId="2870367917" sldId="1571"/>
            <ac:spMk id="36" creationId="{DCB6A6DB-3C44-207D-98BF-A9BFAD4DB8A3}"/>
          </ac:spMkLst>
        </pc:spChg>
      </pc:sldChg>
      <pc:sldChg chg="addSp delSp modSp mod">
        <pc:chgData name="C, Vigneshwaran" userId="361f7be8-1fbb-40bb-9ca9-63070c125a19" providerId="ADAL" clId="{0F6B5AEC-FE4B-47A1-BC4B-0726F1B46193}" dt="2025-02-23T10:20:42.558" v="1857" actId="114"/>
        <pc:sldMkLst>
          <pc:docMk/>
          <pc:sldMk cId="3251138405" sldId="1572"/>
        </pc:sldMkLst>
      </pc:sldChg>
      <pc:sldChg chg="modSp mod">
        <pc:chgData name="C, Vigneshwaran" userId="361f7be8-1fbb-40bb-9ca9-63070c125a19" providerId="ADAL" clId="{0F6B5AEC-FE4B-47A1-BC4B-0726F1B46193}" dt="2025-02-21T02:56:02.523" v="1611" actId="108"/>
        <pc:sldMkLst>
          <pc:docMk/>
          <pc:sldMk cId="2680099415" sldId="1573"/>
        </pc:sldMkLst>
        <pc:spChg chg="mod">
          <ac:chgData name="C, Vigneshwaran" userId="361f7be8-1fbb-40bb-9ca9-63070c125a19" providerId="ADAL" clId="{0F6B5AEC-FE4B-47A1-BC4B-0726F1B46193}" dt="2025-02-21T02:56:02.523" v="1611" actId="108"/>
          <ac:spMkLst>
            <pc:docMk/>
            <pc:sldMk cId="2680099415" sldId="1573"/>
            <ac:spMk id="3" creationId="{77423D05-B0C3-EB04-0668-76F4E8740354}"/>
          </ac:spMkLst>
        </pc:spChg>
      </pc:sldChg>
      <pc:sldChg chg="addSp modSp mod">
        <pc:chgData name="C, Vigneshwaran" userId="361f7be8-1fbb-40bb-9ca9-63070c125a19" providerId="ADAL" clId="{0F6B5AEC-FE4B-47A1-BC4B-0726F1B46193}" dt="2025-02-23T10:30:48.703" v="1907" actId="114"/>
        <pc:sldMkLst>
          <pc:docMk/>
          <pc:sldMk cId="860212086" sldId="1574"/>
        </pc:sldMkLst>
        <pc:spChg chg="mod">
          <ac:chgData name="C, Vigneshwaran" userId="361f7be8-1fbb-40bb-9ca9-63070c125a19" providerId="ADAL" clId="{0F6B5AEC-FE4B-47A1-BC4B-0726F1B46193}" dt="2025-02-23T10:30:48.703" v="1907" actId="114"/>
          <ac:spMkLst>
            <pc:docMk/>
            <pc:sldMk cId="860212086" sldId="1574"/>
            <ac:spMk id="3" creationId="{25E9F0B2-0B03-7525-EE2A-EBB00585246C}"/>
          </ac:spMkLst>
        </pc:spChg>
        <pc:spChg chg="add mod">
          <ac:chgData name="C, Vigneshwaran" userId="361f7be8-1fbb-40bb-9ca9-63070c125a19" providerId="ADAL" clId="{0F6B5AEC-FE4B-47A1-BC4B-0726F1B46193}" dt="2025-02-20T06:11:43.460" v="191" actId="20577"/>
          <ac:spMkLst>
            <pc:docMk/>
            <pc:sldMk cId="860212086" sldId="1574"/>
            <ac:spMk id="4" creationId="{D2F23A9D-62AC-1665-24F2-1E5A182F16BA}"/>
          </ac:spMkLst>
        </pc:spChg>
        <pc:spChg chg="mod">
          <ac:chgData name="C, Vigneshwaran" userId="361f7be8-1fbb-40bb-9ca9-63070c125a19" providerId="ADAL" clId="{0F6B5AEC-FE4B-47A1-BC4B-0726F1B46193}" dt="2025-02-21T02:53:05.134" v="1604" actId="1076"/>
          <ac:spMkLst>
            <pc:docMk/>
            <pc:sldMk cId="860212086" sldId="1574"/>
            <ac:spMk id="6" creationId="{1C810E92-D012-F8C6-7327-F3B5E939DD4D}"/>
          </ac:spMkLst>
        </pc:spChg>
      </pc:sldChg>
      <pc:sldChg chg="addSp modSp">
        <pc:chgData name="C, Vigneshwaran" userId="361f7be8-1fbb-40bb-9ca9-63070c125a19" providerId="ADAL" clId="{0F6B5AEC-FE4B-47A1-BC4B-0726F1B46193}" dt="2025-02-20T06:11:45.252" v="192"/>
        <pc:sldMkLst>
          <pc:docMk/>
          <pc:sldMk cId="920615298" sldId="1575"/>
        </pc:sldMkLst>
        <pc:spChg chg="add mod">
          <ac:chgData name="C, Vigneshwaran" userId="361f7be8-1fbb-40bb-9ca9-63070c125a19" providerId="ADAL" clId="{0F6B5AEC-FE4B-47A1-BC4B-0726F1B46193}" dt="2025-02-20T06:11:45.252" v="192"/>
          <ac:spMkLst>
            <pc:docMk/>
            <pc:sldMk cId="920615298" sldId="1575"/>
            <ac:spMk id="4" creationId="{A5095D89-7168-2DB8-A1C0-CBECBB5D708E}"/>
          </ac:spMkLst>
        </pc:spChg>
      </pc:sldChg>
      <pc:sldChg chg="addSp delSp modSp mod ord">
        <pc:chgData name="C, Vigneshwaran" userId="361f7be8-1fbb-40bb-9ca9-63070c125a19" providerId="ADAL" clId="{0F6B5AEC-FE4B-47A1-BC4B-0726F1B46193}" dt="2025-02-24T04:25:08.943" v="3024" actId="20577"/>
        <pc:sldMkLst>
          <pc:docMk/>
          <pc:sldMk cId="1541554166" sldId="1576"/>
        </pc:sldMkLst>
        <pc:spChg chg="add mod">
          <ac:chgData name="C, Vigneshwaran" userId="361f7be8-1fbb-40bb-9ca9-63070c125a19" providerId="ADAL" clId="{0F6B5AEC-FE4B-47A1-BC4B-0726F1B46193}" dt="2025-02-24T04:25:08.943" v="3024" actId="20577"/>
          <ac:spMkLst>
            <pc:docMk/>
            <pc:sldMk cId="1541554166" sldId="1576"/>
            <ac:spMk id="8" creationId="{535ED568-7CE6-5B41-F476-D785638E108B}"/>
          </ac:spMkLst>
        </pc:spChg>
      </pc:sldChg>
      <pc:sldChg chg="modSp mod ord">
        <pc:chgData name="C, Vigneshwaran" userId="361f7be8-1fbb-40bb-9ca9-63070c125a19" providerId="ADAL" clId="{0F6B5AEC-FE4B-47A1-BC4B-0726F1B46193}" dt="2025-02-23T10:27:05.773" v="1887" actId="20577"/>
        <pc:sldMkLst>
          <pc:docMk/>
          <pc:sldMk cId="402356973" sldId="1577"/>
        </pc:sldMkLst>
        <pc:graphicFrameChg chg="modGraphic">
          <ac:chgData name="C, Vigneshwaran" userId="361f7be8-1fbb-40bb-9ca9-63070c125a19" providerId="ADAL" clId="{0F6B5AEC-FE4B-47A1-BC4B-0726F1B46193}" dt="2025-02-23T10:27:05.773" v="1887" actId="20577"/>
          <ac:graphicFrameMkLst>
            <pc:docMk/>
            <pc:sldMk cId="402356973" sldId="1577"/>
            <ac:graphicFrameMk id="4" creationId="{82839953-F2D2-67B4-9CD4-DE927B08B5E9}"/>
          </ac:graphicFrameMkLst>
        </pc:graphicFrameChg>
      </pc:sldChg>
      <pc:sldChg chg="addSp delSp modSp new mod">
        <pc:chgData name="C, Vigneshwaran" userId="361f7be8-1fbb-40bb-9ca9-63070c125a19" providerId="ADAL" clId="{0F6B5AEC-FE4B-47A1-BC4B-0726F1B46193}" dt="2025-02-24T05:58:09.968" v="3126" actId="1076"/>
        <pc:sldMkLst>
          <pc:docMk/>
          <pc:sldMk cId="1745627081" sldId="1578"/>
        </pc:sldMkLst>
        <pc:spChg chg="add mod">
          <ac:chgData name="C, Vigneshwaran" userId="361f7be8-1fbb-40bb-9ca9-63070c125a19" providerId="ADAL" clId="{0F6B5AEC-FE4B-47A1-BC4B-0726F1B46193}" dt="2025-02-24T05:58:04.619" v="3125" actId="1076"/>
          <ac:spMkLst>
            <pc:docMk/>
            <pc:sldMk cId="1745627081" sldId="1578"/>
            <ac:spMk id="2" creationId="{E4B9347F-E84F-6A86-74E8-925406C727A6}"/>
          </ac:spMkLst>
        </pc:spChg>
        <pc:spChg chg="add mod">
          <ac:chgData name="C, Vigneshwaran" userId="361f7be8-1fbb-40bb-9ca9-63070c125a19" providerId="ADAL" clId="{0F6B5AEC-FE4B-47A1-BC4B-0726F1B46193}" dt="2025-02-23T15:18:24.397" v="2819"/>
          <ac:spMkLst>
            <pc:docMk/>
            <pc:sldMk cId="1745627081" sldId="1578"/>
            <ac:spMk id="4" creationId="{9E2AFF18-FDC3-9512-95EA-1A370CC01C8A}"/>
          </ac:spMkLst>
        </pc:spChg>
        <pc:spChg chg="add mod">
          <ac:chgData name="C, Vigneshwaran" userId="361f7be8-1fbb-40bb-9ca9-63070c125a19" providerId="ADAL" clId="{0F6B5AEC-FE4B-47A1-BC4B-0726F1B46193}" dt="2025-02-23T15:18:24.397" v="2819"/>
          <ac:spMkLst>
            <pc:docMk/>
            <pc:sldMk cId="1745627081" sldId="1578"/>
            <ac:spMk id="5" creationId="{A3021F0B-725B-F51C-16A9-671B8CA673F4}"/>
          </ac:spMkLst>
        </pc:spChg>
        <pc:spChg chg="add mod">
          <ac:chgData name="C, Vigneshwaran" userId="361f7be8-1fbb-40bb-9ca9-63070c125a19" providerId="ADAL" clId="{0F6B5AEC-FE4B-47A1-BC4B-0726F1B46193}" dt="2025-02-24T05:58:09.968" v="3126" actId="1076"/>
          <ac:spMkLst>
            <pc:docMk/>
            <pc:sldMk cId="1745627081" sldId="1578"/>
            <ac:spMk id="6" creationId="{DE781846-96A2-E46B-66DB-563BA4D30B40}"/>
          </ac:spMkLst>
        </pc:spChg>
        <pc:spChg chg="add mod">
          <ac:chgData name="C, Vigneshwaran" userId="361f7be8-1fbb-40bb-9ca9-63070c125a19" providerId="ADAL" clId="{0F6B5AEC-FE4B-47A1-BC4B-0726F1B46193}" dt="2025-02-23T15:18:42.205" v="2822" actId="1076"/>
          <ac:spMkLst>
            <pc:docMk/>
            <pc:sldMk cId="1745627081" sldId="1578"/>
            <ac:spMk id="11" creationId="{BC242FD7-8241-0376-6F8D-E19B3BB53334}"/>
          </ac:spMkLst>
        </pc:spChg>
        <pc:spChg chg="add mod">
          <ac:chgData name="C, Vigneshwaran" userId="361f7be8-1fbb-40bb-9ca9-63070c125a19" providerId="ADAL" clId="{0F6B5AEC-FE4B-47A1-BC4B-0726F1B46193}" dt="2025-02-23T15:18:42.205" v="2822" actId="1076"/>
          <ac:spMkLst>
            <pc:docMk/>
            <pc:sldMk cId="1745627081" sldId="1578"/>
            <ac:spMk id="14" creationId="{8E8F94F2-381E-B189-F884-2128302C36C0}"/>
          </ac:spMkLst>
        </pc:spChg>
        <pc:spChg chg="add mod">
          <ac:chgData name="C, Vigneshwaran" userId="361f7be8-1fbb-40bb-9ca9-63070c125a19" providerId="ADAL" clId="{0F6B5AEC-FE4B-47A1-BC4B-0726F1B46193}" dt="2025-02-23T15:18:42.205" v="2822" actId="1076"/>
          <ac:spMkLst>
            <pc:docMk/>
            <pc:sldMk cId="1745627081" sldId="1578"/>
            <ac:spMk id="15" creationId="{24345522-A52E-CD13-585E-9FB5828F2939}"/>
          </ac:spMkLst>
        </pc:spChg>
        <pc:spChg chg="add mod">
          <ac:chgData name="C, Vigneshwaran" userId="361f7be8-1fbb-40bb-9ca9-63070c125a19" providerId="ADAL" clId="{0F6B5AEC-FE4B-47A1-BC4B-0726F1B46193}" dt="2025-02-23T15:18:42.205" v="2822" actId="1076"/>
          <ac:spMkLst>
            <pc:docMk/>
            <pc:sldMk cId="1745627081" sldId="1578"/>
            <ac:spMk id="22" creationId="{D7C0C4C6-CDD5-41A6-F1F2-92557AD7BEF9}"/>
          </ac:spMkLst>
        </pc:spChg>
        <pc:spChg chg="add mod">
          <ac:chgData name="C, Vigneshwaran" userId="361f7be8-1fbb-40bb-9ca9-63070c125a19" providerId="ADAL" clId="{0F6B5AEC-FE4B-47A1-BC4B-0726F1B46193}" dt="2025-02-23T15:18:42.205" v="2822" actId="1076"/>
          <ac:spMkLst>
            <pc:docMk/>
            <pc:sldMk cId="1745627081" sldId="1578"/>
            <ac:spMk id="23" creationId="{D0D811F3-307B-A4C3-868D-F0B30F8EF42B}"/>
          </ac:spMkLst>
        </pc:spChg>
        <pc:spChg chg="add mod">
          <ac:chgData name="C, Vigneshwaran" userId="361f7be8-1fbb-40bb-9ca9-63070c125a19" providerId="ADAL" clId="{0F6B5AEC-FE4B-47A1-BC4B-0726F1B46193}" dt="2025-02-23T15:18:42.205" v="2822" actId="1076"/>
          <ac:spMkLst>
            <pc:docMk/>
            <pc:sldMk cId="1745627081" sldId="1578"/>
            <ac:spMk id="24" creationId="{2548524E-002A-3255-7E15-6D0725A23B48}"/>
          </ac:spMkLst>
        </pc:spChg>
        <pc:spChg chg="mod">
          <ac:chgData name="C, Vigneshwaran" userId="361f7be8-1fbb-40bb-9ca9-63070c125a19" providerId="ADAL" clId="{0F6B5AEC-FE4B-47A1-BC4B-0726F1B46193}" dt="2025-02-23T15:18:42.205" v="2822" actId="1076"/>
          <ac:spMkLst>
            <pc:docMk/>
            <pc:sldMk cId="1745627081" sldId="1578"/>
            <ac:spMk id="26" creationId="{36BB9F76-E4B1-13D5-47BF-F88FCC11AE73}"/>
          </ac:spMkLst>
        </pc:spChg>
        <pc:cxnChg chg="mod">
          <ac:chgData name="C, Vigneshwaran" userId="361f7be8-1fbb-40bb-9ca9-63070c125a19" providerId="ADAL" clId="{0F6B5AEC-FE4B-47A1-BC4B-0726F1B46193}" dt="2025-02-23T15:18:42.205" v="2822" actId="1076"/>
          <ac:cxnSpMkLst>
            <pc:docMk/>
            <pc:sldMk cId="1745627081" sldId="1578"/>
            <ac:cxnSpMk id="9" creationId="{191C6BC7-C273-61BF-07A5-876AF1871A8D}"/>
          </ac:cxnSpMkLst>
        </pc:cxnChg>
        <pc:cxnChg chg="mod">
          <ac:chgData name="C, Vigneshwaran" userId="361f7be8-1fbb-40bb-9ca9-63070c125a19" providerId="ADAL" clId="{0F6B5AEC-FE4B-47A1-BC4B-0726F1B46193}" dt="2025-02-23T15:18:42.205" v="2822" actId="1076"/>
          <ac:cxnSpMkLst>
            <pc:docMk/>
            <pc:sldMk cId="1745627081" sldId="1578"/>
            <ac:cxnSpMk id="19" creationId="{30C8F89E-7651-14AB-28B3-310093CA5656}"/>
          </ac:cxnSpMkLst>
        </pc:cxnChg>
        <pc:cxnChg chg="mod">
          <ac:chgData name="C, Vigneshwaran" userId="361f7be8-1fbb-40bb-9ca9-63070c125a19" providerId="ADAL" clId="{0F6B5AEC-FE4B-47A1-BC4B-0726F1B46193}" dt="2025-02-23T15:18:42.205" v="2822" actId="1076"/>
          <ac:cxnSpMkLst>
            <pc:docMk/>
            <pc:sldMk cId="1745627081" sldId="1578"/>
            <ac:cxnSpMk id="25" creationId="{A059CC66-D189-6DEC-FB10-F4EC5D0B28F1}"/>
          </ac:cxnSpMkLst>
        </pc:cxnChg>
      </pc:sldChg>
      <pc:sldChg chg="addSp modSp add del mod ord">
        <pc:chgData name="C, Vigneshwaran" userId="361f7be8-1fbb-40bb-9ca9-63070c125a19" providerId="ADAL" clId="{0F6B5AEC-FE4B-47A1-BC4B-0726F1B46193}" dt="2025-02-23T04:51:02.266" v="1625" actId="2696"/>
        <pc:sldMkLst>
          <pc:docMk/>
          <pc:sldMk cId="3204338624" sldId="1578"/>
        </pc:sldMkLst>
      </pc:sldChg>
      <pc:sldChg chg="addSp delSp modSp add mod modAnim">
        <pc:chgData name="C, Vigneshwaran" userId="361f7be8-1fbb-40bb-9ca9-63070c125a19" providerId="ADAL" clId="{0F6B5AEC-FE4B-47A1-BC4B-0726F1B46193}" dt="2025-02-24T05:23:47.047" v="3047" actId="20577"/>
        <pc:sldMkLst>
          <pc:docMk/>
          <pc:sldMk cId="2411900269" sldId="1579"/>
        </pc:sldMkLst>
        <pc:spChg chg="mod">
          <ac:chgData name="C, Vigneshwaran" userId="361f7be8-1fbb-40bb-9ca9-63070c125a19" providerId="ADAL" clId="{0F6B5AEC-FE4B-47A1-BC4B-0726F1B46193}" dt="2025-02-24T05:23:25.987" v="3045" actId="20577"/>
          <ac:spMkLst>
            <pc:docMk/>
            <pc:sldMk cId="2411900269" sldId="1579"/>
            <ac:spMk id="2" creationId="{C858B9EF-60F8-969A-95A4-C76192AB27EA}"/>
          </ac:spMkLst>
        </pc:spChg>
        <pc:spChg chg="mod">
          <ac:chgData name="C, Vigneshwaran" userId="361f7be8-1fbb-40bb-9ca9-63070c125a19" providerId="ADAL" clId="{0F6B5AEC-FE4B-47A1-BC4B-0726F1B46193}" dt="2025-02-24T05:23:47.047" v="3047" actId="20577"/>
          <ac:spMkLst>
            <pc:docMk/>
            <pc:sldMk cId="2411900269" sldId="1579"/>
            <ac:spMk id="5" creationId="{B9F7CF22-DF6E-1AD2-F420-476C4E092EDD}"/>
          </ac:spMkLst>
        </pc:spChg>
      </pc:sldChg>
    </pc:docChg>
  </pc:docChgLst>
  <pc:docChgLst>
    <pc:chgData name="C, Vigneshwaran" userId="361f7be8-1fbb-40bb-9ca9-63070c125a19" providerId="ADAL" clId="{EFA7EF45-6EB7-4D1F-9C16-0BDCB88977B7}"/>
    <pc:docChg chg="undo custSel addSld delSld modSld">
      <pc:chgData name="C, Vigneshwaran" userId="361f7be8-1fbb-40bb-9ca9-63070c125a19" providerId="ADAL" clId="{EFA7EF45-6EB7-4D1F-9C16-0BDCB88977B7}" dt="2023-02-22T05:29:22.385" v="688" actId="20577"/>
      <pc:docMkLst>
        <pc:docMk/>
      </pc:docMkLst>
      <pc:sldChg chg="delSp mod">
        <pc:chgData name="C, Vigneshwaran" userId="361f7be8-1fbb-40bb-9ca9-63070c125a19" providerId="ADAL" clId="{EFA7EF45-6EB7-4D1F-9C16-0BDCB88977B7}" dt="2023-02-22T05:25:21.583" v="652" actId="478"/>
        <pc:sldMkLst>
          <pc:docMk/>
          <pc:sldMk cId="1824970301" sldId="1466"/>
        </pc:sldMkLst>
      </pc:sldChg>
      <pc:sldChg chg="addSp delSp modSp mod">
        <pc:chgData name="C, Vigneshwaran" userId="361f7be8-1fbb-40bb-9ca9-63070c125a19" providerId="ADAL" clId="{EFA7EF45-6EB7-4D1F-9C16-0BDCB88977B7}" dt="2023-02-22T03:20:38.503" v="104"/>
        <pc:sldMkLst>
          <pc:docMk/>
          <pc:sldMk cId="3309335680" sldId="1470"/>
        </pc:sldMkLst>
      </pc:sldChg>
      <pc:sldChg chg="addSp delSp modSp add del mod delAnim modAnim">
        <pc:chgData name="C, Vigneshwaran" userId="361f7be8-1fbb-40bb-9ca9-63070c125a19" providerId="ADAL" clId="{EFA7EF45-6EB7-4D1F-9C16-0BDCB88977B7}" dt="2023-02-22T04:05:35.048" v="651"/>
        <pc:sldMkLst>
          <pc:docMk/>
          <pc:sldMk cId="700385411" sldId="1486"/>
        </pc:sldMkLst>
      </pc:sldChg>
      <pc:sldChg chg="modSp mod">
        <pc:chgData name="C, Vigneshwaran" userId="361f7be8-1fbb-40bb-9ca9-63070c125a19" providerId="ADAL" clId="{EFA7EF45-6EB7-4D1F-9C16-0BDCB88977B7}" dt="2023-02-22T02:53:38.982" v="1" actId="20577"/>
        <pc:sldMkLst>
          <pc:docMk/>
          <pc:sldMk cId="1861229559" sldId="1487"/>
        </pc:sldMkLst>
      </pc:sldChg>
      <pc:sldChg chg="modSp mod">
        <pc:chgData name="C, Vigneshwaran" userId="361f7be8-1fbb-40bb-9ca9-63070c125a19" providerId="ADAL" clId="{EFA7EF45-6EB7-4D1F-9C16-0BDCB88977B7}" dt="2023-02-22T03:37:05.580" v="199" actId="6549"/>
        <pc:sldMkLst>
          <pc:docMk/>
          <pc:sldMk cId="1761316535" sldId="1490"/>
        </pc:sldMkLst>
      </pc:sldChg>
      <pc:sldChg chg="addSp delSp modSp mod">
        <pc:chgData name="C, Vigneshwaran" userId="361f7be8-1fbb-40bb-9ca9-63070c125a19" providerId="ADAL" clId="{EFA7EF45-6EB7-4D1F-9C16-0BDCB88977B7}" dt="2023-02-22T02:55:14.769" v="6" actId="478"/>
        <pc:sldMkLst>
          <pc:docMk/>
          <pc:sldMk cId="3417097170" sldId="1495"/>
        </pc:sldMkLst>
      </pc:sldChg>
      <pc:sldChg chg="modSp mod">
        <pc:chgData name="C, Vigneshwaran" userId="361f7be8-1fbb-40bb-9ca9-63070c125a19" providerId="ADAL" clId="{EFA7EF45-6EB7-4D1F-9C16-0BDCB88977B7}" dt="2023-02-22T03:15:39.860" v="92" actId="108"/>
        <pc:sldMkLst>
          <pc:docMk/>
          <pc:sldMk cId="836100919" sldId="1496"/>
        </pc:sldMkLst>
      </pc:sldChg>
      <pc:sldChg chg="modSp mod">
        <pc:chgData name="C, Vigneshwaran" userId="361f7be8-1fbb-40bb-9ca9-63070c125a19" providerId="ADAL" clId="{EFA7EF45-6EB7-4D1F-9C16-0BDCB88977B7}" dt="2023-02-22T03:10:25.950" v="72" actId="6549"/>
        <pc:sldMkLst>
          <pc:docMk/>
          <pc:sldMk cId="532454946" sldId="1498"/>
        </pc:sldMkLst>
      </pc:sldChg>
      <pc:sldChg chg="addSp delSp modSp mod">
        <pc:chgData name="C, Vigneshwaran" userId="361f7be8-1fbb-40bb-9ca9-63070c125a19" providerId="ADAL" clId="{EFA7EF45-6EB7-4D1F-9C16-0BDCB88977B7}" dt="2023-02-22T03:07:23.929" v="69" actId="1076"/>
        <pc:sldMkLst>
          <pc:docMk/>
          <pc:sldMk cId="3299126723" sldId="1499"/>
        </pc:sldMkLst>
      </pc:sldChg>
      <pc:sldChg chg="addSp delSp modSp mod">
        <pc:chgData name="C, Vigneshwaran" userId="361f7be8-1fbb-40bb-9ca9-63070c125a19" providerId="ADAL" clId="{EFA7EF45-6EB7-4D1F-9C16-0BDCB88977B7}" dt="2023-02-22T03:19:59.932" v="100"/>
        <pc:sldMkLst>
          <pc:docMk/>
          <pc:sldMk cId="15229031" sldId="1500"/>
        </pc:sldMkLst>
      </pc:sldChg>
      <pc:sldChg chg="addSp delSp modSp mod">
        <pc:chgData name="C, Vigneshwaran" userId="361f7be8-1fbb-40bb-9ca9-63070c125a19" providerId="ADAL" clId="{EFA7EF45-6EB7-4D1F-9C16-0BDCB88977B7}" dt="2023-02-22T03:21:05.215" v="108"/>
        <pc:sldMkLst>
          <pc:docMk/>
          <pc:sldMk cId="748986837" sldId="1501"/>
        </pc:sldMkLst>
      </pc:sldChg>
      <pc:sldChg chg="addSp delSp modSp mod">
        <pc:chgData name="C, Vigneshwaran" userId="361f7be8-1fbb-40bb-9ca9-63070c125a19" providerId="ADAL" clId="{EFA7EF45-6EB7-4D1F-9C16-0BDCB88977B7}" dt="2023-02-22T03:30:57.903" v="120"/>
        <pc:sldMkLst>
          <pc:docMk/>
          <pc:sldMk cId="950488650" sldId="1502"/>
        </pc:sldMkLst>
      </pc:sldChg>
      <pc:sldChg chg="modSp mod">
        <pc:chgData name="C, Vigneshwaran" userId="361f7be8-1fbb-40bb-9ca9-63070c125a19" providerId="ADAL" clId="{EFA7EF45-6EB7-4D1F-9C16-0BDCB88977B7}" dt="2023-02-22T03:44:31.539" v="264"/>
        <pc:sldMkLst>
          <pc:docMk/>
          <pc:sldMk cId="1672501253" sldId="1515"/>
        </pc:sldMkLst>
      </pc:sldChg>
      <pc:sldChg chg="modSp mod">
        <pc:chgData name="C, Vigneshwaran" userId="361f7be8-1fbb-40bb-9ca9-63070c125a19" providerId="ADAL" clId="{EFA7EF45-6EB7-4D1F-9C16-0BDCB88977B7}" dt="2023-02-22T03:45:25.435" v="265"/>
        <pc:sldMkLst>
          <pc:docMk/>
          <pc:sldMk cId="1837894147" sldId="1516"/>
        </pc:sldMkLst>
      </pc:sldChg>
      <pc:sldChg chg="modSp mod">
        <pc:chgData name="C, Vigneshwaran" userId="361f7be8-1fbb-40bb-9ca9-63070c125a19" providerId="ADAL" clId="{EFA7EF45-6EB7-4D1F-9C16-0BDCB88977B7}" dt="2023-02-22T03:46:54.331" v="282" actId="6549"/>
        <pc:sldMkLst>
          <pc:docMk/>
          <pc:sldMk cId="3419783904" sldId="1517"/>
        </pc:sldMkLst>
      </pc:sldChg>
      <pc:sldChg chg="modSp mod">
        <pc:chgData name="C, Vigneshwaran" userId="361f7be8-1fbb-40bb-9ca9-63070c125a19" providerId="ADAL" clId="{EFA7EF45-6EB7-4D1F-9C16-0BDCB88977B7}" dt="2023-02-22T03:38:42.190" v="251" actId="114"/>
        <pc:sldMkLst>
          <pc:docMk/>
          <pc:sldMk cId="4063145682" sldId="1518"/>
        </pc:sldMkLst>
      </pc:sldChg>
      <pc:sldChg chg="addSp delSp modSp mod">
        <pc:chgData name="C, Vigneshwaran" userId="361f7be8-1fbb-40bb-9ca9-63070c125a19" providerId="ADAL" clId="{EFA7EF45-6EB7-4D1F-9C16-0BDCB88977B7}" dt="2023-02-22T03:39:17.223" v="256"/>
        <pc:sldMkLst>
          <pc:docMk/>
          <pc:sldMk cId="3567504694" sldId="1519"/>
        </pc:sldMkLst>
      </pc:sldChg>
      <pc:sldChg chg="addSp modSp mod">
        <pc:chgData name="C, Vigneshwaran" userId="361f7be8-1fbb-40bb-9ca9-63070c125a19" providerId="ADAL" clId="{EFA7EF45-6EB7-4D1F-9C16-0BDCB88977B7}" dt="2023-02-22T03:52:20.658" v="312" actId="20577"/>
        <pc:sldMkLst>
          <pc:docMk/>
          <pc:sldMk cId="2192687617" sldId="1521"/>
        </pc:sldMkLst>
      </pc:sldChg>
      <pc:sldChg chg="addSp delSp modSp mod">
        <pc:chgData name="C, Vigneshwaran" userId="361f7be8-1fbb-40bb-9ca9-63070c125a19" providerId="ADAL" clId="{EFA7EF45-6EB7-4D1F-9C16-0BDCB88977B7}" dt="2023-02-22T03:57:46.368" v="622"/>
        <pc:sldMkLst>
          <pc:docMk/>
          <pc:sldMk cId="1631961632" sldId="1524"/>
        </pc:sldMkLst>
      </pc:sldChg>
      <pc:sldChg chg="modSp mod">
        <pc:chgData name="C, Vigneshwaran" userId="361f7be8-1fbb-40bb-9ca9-63070c125a19" providerId="ADAL" clId="{EFA7EF45-6EB7-4D1F-9C16-0BDCB88977B7}" dt="2023-02-22T03:58:36.243" v="623"/>
        <pc:sldMkLst>
          <pc:docMk/>
          <pc:sldMk cId="3577406834" sldId="1525"/>
        </pc:sldMkLst>
      </pc:sldChg>
      <pc:sldChg chg="modSp mod">
        <pc:chgData name="C, Vigneshwaran" userId="361f7be8-1fbb-40bb-9ca9-63070c125a19" providerId="ADAL" clId="{EFA7EF45-6EB7-4D1F-9C16-0BDCB88977B7}" dt="2023-02-22T03:59:08.756" v="625"/>
        <pc:sldMkLst>
          <pc:docMk/>
          <pc:sldMk cId="3887814448" sldId="1526"/>
        </pc:sldMkLst>
      </pc:sldChg>
      <pc:sldChg chg="modSp mod">
        <pc:chgData name="C, Vigneshwaran" userId="361f7be8-1fbb-40bb-9ca9-63070c125a19" providerId="ADAL" clId="{EFA7EF45-6EB7-4D1F-9C16-0BDCB88977B7}" dt="2023-02-22T04:01:50.093" v="630"/>
        <pc:sldMkLst>
          <pc:docMk/>
          <pc:sldMk cId="1151501580" sldId="1528"/>
        </pc:sldMkLst>
      </pc:sldChg>
      <pc:sldChg chg="modSp mod">
        <pc:chgData name="C, Vigneshwaran" userId="361f7be8-1fbb-40bb-9ca9-63070c125a19" providerId="ADAL" clId="{EFA7EF45-6EB7-4D1F-9C16-0BDCB88977B7}" dt="2023-02-22T04:03:31.632" v="631"/>
        <pc:sldMkLst>
          <pc:docMk/>
          <pc:sldMk cId="3160463131" sldId="1531"/>
        </pc:sldMkLst>
      </pc:sldChg>
      <pc:sldChg chg="delSp modSp mod">
        <pc:chgData name="C, Vigneshwaran" userId="361f7be8-1fbb-40bb-9ca9-63070c125a19" providerId="ADAL" clId="{EFA7EF45-6EB7-4D1F-9C16-0BDCB88977B7}" dt="2023-02-22T05:26:21.669" v="655" actId="478"/>
        <pc:sldMkLst>
          <pc:docMk/>
          <pc:sldMk cId="1964769578" sldId="1534"/>
        </pc:sldMkLst>
      </pc:sldChg>
      <pc:sldChg chg="addSp delSp modSp mod">
        <pc:chgData name="C, Vigneshwaran" userId="361f7be8-1fbb-40bb-9ca9-63070c125a19" providerId="ADAL" clId="{EFA7EF45-6EB7-4D1F-9C16-0BDCB88977B7}" dt="2023-02-22T03:19:23.237" v="96"/>
        <pc:sldMkLst>
          <pc:docMk/>
          <pc:sldMk cId="2996769655" sldId="1536"/>
        </pc:sldMkLst>
      </pc:sldChg>
      <pc:sldChg chg="addSp delSp modSp mod">
        <pc:chgData name="C, Vigneshwaran" userId="361f7be8-1fbb-40bb-9ca9-63070c125a19" providerId="ADAL" clId="{EFA7EF45-6EB7-4D1F-9C16-0BDCB88977B7}" dt="2023-02-22T03:28:55.822" v="116"/>
        <pc:sldMkLst>
          <pc:docMk/>
          <pc:sldMk cId="4225010875" sldId="1537"/>
        </pc:sldMkLst>
      </pc:sldChg>
      <pc:sldChg chg="addSp delSp modSp mod">
        <pc:chgData name="C, Vigneshwaran" userId="361f7be8-1fbb-40bb-9ca9-63070c125a19" providerId="ADAL" clId="{EFA7EF45-6EB7-4D1F-9C16-0BDCB88977B7}" dt="2023-02-22T05:26:39.464" v="657" actId="20577"/>
        <pc:sldMkLst>
          <pc:docMk/>
          <pc:sldMk cId="2736930194" sldId="1538"/>
        </pc:sldMkLst>
      </pc:sldChg>
      <pc:sldChg chg="del">
        <pc:chgData name="C, Vigneshwaran" userId="361f7be8-1fbb-40bb-9ca9-63070c125a19" providerId="ADAL" clId="{EFA7EF45-6EB7-4D1F-9C16-0BDCB88977B7}" dt="2023-02-22T03:43:23.599" v="263" actId="47"/>
        <pc:sldMkLst>
          <pc:docMk/>
          <pc:sldMk cId="289785439" sldId="1540"/>
        </pc:sldMkLst>
      </pc:sldChg>
      <pc:sldChg chg="del">
        <pc:chgData name="C, Vigneshwaran" userId="361f7be8-1fbb-40bb-9ca9-63070c125a19" providerId="ADAL" clId="{EFA7EF45-6EB7-4D1F-9C16-0BDCB88977B7}" dt="2023-02-22T03:43:23.599" v="263" actId="47"/>
        <pc:sldMkLst>
          <pc:docMk/>
          <pc:sldMk cId="2862492670" sldId="1541"/>
        </pc:sldMkLst>
      </pc:sldChg>
      <pc:sldChg chg="del">
        <pc:chgData name="C, Vigneshwaran" userId="361f7be8-1fbb-40bb-9ca9-63070c125a19" providerId="ADAL" clId="{EFA7EF45-6EB7-4D1F-9C16-0BDCB88977B7}" dt="2023-02-22T03:43:23.599" v="263" actId="47"/>
        <pc:sldMkLst>
          <pc:docMk/>
          <pc:sldMk cId="3935635266" sldId="1542"/>
        </pc:sldMkLst>
      </pc:sldChg>
      <pc:sldChg chg="addSp delSp modSp mod">
        <pc:chgData name="C, Vigneshwaran" userId="361f7be8-1fbb-40bb-9ca9-63070c125a19" providerId="ADAL" clId="{EFA7EF45-6EB7-4D1F-9C16-0BDCB88977B7}" dt="2023-02-22T05:25:56.056" v="653" actId="478"/>
        <pc:sldMkLst>
          <pc:docMk/>
          <pc:sldMk cId="1757407654" sldId="1544"/>
        </pc:sldMkLst>
      </pc:sldChg>
      <pc:sldChg chg="addSp delSp modSp mod">
        <pc:chgData name="C, Vigneshwaran" userId="361f7be8-1fbb-40bb-9ca9-63070c125a19" providerId="ADAL" clId="{EFA7EF45-6EB7-4D1F-9C16-0BDCB88977B7}" dt="2023-02-22T03:48:06.297" v="287"/>
        <pc:sldMkLst>
          <pc:docMk/>
          <pc:sldMk cId="3921172882" sldId="1547"/>
        </pc:sldMkLst>
      </pc:sldChg>
      <pc:sldChg chg="addSp delSp modSp mod">
        <pc:chgData name="C, Vigneshwaran" userId="361f7be8-1fbb-40bb-9ca9-63070c125a19" providerId="ADAL" clId="{EFA7EF45-6EB7-4D1F-9C16-0BDCB88977B7}" dt="2023-02-22T04:04:30.968" v="640" actId="14100"/>
        <pc:sldMkLst>
          <pc:docMk/>
          <pc:sldMk cId="1857437770" sldId="1548"/>
        </pc:sldMkLst>
      </pc:sldChg>
      <pc:sldChg chg="addSp delSp modSp mod">
        <pc:chgData name="C, Vigneshwaran" userId="361f7be8-1fbb-40bb-9ca9-63070c125a19" providerId="ADAL" clId="{EFA7EF45-6EB7-4D1F-9C16-0BDCB88977B7}" dt="2023-02-22T05:29:22.385" v="688" actId="20577"/>
        <pc:sldMkLst>
          <pc:docMk/>
          <pc:sldMk cId="1936996693" sldId="1550"/>
        </pc:sldMkLst>
      </pc:sldChg>
      <pc:sldChg chg="addSp delSp modSp new mod">
        <pc:chgData name="C, Vigneshwaran" userId="361f7be8-1fbb-40bb-9ca9-63070c125a19" providerId="ADAL" clId="{EFA7EF45-6EB7-4D1F-9C16-0BDCB88977B7}" dt="2023-02-22T03:43:00.107" v="262" actId="6549"/>
        <pc:sldMkLst>
          <pc:docMk/>
          <pc:sldMk cId="1340285369" sldId="1551"/>
        </pc:sldMkLst>
      </pc:sldChg>
      <pc:sldChg chg="addSp delSp modSp new del mod modAnim">
        <pc:chgData name="C, Vigneshwaran" userId="361f7be8-1fbb-40bb-9ca9-63070c125a19" providerId="ADAL" clId="{EFA7EF45-6EB7-4D1F-9C16-0BDCB88977B7}" dt="2023-02-22T04:05:28.336" v="648" actId="680"/>
        <pc:sldMkLst>
          <pc:docMk/>
          <pc:sldMk cId="1750297186" sldId="1552"/>
        </pc:sldMkLst>
      </pc:sldChg>
    </pc:docChg>
  </pc:docChgLst>
  <pc:docChgLst>
    <pc:chgData name="Vigneshwaran C" userId="361f7be8-1fbb-40bb-9ca9-63070c125a19" providerId="ADAL" clId="{CDCA65BA-78E6-49DD-91B3-DA65F5D51F1E}"/>
    <pc:docChg chg="undo custSel addSld delSld modSld sldOrd">
      <pc:chgData name="Vigneshwaran C" userId="361f7be8-1fbb-40bb-9ca9-63070c125a19" providerId="ADAL" clId="{CDCA65BA-78E6-49DD-91B3-DA65F5D51F1E}" dt="2023-02-18T13:35:49.647" v="2277" actId="14100"/>
      <pc:docMkLst>
        <pc:docMk/>
      </pc:docMkLst>
      <pc:sldChg chg="modTransition">
        <pc:chgData name="Vigneshwaran C" userId="361f7be8-1fbb-40bb-9ca9-63070c125a19" providerId="ADAL" clId="{CDCA65BA-78E6-49DD-91B3-DA65F5D51F1E}" dt="2023-02-18T12:09:36.766" v="1711"/>
        <pc:sldMkLst>
          <pc:docMk/>
          <pc:sldMk cId="3467054861" sldId="269"/>
        </pc:sldMkLst>
      </pc:sldChg>
      <pc:sldChg chg="addSp delSp modSp mod">
        <pc:chgData name="Vigneshwaran C" userId="361f7be8-1fbb-40bb-9ca9-63070c125a19" providerId="ADAL" clId="{CDCA65BA-78E6-49DD-91B3-DA65F5D51F1E}" dt="2023-02-18T12:14:43.869" v="1773" actId="478"/>
        <pc:sldMkLst>
          <pc:docMk/>
          <pc:sldMk cId="2632562535" sldId="1461"/>
        </pc:sldMkLst>
      </pc:sldChg>
      <pc:sldChg chg="modSp mod">
        <pc:chgData name="Vigneshwaran C" userId="361f7be8-1fbb-40bb-9ca9-63070c125a19" providerId="ADAL" clId="{CDCA65BA-78E6-49DD-91B3-DA65F5D51F1E}" dt="2023-02-18T11:47:21.714" v="1546" actId="113"/>
        <pc:sldMkLst>
          <pc:docMk/>
          <pc:sldMk cId="1824970301" sldId="1466"/>
        </pc:sldMkLst>
      </pc:sldChg>
      <pc:sldChg chg="modSp mod">
        <pc:chgData name="Vigneshwaran C" userId="361f7be8-1fbb-40bb-9ca9-63070c125a19" providerId="ADAL" clId="{CDCA65BA-78E6-49DD-91B3-DA65F5D51F1E}" dt="2023-02-18T12:07:56.759" v="1668" actId="1076"/>
        <pc:sldMkLst>
          <pc:docMk/>
          <pc:sldMk cId="808085214" sldId="1468"/>
        </pc:sldMkLst>
      </pc:sldChg>
      <pc:sldChg chg="addSp delSp modSp mod setBg">
        <pc:chgData name="Vigneshwaran C" userId="361f7be8-1fbb-40bb-9ca9-63070c125a19" providerId="ADAL" clId="{CDCA65BA-78E6-49DD-91B3-DA65F5D51F1E}" dt="2023-02-18T12:11:55.524" v="1733" actId="478"/>
        <pc:sldMkLst>
          <pc:docMk/>
          <pc:sldMk cId="3309335680" sldId="1470"/>
        </pc:sldMkLst>
      </pc:sldChg>
      <pc:sldChg chg="modSp mod">
        <pc:chgData name="Vigneshwaran C" userId="361f7be8-1fbb-40bb-9ca9-63070c125a19" providerId="ADAL" clId="{CDCA65BA-78E6-49DD-91B3-DA65F5D51F1E}" dt="2023-02-18T01:41:53.939" v="41" actId="20577"/>
        <pc:sldMkLst>
          <pc:docMk/>
          <pc:sldMk cId="1861229559" sldId="1487"/>
        </pc:sldMkLst>
      </pc:sldChg>
      <pc:sldChg chg="addSp delSp modSp mod">
        <pc:chgData name="Vigneshwaran C" userId="361f7be8-1fbb-40bb-9ca9-63070c125a19" providerId="ADAL" clId="{CDCA65BA-78E6-49DD-91B3-DA65F5D51F1E}" dt="2023-02-18T12:13:05.883" v="1753" actId="478"/>
        <pc:sldMkLst>
          <pc:docMk/>
          <pc:sldMk cId="1761316535" sldId="1490"/>
        </pc:sldMkLst>
      </pc:sldChg>
      <pc:sldChg chg="modSp del mod">
        <pc:chgData name="Vigneshwaran C" userId="361f7be8-1fbb-40bb-9ca9-63070c125a19" providerId="ADAL" clId="{CDCA65BA-78E6-49DD-91B3-DA65F5D51F1E}" dt="2023-02-18T11:20:13.144" v="1464" actId="2696"/>
        <pc:sldMkLst>
          <pc:docMk/>
          <pc:sldMk cId="208606455" sldId="1493"/>
        </pc:sldMkLst>
      </pc:sldChg>
      <pc:sldChg chg="addSp delSp modSp mod">
        <pc:chgData name="Vigneshwaran C" userId="361f7be8-1fbb-40bb-9ca9-63070c125a19" providerId="ADAL" clId="{CDCA65BA-78E6-49DD-91B3-DA65F5D51F1E}" dt="2023-02-18T13:35:49.647" v="2277" actId="14100"/>
        <pc:sldMkLst>
          <pc:docMk/>
          <pc:sldMk cId="3417097170" sldId="1495"/>
        </pc:sldMkLst>
      </pc:sldChg>
      <pc:sldChg chg="addSp delSp modSp mod">
        <pc:chgData name="Vigneshwaran C" userId="361f7be8-1fbb-40bb-9ca9-63070c125a19" providerId="ADAL" clId="{CDCA65BA-78E6-49DD-91B3-DA65F5D51F1E}" dt="2023-02-18T12:08:15.278" v="1674" actId="20577"/>
        <pc:sldMkLst>
          <pc:docMk/>
          <pc:sldMk cId="836100919" sldId="1496"/>
        </pc:sldMkLst>
      </pc:sldChg>
      <pc:sldChg chg="addSp delSp modSp mod">
        <pc:chgData name="Vigneshwaran C" userId="361f7be8-1fbb-40bb-9ca9-63070c125a19" providerId="ADAL" clId="{CDCA65BA-78E6-49DD-91B3-DA65F5D51F1E}" dt="2023-02-18T12:10:58.410" v="1718" actId="478"/>
        <pc:sldMkLst>
          <pc:docMk/>
          <pc:sldMk cId="1172741730" sldId="1497"/>
        </pc:sldMkLst>
      </pc:sldChg>
      <pc:sldChg chg="addSp delSp modSp mod">
        <pc:chgData name="Vigneshwaran C" userId="361f7be8-1fbb-40bb-9ca9-63070c125a19" providerId="ADAL" clId="{CDCA65BA-78E6-49DD-91B3-DA65F5D51F1E}" dt="2023-02-18T12:11:12.894" v="1721" actId="478"/>
        <pc:sldMkLst>
          <pc:docMk/>
          <pc:sldMk cId="532454946" sldId="1498"/>
        </pc:sldMkLst>
      </pc:sldChg>
      <pc:sldChg chg="addSp delSp modSp mod">
        <pc:chgData name="Vigneshwaran C" userId="361f7be8-1fbb-40bb-9ca9-63070c125a19" providerId="ADAL" clId="{CDCA65BA-78E6-49DD-91B3-DA65F5D51F1E}" dt="2023-02-18T12:10:48.312" v="1715" actId="478"/>
        <pc:sldMkLst>
          <pc:docMk/>
          <pc:sldMk cId="3299126723" sldId="1499"/>
        </pc:sldMkLst>
      </pc:sldChg>
      <pc:sldChg chg="addSp delSp modSp mod">
        <pc:chgData name="Vigneshwaran C" userId="361f7be8-1fbb-40bb-9ca9-63070c125a19" providerId="ADAL" clId="{CDCA65BA-78E6-49DD-91B3-DA65F5D51F1E}" dt="2023-02-18T12:11:37.816" v="1729" actId="478"/>
        <pc:sldMkLst>
          <pc:docMk/>
          <pc:sldMk cId="15229031" sldId="1500"/>
        </pc:sldMkLst>
      </pc:sldChg>
      <pc:sldChg chg="addSp delSp modSp mod">
        <pc:chgData name="Vigneshwaran C" userId="361f7be8-1fbb-40bb-9ca9-63070c125a19" providerId="ADAL" clId="{CDCA65BA-78E6-49DD-91B3-DA65F5D51F1E}" dt="2023-02-18T12:12:03.567" v="1735" actId="478"/>
        <pc:sldMkLst>
          <pc:docMk/>
          <pc:sldMk cId="748986837" sldId="1501"/>
        </pc:sldMkLst>
      </pc:sldChg>
      <pc:sldChg chg="addSp delSp modSp mod">
        <pc:chgData name="Vigneshwaran C" userId="361f7be8-1fbb-40bb-9ca9-63070c125a19" providerId="ADAL" clId="{CDCA65BA-78E6-49DD-91B3-DA65F5D51F1E}" dt="2023-02-18T12:12:13.233" v="1738" actId="478"/>
        <pc:sldMkLst>
          <pc:docMk/>
          <pc:sldMk cId="950488650" sldId="1502"/>
        </pc:sldMkLst>
      </pc:sldChg>
      <pc:sldChg chg="addSp delSp modSp mod">
        <pc:chgData name="Vigneshwaran C" userId="361f7be8-1fbb-40bb-9ca9-63070c125a19" providerId="ADAL" clId="{CDCA65BA-78E6-49DD-91B3-DA65F5D51F1E}" dt="2023-02-18T12:12:40.250" v="1746" actId="478"/>
        <pc:sldMkLst>
          <pc:docMk/>
          <pc:sldMk cId="188040444" sldId="1503"/>
        </pc:sldMkLst>
      </pc:sldChg>
      <pc:sldChg chg="del">
        <pc:chgData name="Vigneshwaran C" userId="361f7be8-1fbb-40bb-9ca9-63070c125a19" providerId="ADAL" clId="{CDCA65BA-78E6-49DD-91B3-DA65F5D51F1E}" dt="2023-02-18T11:15:25.106" v="1449" actId="47"/>
        <pc:sldMkLst>
          <pc:docMk/>
          <pc:sldMk cId="1982596765" sldId="1504"/>
        </pc:sldMkLst>
      </pc:sldChg>
      <pc:sldChg chg="del">
        <pc:chgData name="Vigneshwaran C" userId="361f7be8-1fbb-40bb-9ca9-63070c125a19" providerId="ADAL" clId="{CDCA65BA-78E6-49DD-91B3-DA65F5D51F1E}" dt="2023-02-18T11:15:05.011" v="1448" actId="47"/>
        <pc:sldMkLst>
          <pc:docMk/>
          <pc:sldMk cId="1678965410" sldId="1508"/>
        </pc:sldMkLst>
      </pc:sldChg>
      <pc:sldChg chg="del">
        <pc:chgData name="Vigneshwaran C" userId="361f7be8-1fbb-40bb-9ca9-63070c125a19" providerId="ADAL" clId="{CDCA65BA-78E6-49DD-91B3-DA65F5D51F1E}" dt="2023-02-18T11:15:05.011" v="1448" actId="47"/>
        <pc:sldMkLst>
          <pc:docMk/>
          <pc:sldMk cId="2273941493" sldId="1509"/>
        </pc:sldMkLst>
      </pc:sldChg>
      <pc:sldChg chg="addSp delSp modSp mod">
        <pc:chgData name="Vigneshwaran C" userId="361f7be8-1fbb-40bb-9ca9-63070c125a19" providerId="ADAL" clId="{CDCA65BA-78E6-49DD-91B3-DA65F5D51F1E}" dt="2023-02-18T12:14:03.253" v="1767" actId="478"/>
        <pc:sldMkLst>
          <pc:docMk/>
          <pc:sldMk cId="1672501253" sldId="1515"/>
        </pc:sldMkLst>
      </pc:sldChg>
      <pc:sldChg chg="addSp delSp modSp mod">
        <pc:chgData name="Vigneshwaran C" userId="361f7be8-1fbb-40bb-9ca9-63070c125a19" providerId="ADAL" clId="{CDCA65BA-78E6-49DD-91B3-DA65F5D51F1E}" dt="2023-02-18T12:14:20.567" v="1768" actId="478"/>
        <pc:sldMkLst>
          <pc:docMk/>
          <pc:sldMk cId="1837894147" sldId="1516"/>
        </pc:sldMkLst>
      </pc:sldChg>
      <pc:sldChg chg="addSp delSp modSp mod">
        <pc:chgData name="Vigneshwaran C" userId="361f7be8-1fbb-40bb-9ca9-63070c125a19" providerId="ADAL" clId="{CDCA65BA-78E6-49DD-91B3-DA65F5D51F1E}" dt="2023-02-18T12:14:30.160" v="1770" actId="20577"/>
        <pc:sldMkLst>
          <pc:docMk/>
          <pc:sldMk cId="3419783904" sldId="1517"/>
        </pc:sldMkLst>
      </pc:sldChg>
      <pc:sldChg chg="addSp delSp modSp mod">
        <pc:chgData name="Vigneshwaran C" userId="361f7be8-1fbb-40bb-9ca9-63070c125a19" providerId="ADAL" clId="{CDCA65BA-78E6-49DD-91B3-DA65F5D51F1E}" dt="2023-02-18T12:13:13.877" v="1754" actId="478"/>
        <pc:sldMkLst>
          <pc:docMk/>
          <pc:sldMk cId="4063145682" sldId="1518"/>
        </pc:sldMkLst>
      </pc:sldChg>
      <pc:sldChg chg="addSp delSp modSp mod">
        <pc:chgData name="Vigneshwaran C" userId="361f7be8-1fbb-40bb-9ca9-63070c125a19" providerId="ADAL" clId="{CDCA65BA-78E6-49DD-91B3-DA65F5D51F1E}" dt="2023-02-18T12:13:28.634" v="1758" actId="478"/>
        <pc:sldMkLst>
          <pc:docMk/>
          <pc:sldMk cId="3567504694" sldId="1519"/>
        </pc:sldMkLst>
      </pc:sldChg>
      <pc:sldChg chg="modSp mod">
        <pc:chgData name="Vigneshwaran C" userId="361f7be8-1fbb-40bb-9ca9-63070c125a19" providerId="ADAL" clId="{CDCA65BA-78E6-49DD-91B3-DA65F5D51F1E}" dt="2023-02-18T08:04:23.384" v="529" actId="20577"/>
        <pc:sldMkLst>
          <pc:docMk/>
          <pc:sldMk cId="2192687617" sldId="1521"/>
        </pc:sldMkLst>
      </pc:sldChg>
      <pc:sldChg chg="addSp delSp modSp mod">
        <pc:chgData name="Vigneshwaran C" userId="361f7be8-1fbb-40bb-9ca9-63070c125a19" providerId="ADAL" clId="{CDCA65BA-78E6-49DD-91B3-DA65F5D51F1E}" dt="2023-02-18T12:14:55.331" v="1778" actId="478"/>
        <pc:sldMkLst>
          <pc:docMk/>
          <pc:sldMk cId="2301701331" sldId="1523"/>
        </pc:sldMkLst>
      </pc:sldChg>
      <pc:sldChg chg="addSp delSp modSp mod">
        <pc:chgData name="Vigneshwaran C" userId="361f7be8-1fbb-40bb-9ca9-63070c125a19" providerId="ADAL" clId="{CDCA65BA-78E6-49DD-91B3-DA65F5D51F1E}" dt="2023-02-18T12:15:36.004" v="1784" actId="478"/>
        <pc:sldMkLst>
          <pc:docMk/>
          <pc:sldMk cId="1631961632" sldId="1524"/>
        </pc:sldMkLst>
      </pc:sldChg>
      <pc:sldChg chg="addSp delSp modSp mod">
        <pc:chgData name="Vigneshwaran C" userId="361f7be8-1fbb-40bb-9ca9-63070c125a19" providerId="ADAL" clId="{CDCA65BA-78E6-49DD-91B3-DA65F5D51F1E}" dt="2023-02-18T12:15:46.255" v="1788" actId="478"/>
        <pc:sldMkLst>
          <pc:docMk/>
          <pc:sldMk cId="3577406834" sldId="1525"/>
        </pc:sldMkLst>
      </pc:sldChg>
      <pc:sldChg chg="addSp delSp modSp mod">
        <pc:chgData name="Vigneshwaran C" userId="361f7be8-1fbb-40bb-9ca9-63070c125a19" providerId="ADAL" clId="{CDCA65BA-78E6-49DD-91B3-DA65F5D51F1E}" dt="2023-02-18T12:15:55.681" v="1791" actId="478"/>
        <pc:sldMkLst>
          <pc:docMk/>
          <pc:sldMk cId="3887814448" sldId="1526"/>
        </pc:sldMkLst>
      </pc:sldChg>
      <pc:sldChg chg="addSp delSp modSp mod">
        <pc:chgData name="Vigneshwaran C" userId="361f7be8-1fbb-40bb-9ca9-63070c125a19" providerId="ADAL" clId="{CDCA65BA-78E6-49DD-91B3-DA65F5D51F1E}" dt="2023-02-18T12:16:06.490" v="1794" actId="478"/>
        <pc:sldMkLst>
          <pc:docMk/>
          <pc:sldMk cId="1036052162" sldId="1527"/>
        </pc:sldMkLst>
      </pc:sldChg>
      <pc:sldChg chg="addSp delSp modSp mod">
        <pc:chgData name="Vigneshwaran C" userId="361f7be8-1fbb-40bb-9ca9-63070c125a19" providerId="ADAL" clId="{CDCA65BA-78E6-49DD-91B3-DA65F5D51F1E}" dt="2023-02-18T12:16:30.969" v="1801" actId="478"/>
        <pc:sldMkLst>
          <pc:docMk/>
          <pc:sldMk cId="1151501580" sldId="1528"/>
        </pc:sldMkLst>
      </pc:sldChg>
      <pc:sldChg chg="addSp delSp modSp mod">
        <pc:chgData name="Vigneshwaran C" userId="361f7be8-1fbb-40bb-9ca9-63070c125a19" providerId="ADAL" clId="{CDCA65BA-78E6-49DD-91B3-DA65F5D51F1E}" dt="2023-02-18T12:16:57.465" v="1810" actId="478"/>
        <pc:sldMkLst>
          <pc:docMk/>
          <pc:sldMk cId="3466908322" sldId="1529"/>
        </pc:sldMkLst>
      </pc:sldChg>
      <pc:sldChg chg="addSp delSp modSp mod">
        <pc:chgData name="Vigneshwaran C" userId="361f7be8-1fbb-40bb-9ca9-63070c125a19" providerId="ADAL" clId="{CDCA65BA-78E6-49DD-91B3-DA65F5D51F1E}" dt="2023-02-18T12:17:07.117" v="1813" actId="478"/>
        <pc:sldMkLst>
          <pc:docMk/>
          <pc:sldMk cId="3160463131" sldId="1531"/>
        </pc:sldMkLst>
      </pc:sldChg>
      <pc:sldChg chg="del">
        <pc:chgData name="Vigneshwaran C" userId="361f7be8-1fbb-40bb-9ca9-63070c125a19" providerId="ADAL" clId="{CDCA65BA-78E6-49DD-91B3-DA65F5D51F1E}" dt="2023-02-18T11:15:25.106" v="1449" actId="47"/>
        <pc:sldMkLst>
          <pc:docMk/>
          <pc:sldMk cId="3355874211" sldId="1532"/>
        </pc:sldMkLst>
      </pc:sldChg>
      <pc:sldChg chg="modSp add del mod">
        <pc:chgData name="Vigneshwaran C" userId="361f7be8-1fbb-40bb-9ca9-63070c125a19" providerId="ADAL" clId="{CDCA65BA-78E6-49DD-91B3-DA65F5D51F1E}" dt="2023-02-18T11:18:56.222" v="1463" actId="47"/>
        <pc:sldMkLst>
          <pc:docMk/>
          <pc:sldMk cId="1614957043" sldId="1533"/>
        </pc:sldMkLst>
      </pc:sldChg>
      <pc:sldChg chg="addSp delSp modSp mod">
        <pc:chgData name="Vigneshwaran C" userId="361f7be8-1fbb-40bb-9ca9-63070c125a19" providerId="ADAL" clId="{CDCA65BA-78E6-49DD-91B3-DA65F5D51F1E}" dt="2023-02-18T12:16:44.682" v="1806" actId="478"/>
        <pc:sldMkLst>
          <pc:docMk/>
          <pc:sldMk cId="1964769578" sldId="1534"/>
        </pc:sldMkLst>
      </pc:sldChg>
      <pc:sldChg chg="addSp delSp modSp mod">
        <pc:chgData name="Vigneshwaran C" userId="361f7be8-1fbb-40bb-9ca9-63070c125a19" providerId="ADAL" clId="{CDCA65BA-78E6-49DD-91B3-DA65F5D51F1E}" dt="2023-02-18T12:12:53.414" v="1749" actId="478"/>
        <pc:sldMkLst>
          <pc:docMk/>
          <pc:sldMk cId="3923629008" sldId="1535"/>
        </pc:sldMkLst>
      </pc:sldChg>
      <pc:sldChg chg="addSp delSp modSp mod">
        <pc:chgData name="Vigneshwaran C" userId="361f7be8-1fbb-40bb-9ca9-63070c125a19" providerId="ADAL" clId="{CDCA65BA-78E6-49DD-91B3-DA65F5D51F1E}" dt="2023-02-18T12:11:27.613" v="1726" actId="478"/>
        <pc:sldMkLst>
          <pc:docMk/>
          <pc:sldMk cId="2996769655" sldId="1536"/>
        </pc:sldMkLst>
      </pc:sldChg>
      <pc:sldChg chg="addSp delSp modSp mod">
        <pc:chgData name="Vigneshwaran C" userId="361f7be8-1fbb-40bb-9ca9-63070c125a19" providerId="ADAL" clId="{CDCA65BA-78E6-49DD-91B3-DA65F5D51F1E}" dt="2023-02-18T12:12:24.232" v="1741" actId="478"/>
        <pc:sldMkLst>
          <pc:docMk/>
          <pc:sldMk cId="4225010875" sldId="1537"/>
        </pc:sldMkLst>
      </pc:sldChg>
      <pc:sldChg chg="addSp delSp modSp add mod">
        <pc:chgData name="Vigneshwaran C" userId="361f7be8-1fbb-40bb-9ca9-63070c125a19" providerId="ADAL" clId="{CDCA65BA-78E6-49DD-91B3-DA65F5D51F1E}" dt="2023-02-18T12:16:16.242" v="1796" actId="478"/>
        <pc:sldMkLst>
          <pc:docMk/>
          <pc:sldMk cId="2736930194" sldId="1538"/>
        </pc:sldMkLst>
      </pc:sldChg>
      <pc:sldChg chg="addSp delSp modSp add mod ord">
        <pc:chgData name="Vigneshwaran C" userId="361f7be8-1fbb-40bb-9ca9-63070c125a19" providerId="ADAL" clId="{CDCA65BA-78E6-49DD-91B3-DA65F5D51F1E}" dt="2023-02-18T12:15:27.386" v="1781" actId="478"/>
        <pc:sldMkLst>
          <pc:docMk/>
          <pc:sldMk cId="2504498919" sldId="1539"/>
        </pc:sldMkLst>
      </pc:sldChg>
      <pc:sldChg chg="addSp delSp modSp new mod">
        <pc:chgData name="Vigneshwaran C" userId="361f7be8-1fbb-40bb-9ca9-63070c125a19" providerId="ADAL" clId="{CDCA65BA-78E6-49DD-91B3-DA65F5D51F1E}" dt="2023-02-18T12:13:41.045" v="1761" actId="478"/>
        <pc:sldMkLst>
          <pc:docMk/>
          <pc:sldMk cId="289785439" sldId="1540"/>
        </pc:sldMkLst>
      </pc:sldChg>
      <pc:sldChg chg="addSp delSp modSp add mod">
        <pc:chgData name="Vigneshwaran C" userId="361f7be8-1fbb-40bb-9ca9-63070c125a19" providerId="ADAL" clId="{CDCA65BA-78E6-49DD-91B3-DA65F5D51F1E}" dt="2023-02-18T12:13:45.200" v="1762" actId="478"/>
        <pc:sldMkLst>
          <pc:docMk/>
          <pc:sldMk cId="2862492670" sldId="1541"/>
        </pc:sldMkLst>
      </pc:sldChg>
      <pc:sldChg chg="addSp delSp modSp add mod">
        <pc:chgData name="Vigneshwaran C" userId="361f7be8-1fbb-40bb-9ca9-63070c125a19" providerId="ADAL" clId="{CDCA65BA-78E6-49DD-91B3-DA65F5D51F1E}" dt="2023-02-18T12:13:52.785" v="1764" actId="478"/>
        <pc:sldMkLst>
          <pc:docMk/>
          <pc:sldMk cId="3935635266" sldId="1542"/>
        </pc:sldMkLst>
      </pc:sldChg>
    </pc:docChg>
  </pc:docChgLst>
  <pc:docChgLst>
    <pc:chgData name="C, Vigneshwaran" userId="361f7be8-1fbb-40bb-9ca9-63070c125a19" providerId="ADAL" clId="{45F5C15D-6AC9-42F6-927A-629DBE31FB11}"/>
    <pc:docChg chg="undo custSel modSld">
      <pc:chgData name="C, Vigneshwaran" userId="361f7be8-1fbb-40bb-9ca9-63070c125a19" providerId="ADAL" clId="{45F5C15D-6AC9-42F6-927A-629DBE31FB11}" dt="2023-03-13T05:24:41.028" v="8" actId="20577"/>
      <pc:docMkLst>
        <pc:docMk/>
      </pc:docMkLst>
      <pc:sldChg chg="modSp mod">
        <pc:chgData name="C, Vigneshwaran" userId="361f7be8-1fbb-40bb-9ca9-63070c125a19" providerId="ADAL" clId="{45F5C15D-6AC9-42F6-927A-629DBE31FB11}" dt="2023-03-13T05:03:57.043" v="5" actId="20577"/>
        <pc:sldMkLst>
          <pc:docMk/>
          <pc:sldMk cId="836100919" sldId="1496"/>
        </pc:sldMkLst>
      </pc:sldChg>
      <pc:sldChg chg="modSp mod">
        <pc:chgData name="C, Vigneshwaran" userId="361f7be8-1fbb-40bb-9ca9-63070c125a19" providerId="ADAL" clId="{45F5C15D-6AC9-42F6-927A-629DBE31FB11}" dt="2023-03-13T05:24:41.028" v="8" actId="20577"/>
        <pc:sldMkLst>
          <pc:docMk/>
          <pc:sldMk cId="2996769655" sldId="1536"/>
        </pc:sldMkLst>
      </pc:sldChg>
    </pc:docChg>
  </pc:docChgLst>
  <pc:docChgLst>
    <pc:chgData name="C, Vigneshwaran" userId="361f7be8-1fbb-40bb-9ca9-63070c125a19" providerId="ADAL" clId="{8B3DE873-6A49-4186-81C5-DAD39A998149}"/>
    <pc:docChg chg="undo custSel addSld delSld modSld">
      <pc:chgData name="C, Vigneshwaran" userId="361f7be8-1fbb-40bb-9ca9-63070c125a19" providerId="ADAL" clId="{8B3DE873-6A49-4186-81C5-DAD39A998149}" dt="2025-01-09T03:48:26.225" v="1892" actId="20577"/>
      <pc:docMkLst>
        <pc:docMk/>
      </pc:docMkLst>
      <pc:sldChg chg="modSp mod">
        <pc:chgData name="C, Vigneshwaran" userId="361f7be8-1fbb-40bb-9ca9-63070c125a19" providerId="ADAL" clId="{8B3DE873-6A49-4186-81C5-DAD39A998149}" dt="2024-12-29T01:46:34.572" v="4" actId="14100"/>
        <pc:sldMkLst>
          <pc:docMk/>
          <pc:sldMk cId="3467054861" sldId="269"/>
        </pc:sldMkLst>
        <pc:spChg chg="mod">
          <ac:chgData name="C, Vigneshwaran" userId="361f7be8-1fbb-40bb-9ca9-63070c125a19" providerId="ADAL" clId="{8B3DE873-6A49-4186-81C5-DAD39A998149}" dt="2024-12-29T01:46:34.572" v="4" actId="14100"/>
          <ac:spMkLst>
            <pc:docMk/>
            <pc:sldMk cId="3467054861" sldId="269"/>
            <ac:spMk id="6" creationId="{38177FEB-49C1-4F1F-B148-9E0D1B02DDFC}"/>
          </ac:spMkLst>
        </pc:spChg>
      </pc:sldChg>
      <pc:sldChg chg="del">
        <pc:chgData name="C, Vigneshwaran" userId="361f7be8-1fbb-40bb-9ca9-63070c125a19" providerId="ADAL" clId="{8B3DE873-6A49-4186-81C5-DAD39A998149}" dt="2024-12-29T14:16:28.709" v="160" actId="47"/>
        <pc:sldMkLst>
          <pc:docMk/>
          <pc:sldMk cId="2632562535" sldId="1461"/>
        </pc:sldMkLst>
      </pc:sldChg>
      <pc:sldChg chg="del">
        <pc:chgData name="C, Vigneshwaran" userId="361f7be8-1fbb-40bb-9ca9-63070c125a19" providerId="ADAL" clId="{8B3DE873-6A49-4186-81C5-DAD39A998149}" dt="2025-01-06T07:08:06.602" v="1240" actId="2696"/>
        <pc:sldMkLst>
          <pc:docMk/>
          <pc:sldMk cId="1824970301" sldId="1466"/>
        </pc:sldMkLst>
      </pc:sldChg>
      <pc:sldChg chg="del">
        <pc:chgData name="C, Vigneshwaran" userId="361f7be8-1fbb-40bb-9ca9-63070c125a19" providerId="ADAL" clId="{8B3DE873-6A49-4186-81C5-DAD39A998149}" dt="2024-12-29T14:16:28.709" v="160" actId="47"/>
        <pc:sldMkLst>
          <pc:docMk/>
          <pc:sldMk cId="808085214" sldId="1468"/>
        </pc:sldMkLst>
      </pc:sldChg>
      <pc:sldChg chg="del">
        <pc:chgData name="C, Vigneshwaran" userId="361f7be8-1fbb-40bb-9ca9-63070c125a19" providerId="ADAL" clId="{8B3DE873-6A49-4186-81C5-DAD39A998149}" dt="2024-12-29T14:16:28.709" v="160" actId="47"/>
        <pc:sldMkLst>
          <pc:docMk/>
          <pc:sldMk cId="3309335680" sldId="1470"/>
        </pc:sldMkLst>
      </pc:sldChg>
      <pc:sldChg chg="modSp mod">
        <pc:chgData name="C, Vigneshwaran" userId="361f7be8-1fbb-40bb-9ca9-63070c125a19" providerId="ADAL" clId="{8B3DE873-6A49-4186-81C5-DAD39A998149}" dt="2024-12-29T01:47:45.872" v="16"/>
        <pc:sldMkLst>
          <pc:docMk/>
          <pc:sldMk cId="637734033" sldId="1482"/>
        </pc:sldMkLst>
        <pc:spChg chg="mod">
          <ac:chgData name="C, Vigneshwaran" userId="361f7be8-1fbb-40bb-9ca9-63070c125a19" providerId="ADAL" clId="{8B3DE873-6A49-4186-81C5-DAD39A998149}" dt="2024-12-29T01:47:45.872" v="16"/>
          <ac:spMkLst>
            <pc:docMk/>
            <pc:sldMk cId="637734033" sldId="1482"/>
            <ac:spMk id="4" creationId="{C38EDBEC-5C84-4343-BF6B-842B66D20244}"/>
          </ac:spMkLst>
        </pc:spChg>
      </pc:sldChg>
      <pc:sldChg chg="modSp mod">
        <pc:chgData name="C, Vigneshwaran" userId="361f7be8-1fbb-40bb-9ca9-63070c125a19" providerId="ADAL" clId="{8B3DE873-6A49-4186-81C5-DAD39A998149}" dt="2024-12-29T14:02:10.216" v="20" actId="20577"/>
        <pc:sldMkLst>
          <pc:docMk/>
          <pc:sldMk cId="700385411" sldId="1486"/>
        </pc:sldMkLst>
      </pc:sldChg>
      <pc:sldChg chg="modSp mod">
        <pc:chgData name="C, Vigneshwaran" userId="361f7be8-1fbb-40bb-9ca9-63070c125a19" providerId="ADAL" clId="{8B3DE873-6A49-4186-81C5-DAD39A998149}" dt="2025-01-07T14:54:44.014" v="1724" actId="20577"/>
        <pc:sldMkLst>
          <pc:docMk/>
          <pc:sldMk cId="1861229559" sldId="1487"/>
        </pc:sldMkLst>
        <pc:spChg chg="mod">
          <ac:chgData name="C, Vigneshwaran" userId="361f7be8-1fbb-40bb-9ca9-63070c125a19" providerId="ADAL" clId="{8B3DE873-6A49-4186-81C5-DAD39A998149}" dt="2025-01-07T14:54:44.014" v="1724" actId="20577"/>
          <ac:spMkLst>
            <pc:docMk/>
            <pc:sldMk cId="1861229559" sldId="1487"/>
            <ac:spMk id="5" creationId="{4216B4DF-B8B1-40BD-B2C0-D31B23ABFE69}"/>
          </ac:spMkLst>
        </pc:spChg>
      </pc:sldChg>
      <pc:sldChg chg="del">
        <pc:chgData name="C, Vigneshwaran" userId="361f7be8-1fbb-40bb-9ca9-63070c125a19" providerId="ADAL" clId="{8B3DE873-6A49-4186-81C5-DAD39A998149}" dt="2024-12-29T14:16:28.709" v="160" actId="47"/>
        <pc:sldMkLst>
          <pc:docMk/>
          <pc:sldMk cId="1761316535" sldId="1490"/>
        </pc:sldMkLst>
      </pc:sldChg>
      <pc:sldChg chg="del">
        <pc:chgData name="C, Vigneshwaran" userId="361f7be8-1fbb-40bb-9ca9-63070c125a19" providerId="ADAL" clId="{8B3DE873-6A49-4186-81C5-DAD39A998149}" dt="2024-12-29T14:16:28.709" v="160" actId="47"/>
        <pc:sldMkLst>
          <pc:docMk/>
          <pc:sldMk cId="3417097170" sldId="1495"/>
        </pc:sldMkLst>
      </pc:sldChg>
      <pc:sldChg chg="del">
        <pc:chgData name="C, Vigneshwaran" userId="361f7be8-1fbb-40bb-9ca9-63070c125a19" providerId="ADAL" clId="{8B3DE873-6A49-4186-81C5-DAD39A998149}" dt="2024-12-29T14:16:28.709" v="160" actId="47"/>
        <pc:sldMkLst>
          <pc:docMk/>
          <pc:sldMk cId="836100919" sldId="1496"/>
        </pc:sldMkLst>
      </pc:sldChg>
      <pc:sldChg chg="del">
        <pc:chgData name="C, Vigneshwaran" userId="361f7be8-1fbb-40bb-9ca9-63070c125a19" providerId="ADAL" clId="{8B3DE873-6A49-4186-81C5-DAD39A998149}" dt="2024-12-29T14:16:28.709" v="160" actId="47"/>
        <pc:sldMkLst>
          <pc:docMk/>
          <pc:sldMk cId="1172741730" sldId="1497"/>
        </pc:sldMkLst>
      </pc:sldChg>
      <pc:sldChg chg="del">
        <pc:chgData name="C, Vigneshwaran" userId="361f7be8-1fbb-40bb-9ca9-63070c125a19" providerId="ADAL" clId="{8B3DE873-6A49-4186-81C5-DAD39A998149}" dt="2024-12-29T14:16:28.709" v="160" actId="47"/>
        <pc:sldMkLst>
          <pc:docMk/>
          <pc:sldMk cId="532454946" sldId="1498"/>
        </pc:sldMkLst>
      </pc:sldChg>
      <pc:sldChg chg="del">
        <pc:chgData name="C, Vigneshwaran" userId="361f7be8-1fbb-40bb-9ca9-63070c125a19" providerId="ADAL" clId="{8B3DE873-6A49-4186-81C5-DAD39A998149}" dt="2024-12-29T14:16:28.709" v="160" actId="47"/>
        <pc:sldMkLst>
          <pc:docMk/>
          <pc:sldMk cId="3299126723" sldId="1499"/>
        </pc:sldMkLst>
      </pc:sldChg>
      <pc:sldChg chg="del">
        <pc:chgData name="C, Vigneshwaran" userId="361f7be8-1fbb-40bb-9ca9-63070c125a19" providerId="ADAL" clId="{8B3DE873-6A49-4186-81C5-DAD39A998149}" dt="2024-12-29T14:16:28.709" v="160" actId="47"/>
        <pc:sldMkLst>
          <pc:docMk/>
          <pc:sldMk cId="15229031" sldId="1500"/>
        </pc:sldMkLst>
      </pc:sldChg>
      <pc:sldChg chg="del">
        <pc:chgData name="C, Vigneshwaran" userId="361f7be8-1fbb-40bb-9ca9-63070c125a19" providerId="ADAL" clId="{8B3DE873-6A49-4186-81C5-DAD39A998149}" dt="2024-12-29T14:16:28.709" v="160" actId="47"/>
        <pc:sldMkLst>
          <pc:docMk/>
          <pc:sldMk cId="748986837" sldId="1501"/>
        </pc:sldMkLst>
      </pc:sldChg>
      <pc:sldChg chg="del">
        <pc:chgData name="C, Vigneshwaran" userId="361f7be8-1fbb-40bb-9ca9-63070c125a19" providerId="ADAL" clId="{8B3DE873-6A49-4186-81C5-DAD39A998149}" dt="2024-12-29T14:16:28.709" v="160" actId="47"/>
        <pc:sldMkLst>
          <pc:docMk/>
          <pc:sldMk cId="950488650" sldId="1502"/>
        </pc:sldMkLst>
      </pc:sldChg>
      <pc:sldChg chg="del">
        <pc:chgData name="C, Vigneshwaran" userId="361f7be8-1fbb-40bb-9ca9-63070c125a19" providerId="ADAL" clId="{8B3DE873-6A49-4186-81C5-DAD39A998149}" dt="2024-12-29T14:16:28.709" v="160" actId="47"/>
        <pc:sldMkLst>
          <pc:docMk/>
          <pc:sldMk cId="1672501253" sldId="1515"/>
        </pc:sldMkLst>
      </pc:sldChg>
      <pc:sldChg chg="del">
        <pc:chgData name="C, Vigneshwaran" userId="361f7be8-1fbb-40bb-9ca9-63070c125a19" providerId="ADAL" clId="{8B3DE873-6A49-4186-81C5-DAD39A998149}" dt="2024-12-29T14:16:28.709" v="160" actId="47"/>
        <pc:sldMkLst>
          <pc:docMk/>
          <pc:sldMk cId="1837894147" sldId="1516"/>
        </pc:sldMkLst>
      </pc:sldChg>
      <pc:sldChg chg="del">
        <pc:chgData name="C, Vigneshwaran" userId="361f7be8-1fbb-40bb-9ca9-63070c125a19" providerId="ADAL" clId="{8B3DE873-6A49-4186-81C5-DAD39A998149}" dt="2024-12-29T14:16:28.709" v="160" actId="47"/>
        <pc:sldMkLst>
          <pc:docMk/>
          <pc:sldMk cId="3419783904" sldId="1517"/>
        </pc:sldMkLst>
      </pc:sldChg>
      <pc:sldChg chg="del">
        <pc:chgData name="C, Vigneshwaran" userId="361f7be8-1fbb-40bb-9ca9-63070c125a19" providerId="ADAL" clId="{8B3DE873-6A49-4186-81C5-DAD39A998149}" dt="2024-12-29T14:16:28.709" v="160" actId="47"/>
        <pc:sldMkLst>
          <pc:docMk/>
          <pc:sldMk cId="4063145682" sldId="1518"/>
        </pc:sldMkLst>
      </pc:sldChg>
      <pc:sldChg chg="del">
        <pc:chgData name="C, Vigneshwaran" userId="361f7be8-1fbb-40bb-9ca9-63070c125a19" providerId="ADAL" clId="{8B3DE873-6A49-4186-81C5-DAD39A998149}" dt="2024-12-29T14:16:28.709" v="160" actId="47"/>
        <pc:sldMkLst>
          <pc:docMk/>
          <pc:sldMk cId="3567504694" sldId="1519"/>
        </pc:sldMkLst>
      </pc:sldChg>
      <pc:sldChg chg="del">
        <pc:chgData name="C, Vigneshwaran" userId="361f7be8-1fbb-40bb-9ca9-63070c125a19" providerId="ADAL" clId="{8B3DE873-6A49-4186-81C5-DAD39A998149}" dt="2024-12-29T14:16:28.709" v="160" actId="47"/>
        <pc:sldMkLst>
          <pc:docMk/>
          <pc:sldMk cId="2192687617" sldId="1521"/>
        </pc:sldMkLst>
      </pc:sldChg>
      <pc:sldChg chg="del">
        <pc:chgData name="C, Vigneshwaran" userId="361f7be8-1fbb-40bb-9ca9-63070c125a19" providerId="ADAL" clId="{8B3DE873-6A49-4186-81C5-DAD39A998149}" dt="2024-12-29T14:16:28.709" v="160" actId="47"/>
        <pc:sldMkLst>
          <pc:docMk/>
          <pc:sldMk cId="1631961632" sldId="1524"/>
        </pc:sldMkLst>
      </pc:sldChg>
      <pc:sldChg chg="del">
        <pc:chgData name="C, Vigneshwaran" userId="361f7be8-1fbb-40bb-9ca9-63070c125a19" providerId="ADAL" clId="{8B3DE873-6A49-4186-81C5-DAD39A998149}" dt="2024-12-29T14:16:28.709" v="160" actId="47"/>
        <pc:sldMkLst>
          <pc:docMk/>
          <pc:sldMk cId="3577406834" sldId="1525"/>
        </pc:sldMkLst>
      </pc:sldChg>
      <pc:sldChg chg="del">
        <pc:chgData name="C, Vigneshwaran" userId="361f7be8-1fbb-40bb-9ca9-63070c125a19" providerId="ADAL" clId="{8B3DE873-6A49-4186-81C5-DAD39A998149}" dt="2024-12-29T14:16:28.709" v="160" actId="47"/>
        <pc:sldMkLst>
          <pc:docMk/>
          <pc:sldMk cId="3887814448" sldId="1526"/>
        </pc:sldMkLst>
      </pc:sldChg>
      <pc:sldChg chg="del">
        <pc:chgData name="C, Vigneshwaran" userId="361f7be8-1fbb-40bb-9ca9-63070c125a19" providerId="ADAL" clId="{8B3DE873-6A49-4186-81C5-DAD39A998149}" dt="2024-12-29T14:16:28.709" v="160" actId="47"/>
        <pc:sldMkLst>
          <pc:docMk/>
          <pc:sldMk cId="1036052162" sldId="1527"/>
        </pc:sldMkLst>
      </pc:sldChg>
      <pc:sldChg chg="del">
        <pc:chgData name="C, Vigneshwaran" userId="361f7be8-1fbb-40bb-9ca9-63070c125a19" providerId="ADAL" clId="{8B3DE873-6A49-4186-81C5-DAD39A998149}" dt="2024-12-29T14:16:28.709" v="160" actId="47"/>
        <pc:sldMkLst>
          <pc:docMk/>
          <pc:sldMk cId="1151501580" sldId="1528"/>
        </pc:sldMkLst>
      </pc:sldChg>
      <pc:sldChg chg="del">
        <pc:chgData name="C, Vigneshwaran" userId="361f7be8-1fbb-40bb-9ca9-63070c125a19" providerId="ADAL" clId="{8B3DE873-6A49-4186-81C5-DAD39A998149}" dt="2024-12-29T14:16:28.709" v="160" actId="47"/>
        <pc:sldMkLst>
          <pc:docMk/>
          <pc:sldMk cId="3466908322" sldId="1529"/>
        </pc:sldMkLst>
      </pc:sldChg>
      <pc:sldChg chg="del">
        <pc:chgData name="C, Vigneshwaran" userId="361f7be8-1fbb-40bb-9ca9-63070c125a19" providerId="ADAL" clId="{8B3DE873-6A49-4186-81C5-DAD39A998149}" dt="2024-12-29T14:16:28.709" v="160" actId="47"/>
        <pc:sldMkLst>
          <pc:docMk/>
          <pc:sldMk cId="3160463131" sldId="1531"/>
        </pc:sldMkLst>
      </pc:sldChg>
      <pc:sldChg chg="del">
        <pc:chgData name="C, Vigneshwaran" userId="361f7be8-1fbb-40bb-9ca9-63070c125a19" providerId="ADAL" clId="{8B3DE873-6A49-4186-81C5-DAD39A998149}" dt="2024-12-29T14:16:28.709" v="160" actId="47"/>
        <pc:sldMkLst>
          <pc:docMk/>
          <pc:sldMk cId="1964769578" sldId="1534"/>
        </pc:sldMkLst>
      </pc:sldChg>
      <pc:sldChg chg="del">
        <pc:chgData name="C, Vigneshwaran" userId="361f7be8-1fbb-40bb-9ca9-63070c125a19" providerId="ADAL" clId="{8B3DE873-6A49-4186-81C5-DAD39A998149}" dt="2024-12-29T14:16:28.709" v="160" actId="47"/>
        <pc:sldMkLst>
          <pc:docMk/>
          <pc:sldMk cId="2996769655" sldId="1536"/>
        </pc:sldMkLst>
      </pc:sldChg>
      <pc:sldChg chg="del">
        <pc:chgData name="C, Vigneshwaran" userId="361f7be8-1fbb-40bb-9ca9-63070c125a19" providerId="ADAL" clId="{8B3DE873-6A49-4186-81C5-DAD39A998149}" dt="2024-12-29T14:16:28.709" v="160" actId="47"/>
        <pc:sldMkLst>
          <pc:docMk/>
          <pc:sldMk cId="4225010875" sldId="1537"/>
        </pc:sldMkLst>
      </pc:sldChg>
      <pc:sldChg chg="del">
        <pc:chgData name="C, Vigneshwaran" userId="361f7be8-1fbb-40bb-9ca9-63070c125a19" providerId="ADAL" clId="{8B3DE873-6A49-4186-81C5-DAD39A998149}" dt="2024-12-29T14:16:28.709" v="160" actId="47"/>
        <pc:sldMkLst>
          <pc:docMk/>
          <pc:sldMk cId="2736930194" sldId="1538"/>
        </pc:sldMkLst>
      </pc:sldChg>
      <pc:sldChg chg="del">
        <pc:chgData name="C, Vigneshwaran" userId="361f7be8-1fbb-40bb-9ca9-63070c125a19" providerId="ADAL" clId="{8B3DE873-6A49-4186-81C5-DAD39A998149}" dt="2024-12-29T14:16:28.709" v="160" actId="47"/>
        <pc:sldMkLst>
          <pc:docMk/>
          <pc:sldMk cId="2504498919" sldId="1539"/>
        </pc:sldMkLst>
      </pc:sldChg>
      <pc:sldChg chg="del">
        <pc:chgData name="C, Vigneshwaran" userId="361f7be8-1fbb-40bb-9ca9-63070c125a19" providerId="ADAL" clId="{8B3DE873-6A49-4186-81C5-DAD39A998149}" dt="2024-12-29T14:16:28.709" v="160" actId="47"/>
        <pc:sldMkLst>
          <pc:docMk/>
          <pc:sldMk cId="1757407654" sldId="1544"/>
        </pc:sldMkLst>
      </pc:sldChg>
      <pc:sldChg chg="del">
        <pc:chgData name="C, Vigneshwaran" userId="361f7be8-1fbb-40bb-9ca9-63070c125a19" providerId="ADAL" clId="{8B3DE873-6A49-4186-81C5-DAD39A998149}" dt="2024-12-29T14:16:28.709" v="160" actId="47"/>
        <pc:sldMkLst>
          <pc:docMk/>
          <pc:sldMk cId="3921172882" sldId="1547"/>
        </pc:sldMkLst>
      </pc:sldChg>
      <pc:sldChg chg="del">
        <pc:chgData name="C, Vigneshwaran" userId="361f7be8-1fbb-40bb-9ca9-63070c125a19" providerId="ADAL" clId="{8B3DE873-6A49-4186-81C5-DAD39A998149}" dt="2024-12-29T14:16:28.709" v="160" actId="47"/>
        <pc:sldMkLst>
          <pc:docMk/>
          <pc:sldMk cId="1936996693" sldId="1550"/>
        </pc:sldMkLst>
      </pc:sldChg>
      <pc:sldChg chg="del">
        <pc:chgData name="C, Vigneshwaran" userId="361f7be8-1fbb-40bb-9ca9-63070c125a19" providerId="ADAL" clId="{8B3DE873-6A49-4186-81C5-DAD39A998149}" dt="2024-12-29T14:16:28.709" v="160" actId="47"/>
        <pc:sldMkLst>
          <pc:docMk/>
          <pc:sldMk cId="1340285369" sldId="1551"/>
        </pc:sldMkLst>
      </pc:sldChg>
      <pc:sldChg chg="modSp add mod">
        <pc:chgData name="C, Vigneshwaran" userId="361f7be8-1fbb-40bb-9ca9-63070c125a19" providerId="ADAL" clId="{8B3DE873-6A49-4186-81C5-DAD39A998149}" dt="2025-01-06T07:08:25.788" v="1243" actId="20577"/>
        <pc:sldMkLst>
          <pc:docMk/>
          <pc:sldMk cId="2994870082" sldId="1552"/>
        </pc:sldMkLst>
      </pc:sldChg>
      <pc:sldChg chg="modSp add mod">
        <pc:chgData name="C, Vigneshwaran" userId="361f7be8-1fbb-40bb-9ca9-63070c125a19" providerId="ADAL" clId="{8B3DE873-6A49-4186-81C5-DAD39A998149}" dt="2025-01-09T03:41:17.565" v="1778" actId="5793"/>
        <pc:sldMkLst>
          <pc:docMk/>
          <pc:sldMk cId="774235544" sldId="1553"/>
        </pc:sldMkLst>
      </pc:sldChg>
      <pc:sldChg chg="addSp modSp add mod">
        <pc:chgData name="C, Vigneshwaran" userId="361f7be8-1fbb-40bb-9ca9-63070c125a19" providerId="ADAL" clId="{8B3DE873-6A49-4186-81C5-DAD39A998149}" dt="2025-01-09T03:42:38.418" v="1779" actId="5793"/>
        <pc:sldMkLst>
          <pc:docMk/>
          <pc:sldMk cId="3642891286" sldId="1554"/>
        </pc:sldMkLst>
        <pc:spChg chg="mod">
          <ac:chgData name="C, Vigneshwaran" userId="361f7be8-1fbb-40bb-9ca9-63070c125a19" providerId="ADAL" clId="{8B3DE873-6A49-4186-81C5-DAD39A998149}" dt="2024-12-29T14:12:14.177" v="87" actId="20577"/>
          <ac:spMkLst>
            <pc:docMk/>
            <pc:sldMk cId="3642891286" sldId="1554"/>
            <ac:spMk id="5" creationId="{26E11E4B-425E-78D2-BD79-CEC1234BD4D8}"/>
          </ac:spMkLst>
        </pc:spChg>
        <pc:spChg chg="mod">
          <ac:chgData name="C, Vigneshwaran" userId="361f7be8-1fbb-40bb-9ca9-63070c125a19" providerId="ADAL" clId="{8B3DE873-6A49-4186-81C5-DAD39A998149}" dt="2025-01-09T03:42:38.418" v="1779" actId="5793"/>
          <ac:spMkLst>
            <pc:docMk/>
            <pc:sldMk cId="3642891286" sldId="1554"/>
            <ac:spMk id="8" creationId="{647C3B2C-79A4-B2FD-AB4B-779734820263}"/>
          </ac:spMkLst>
        </pc:spChg>
      </pc:sldChg>
      <pc:sldChg chg="modSp add mod">
        <pc:chgData name="C, Vigneshwaran" userId="361f7be8-1fbb-40bb-9ca9-63070c125a19" providerId="ADAL" clId="{8B3DE873-6A49-4186-81C5-DAD39A998149}" dt="2025-01-09T03:42:46.028" v="1781" actId="20577"/>
        <pc:sldMkLst>
          <pc:docMk/>
          <pc:sldMk cId="2445282435" sldId="1555"/>
        </pc:sldMkLst>
      </pc:sldChg>
      <pc:sldChg chg="add del">
        <pc:chgData name="C, Vigneshwaran" userId="361f7be8-1fbb-40bb-9ca9-63070c125a19" providerId="ADAL" clId="{8B3DE873-6A49-4186-81C5-DAD39A998149}" dt="2024-12-29T14:15:00.344" v="152" actId="2696"/>
        <pc:sldMkLst>
          <pc:docMk/>
          <pc:sldMk cId="302462847" sldId="1556"/>
        </pc:sldMkLst>
      </pc:sldChg>
      <pc:sldChg chg="addSp delSp modSp new mod">
        <pc:chgData name="C, Vigneshwaran" userId="361f7be8-1fbb-40bb-9ca9-63070c125a19" providerId="ADAL" clId="{8B3DE873-6A49-4186-81C5-DAD39A998149}" dt="2025-01-07T14:54:04.751" v="1698" actId="20577"/>
        <pc:sldMkLst>
          <pc:docMk/>
          <pc:sldMk cId="2974826149" sldId="1556"/>
        </pc:sldMkLst>
        <pc:spChg chg="mod">
          <ac:chgData name="C, Vigneshwaran" userId="361f7be8-1fbb-40bb-9ca9-63070c125a19" providerId="ADAL" clId="{8B3DE873-6A49-4186-81C5-DAD39A998149}" dt="2025-01-07T14:54:04.751" v="1698" actId="20577"/>
          <ac:spMkLst>
            <pc:docMk/>
            <pc:sldMk cId="2974826149" sldId="1556"/>
            <ac:spMk id="2" creationId="{9452F0E1-42C1-AFB4-FB68-751BFFEEBCA1}"/>
          </ac:spMkLst>
        </pc:spChg>
      </pc:sldChg>
      <pc:sldChg chg="modSp add mod">
        <pc:chgData name="C, Vigneshwaran" userId="361f7be8-1fbb-40bb-9ca9-63070c125a19" providerId="ADAL" clId="{8B3DE873-6A49-4186-81C5-DAD39A998149}" dt="2025-01-07T14:54:33.450" v="1716" actId="20577"/>
        <pc:sldMkLst>
          <pc:docMk/>
          <pc:sldMk cId="1775509565" sldId="1557"/>
        </pc:sldMkLst>
      </pc:sldChg>
      <pc:sldChg chg="modSp new mod">
        <pc:chgData name="C, Vigneshwaran" userId="361f7be8-1fbb-40bb-9ca9-63070c125a19" providerId="ADAL" clId="{8B3DE873-6A49-4186-81C5-DAD39A998149}" dt="2025-01-09T03:40:49.112" v="1771" actId="207"/>
        <pc:sldMkLst>
          <pc:docMk/>
          <pc:sldMk cId="419100356" sldId="1558"/>
        </pc:sldMkLst>
        <pc:spChg chg="mod">
          <ac:chgData name="C, Vigneshwaran" userId="361f7be8-1fbb-40bb-9ca9-63070c125a19" providerId="ADAL" clId="{8B3DE873-6A49-4186-81C5-DAD39A998149}" dt="2025-01-09T03:38:37.259" v="1751" actId="21"/>
          <ac:spMkLst>
            <pc:docMk/>
            <pc:sldMk cId="419100356" sldId="1558"/>
            <ac:spMk id="3" creationId="{30FF599C-CEB9-949C-7356-EEBA80874237}"/>
          </ac:spMkLst>
        </pc:spChg>
      </pc:sldChg>
      <pc:sldChg chg="modSp new mod">
        <pc:chgData name="C, Vigneshwaran" userId="361f7be8-1fbb-40bb-9ca9-63070c125a19" providerId="ADAL" clId="{8B3DE873-6A49-4186-81C5-DAD39A998149}" dt="2025-01-09T03:41:08.944" v="1772" actId="207"/>
        <pc:sldMkLst>
          <pc:docMk/>
          <pc:sldMk cId="2210729683" sldId="1559"/>
        </pc:sldMkLst>
      </pc:sldChg>
      <pc:sldChg chg="addSp delSp modSp new mod">
        <pc:chgData name="C, Vigneshwaran" userId="361f7be8-1fbb-40bb-9ca9-63070c125a19" providerId="ADAL" clId="{8B3DE873-6A49-4186-81C5-DAD39A998149}" dt="2025-01-09T03:44:00.579" v="1804"/>
        <pc:sldMkLst>
          <pc:docMk/>
          <pc:sldMk cId="2051046738" sldId="1560"/>
        </pc:sldMkLst>
      </pc:sldChg>
      <pc:sldChg chg="modSp new mod">
        <pc:chgData name="C, Vigneshwaran" userId="361f7be8-1fbb-40bb-9ca9-63070c125a19" providerId="ADAL" clId="{8B3DE873-6A49-4186-81C5-DAD39A998149}" dt="2025-01-09T03:46:43.530" v="1878"/>
        <pc:sldMkLst>
          <pc:docMk/>
          <pc:sldMk cId="3301739734" sldId="1561"/>
        </pc:sldMkLst>
        <pc:spChg chg="mod">
          <ac:chgData name="C, Vigneshwaran" userId="361f7be8-1fbb-40bb-9ca9-63070c125a19" providerId="ADAL" clId="{8B3DE873-6A49-4186-81C5-DAD39A998149}" dt="2025-01-09T03:44:49.581" v="1832" actId="20577"/>
          <ac:spMkLst>
            <pc:docMk/>
            <pc:sldMk cId="3301739734" sldId="1561"/>
            <ac:spMk id="2" creationId="{3D06CF30-E611-372E-F014-DF721C8725D9}"/>
          </ac:spMkLst>
        </pc:spChg>
        <pc:spChg chg="mod">
          <ac:chgData name="C, Vigneshwaran" userId="361f7be8-1fbb-40bb-9ca9-63070c125a19" providerId="ADAL" clId="{8B3DE873-6A49-4186-81C5-DAD39A998149}" dt="2025-01-09T03:46:43.530" v="1878"/>
          <ac:spMkLst>
            <pc:docMk/>
            <pc:sldMk cId="3301739734" sldId="1561"/>
            <ac:spMk id="3" creationId="{F13BFBC9-EDEF-6697-4C63-2B18F3F6E6AE}"/>
          </ac:spMkLst>
        </pc:spChg>
      </pc:sldChg>
      <pc:sldChg chg="modSp add mod">
        <pc:chgData name="C, Vigneshwaran" userId="361f7be8-1fbb-40bb-9ca9-63070c125a19" providerId="ADAL" clId="{8B3DE873-6A49-4186-81C5-DAD39A998149}" dt="2025-01-09T03:48:26.225" v="1892" actId="20577"/>
        <pc:sldMkLst>
          <pc:docMk/>
          <pc:sldMk cId="1267604425" sldId="1562"/>
        </pc:sldMkLst>
      </pc:sldChg>
    </pc:docChg>
  </pc:docChgLst>
  <pc:docChgLst>
    <pc:chgData name="C, Vigneshwaran" userId="361f7be8-1fbb-40bb-9ca9-63070c125a19" providerId="ADAL" clId="{C4FFEAB4-0141-4111-AEF4-698A3F7E46CC}"/>
    <pc:docChg chg="undo custSel addSld delSld modSld">
      <pc:chgData name="C, Vigneshwaran" userId="361f7be8-1fbb-40bb-9ca9-63070c125a19" providerId="ADAL" clId="{C4FFEAB4-0141-4111-AEF4-698A3F7E46CC}" dt="2025-03-03T09:11:53.085" v="896"/>
      <pc:docMkLst>
        <pc:docMk/>
      </pc:docMkLst>
      <pc:sldChg chg="modSp add del mod">
        <pc:chgData name="C, Vigneshwaran" userId="361f7be8-1fbb-40bb-9ca9-63070c125a19" providerId="ADAL" clId="{C4FFEAB4-0141-4111-AEF4-698A3F7E46CC}" dt="2025-03-03T09:11:32.611" v="895" actId="2696"/>
        <pc:sldMkLst>
          <pc:docMk/>
          <pc:sldMk cId="2365358105" sldId="257"/>
        </pc:sldMkLst>
      </pc:sldChg>
      <pc:sldChg chg="modSp mod">
        <pc:chgData name="C, Vigneshwaran" userId="361f7be8-1fbb-40bb-9ca9-63070c125a19" providerId="ADAL" clId="{C4FFEAB4-0141-4111-AEF4-698A3F7E46CC}" dt="2025-02-28T06:08:16.214" v="200" actId="14100"/>
        <pc:sldMkLst>
          <pc:docMk/>
          <pc:sldMk cId="3467054861" sldId="269"/>
        </pc:sldMkLst>
        <pc:spChg chg="mod">
          <ac:chgData name="C, Vigneshwaran" userId="361f7be8-1fbb-40bb-9ca9-63070c125a19" providerId="ADAL" clId="{C4FFEAB4-0141-4111-AEF4-698A3F7E46CC}" dt="2025-02-28T06:08:16.214" v="200" actId="14100"/>
          <ac:spMkLst>
            <pc:docMk/>
            <pc:sldMk cId="3467054861" sldId="269"/>
            <ac:spMk id="6" creationId="{38177FEB-49C1-4F1F-B148-9E0D1B02DDFC}"/>
          </ac:spMkLst>
        </pc:spChg>
      </pc:sldChg>
      <pc:sldChg chg="addSp delSp modSp mod delAnim">
        <pc:chgData name="C, Vigneshwaran" userId="361f7be8-1fbb-40bb-9ca9-63070c125a19" providerId="ADAL" clId="{C4FFEAB4-0141-4111-AEF4-698A3F7E46CC}" dt="2025-03-03T05:52:41.867" v="845" actId="6549"/>
        <pc:sldMkLst>
          <pc:docMk/>
          <pc:sldMk cId="700385411" sldId="1486"/>
        </pc:sldMkLst>
        <pc:spChg chg="add mod">
          <ac:chgData name="C, Vigneshwaran" userId="361f7be8-1fbb-40bb-9ca9-63070c125a19" providerId="ADAL" clId="{C4FFEAB4-0141-4111-AEF4-698A3F7E46CC}" dt="2025-03-03T05:52:41.867" v="845" actId="6549"/>
          <ac:spMkLst>
            <pc:docMk/>
            <pc:sldMk cId="700385411" sldId="1486"/>
            <ac:spMk id="3" creationId="{49A6720B-315D-14D5-035B-6A5BA35F3769}"/>
          </ac:spMkLst>
        </pc:spChg>
        <pc:spChg chg="mod">
          <ac:chgData name="C, Vigneshwaran" userId="361f7be8-1fbb-40bb-9ca9-63070c125a19" providerId="ADAL" clId="{C4FFEAB4-0141-4111-AEF4-698A3F7E46CC}" dt="2025-03-03T05:51:10.525" v="831"/>
          <ac:spMkLst>
            <pc:docMk/>
            <pc:sldMk cId="700385411" sldId="1486"/>
            <ac:spMk id="5" creationId="{96DED8D5-0E00-DBC4-0E69-1D37BE9C0329}"/>
          </ac:spMkLst>
        </pc:spChg>
        <pc:spChg chg="mod">
          <ac:chgData name="C, Vigneshwaran" userId="361f7be8-1fbb-40bb-9ca9-63070c125a19" providerId="ADAL" clId="{C4FFEAB4-0141-4111-AEF4-698A3F7E46CC}" dt="2025-03-03T05:51:10.525" v="831"/>
          <ac:spMkLst>
            <pc:docMk/>
            <pc:sldMk cId="700385411" sldId="1486"/>
            <ac:spMk id="6" creationId="{4ECAAB13-099A-71F6-9AB2-52B35ADD98E7}"/>
          </ac:spMkLst>
        </pc:spChg>
        <pc:spChg chg="mod">
          <ac:chgData name="C, Vigneshwaran" userId="361f7be8-1fbb-40bb-9ca9-63070c125a19" providerId="ADAL" clId="{C4FFEAB4-0141-4111-AEF4-698A3F7E46CC}" dt="2025-03-03T05:51:10.525" v="831"/>
          <ac:spMkLst>
            <pc:docMk/>
            <pc:sldMk cId="700385411" sldId="1486"/>
            <ac:spMk id="8" creationId="{C2848DD8-C7C7-588F-901D-B360BBE533A4}"/>
          </ac:spMkLst>
        </pc:spChg>
        <pc:spChg chg="add mod">
          <ac:chgData name="C, Vigneshwaran" userId="361f7be8-1fbb-40bb-9ca9-63070c125a19" providerId="ADAL" clId="{C4FFEAB4-0141-4111-AEF4-698A3F7E46CC}" dt="2025-03-03T05:52:12.276" v="844" actId="20577"/>
          <ac:spMkLst>
            <pc:docMk/>
            <pc:sldMk cId="700385411" sldId="1486"/>
            <ac:spMk id="11" creationId="{FEF023AA-F127-C055-F1F4-1F4625DCFDA1}"/>
          </ac:spMkLst>
        </pc:spChg>
        <pc:spChg chg="add mod">
          <ac:chgData name="C, Vigneshwaran" userId="361f7be8-1fbb-40bb-9ca9-63070c125a19" providerId="ADAL" clId="{C4FFEAB4-0141-4111-AEF4-698A3F7E46CC}" dt="2025-03-03T05:51:40.455" v="839"/>
          <ac:spMkLst>
            <pc:docMk/>
            <pc:sldMk cId="700385411" sldId="1486"/>
            <ac:spMk id="13" creationId="{B4F89430-45F8-6A96-C083-A07E9566B047}"/>
          </ac:spMkLst>
        </pc:spChg>
        <pc:spChg chg="add mod">
          <ac:chgData name="C, Vigneshwaran" userId="361f7be8-1fbb-40bb-9ca9-63070c125a19" providerId="ADAL" clId="{C4FFEAB4-0141-4111-AEF4-698A3F7E46CC}" dt="2025-03-03T05:51:43.641" v="840"/>
          <ac:spMkLst>
            <pc:docMk/>
            <pc:sldMk cId="700385411" sldId="1486"/>
            <ac:spMk id="14" creationId="{48B1FE0D-BF2B-660C-7AD1-92FD356D5F3D}"/>
          </ac:spMkLst>
        </pc:spChg>
        <pc:grpChg chg="add mod">
          <ac:chgData name="C, Vigneshwaran" userId="361f7be8-1fbb-40bb-9ca9-63070c125a19" providerId="ADAL" clId="{C4FFEAB4-0141-4111-AEF4-698A3F7E46CC}" dt="2025-03-03T05:51:10.525" v="831"/>
          <ac:grpSpMkLst>
            <pc:docMk/>
            <pc:sldMk cId="700385411" sldId="1486"/>
            <ac:grpSpMk id="4" creationId="{6062977E-8B9D-3523-38D5-1FB24AD3DA64}"/>
          </ac:grpSpMkLst>
        </pc:grpChg>
        <pc:grpChg chg="add mod">
          <ac:chgData name="C, Vigneshwaran" userId="361f7be8-1fbb-40bb-9ca9-63070c125a19" providerId="ADAL" clId="{C4FFEAB4-0141-4111-AEF4-698A3F7E46CC}" dt="2025-03-03T05:51:10.525" v="831"/>
          <ac:grpSpMkLst>
            <pc:docMk/>
            <pc:sldMk cId="700385411" sldId="1486"/>
            <ac:grpSpMk id="7" creationId="{ACE9B650-CC0D-90CB-F5CD-FFD83898F847}"/>
          </ac:grpSpMkLst>
        </pc:grpChg>
        <pc:picChg chg="mod">
          <ac:chgData name="C, Vigneshwaran" userId="361f7be8-1fbb-40bb-9ca9-63070c125a19" providerId="ADAL" clId="{C4FFEAB4-0141-4111-AEF4-698A3F7E46CC}" dt="2025-03-03T05:51:10.525" v="831"/>
          <ac:picMkLst>
            <pc:docMk/>
            <pc:sldMk cId="700385411" sldId="1486"/>
            <ac:picMk id="9" creationId="{32EC5C6A-B71C-21E8-C595-71B9EA74CADF}"/>
          </ac:picMkLst>
        </pc:picChg>
      </pc:sldChg>
      <pc:sldChg chg="add">
        <pc:chgData name="C, Vigneshwaran" userId="361f7be8-1fbb-40bb-9ca9-63070c125a19" providerId="ADAL" clId="{C4FFEAB4-0141-4111-AEF4-698A3F7E46CC}" dt="2025-03-03T09:11:53.085" v="896"/>
        <pc:sldMkLst>
          <pc:docMk/>
          <pc:sldMk cId="3838774854" sldId="1497"/>
        </pc:sldMkLst>
      </pc:sldChg>
      <pc:sldChg chg="modSp mod">
        <pc:chgData name="C, Vigneshwaran" userId="361f7be8-1fbb-40bb-9ca9-63070c125a19" providerId="ADAL" clId="{C4FFEAB4-0141-4111-AEF4-698A3F7E46CC}" dt="2025-03-01T03:17:08.184" v="830" actId="114"/>
        <pc:sldMkLst>
          <pc:docMk/>
          <pc:sldMk cId="3642891286" sldId="1554"/>
        </pc:sldMkLst>
        <pc:spChg chg="mod">
          <ac:chgData name="C, Vigneshwaran" userId="361f7be8-1fbb-40bb-9ca9-63070c125a19" providerId="ADAL" clId="{C4FFEAB4-0141-4111-AEF4-698A3F7E46CC}" dt="2025-03-01T03:16:29.546" v="827" actId="1076"/>
          <ac:spMkLst>
            <pc:docMk/>
            <pc:sldMk cId="3642891286" sldId="1554"/>
            <ac:spMk id="6" creationId="{F7D605EB-471F-5C7D-B805-E51CC171A28A}"/>
          </ac:spMkLst>
        </pc:spChg>
        <pc:spChg chg="mod">
          <ac:chgData name="C, Vigneshwaran" userId="361f7be8-1fbb-40bb-9ca9-63070c125a19" providerId="ADAL" clId="{C4FFEAB4-0141-4111-AEF4-698A3F7E46CC}" dt="2025-03-01T03:17:08.184" v="830" actId="114"/>
          <ac:spMkLst>
            <pc:docMk/>
            <pc:sldMk cId="3642891286" sldId="1554"/>
            <ac:spMk id="8" creationId="{647C3B2C-79A4-B2FD-AB4B-779734820263}"/>
          </ac:spMkLst>
        </pc:spChg>
        <pc:picChg chg="mod">
          <ac:chgData name="C, Vigneshwaran" userId="361f7be8-1fbb-40bb-9ca9-63070c125a19" providerId="ADAL" clId="{C4FFEAB4-0141-4111-AEF4-698A3F7E46CC}" dt="2025-03-01T03:16:34.810" v="828" actId="1076"/>
          <ac:picMkLst>
            <pc:docMk/>
            <pc:sldMk cId="3642891286" sldId="1554"/>
            <ac:picMk id="7" creationId="{AD628CB0-FB28-1A30-93B6-EEDF1C85CC8F}"/>
          </ac:picMkLst>
        </pc:picChg>
      </pc:sldChg>
      <pc:sldChg chg="modSp mod">
        <pc:chgData name="C, Vigneshwaran" userId="361f7be8-1fbb-40bb-9ca9-63070c125a19" providerId="ADAL" clId="{C4FFEAB4-0141-4111-AEF4-698A3F7E46CC}" dt="2025-02-27T03:57:04.060" v="195" actId="14100"/>
        <pc:sldMkLst>
          <pc:docMk/>
          <pc:sldMk cId="2974826149" sldId="1556"/>
        </pc:sldMkLst>
        <pc:spChg chg="mod">
          <ac:chgData name="C, Vigneshwaran" userId="361f7be8-1fbb-40bb-9ca9-63070c125a19" providerId="ADAL" clId="{C4FFEAB4-0141-4111-AEF4-698A3F7E46CC}" dt="2025-02-27T03:57:04.060" v="195" actId="14100"/>
          <ac:spMkLst>
            <pc:docMk/>
            <pc:sldMk cId="2974826149" sldId="1556"/>
            <ac:spMk id="86" creationId="{B91FB1BE-1A5A-8F8B-BEF3-34DE5CF1278A}"/>
          </ac:spMkLst>
        </pc:spChg>
      </pc:sldChg>
      <pc:sldChg chg="addSp delSp modSp mod">
        <pc:chgData name="C, Vigneshwaran" userId="361f7be8-1fbb-40bb-9ca9-63070c125a19" providerId="ADAL" clId="{C4FFEAB4-0141-4111-AEF4-698A3F7E46CC}" dt="2025-03-01T00:58:09.891" v="610" actId="14100"/>
        <pc:sldMkLst>
          <pc:docMk/>
          <pc:sldMk cId="419100356" sldId="1558"/>
        </pc:sldMkLst>
        <pc:spChg chg="mod">
          <ac:chgData name="C, Vigneshwaran" userId="361f7be8-1fbb-40bb-9ca9-63070c125a19" providerId="ADAL" clId="{C4FFEAB4-0141-4111-AEF4-698A3F7E46CC}" dt="2025-03-01T00:55:27.674" v="572" actId="1076"/>
          <ac:spMkLst>
            <pc:docMk/>
            <pc:sldMk cId="419100356" sldId="1558"/>
            <ac:spMk id="2" creationId="{27B5E7A0-CD78-E203-3295-9FBD39136CC3}"/>
          </ac:spMkLst>
        </pc:spChg>
        <pc:spChg chg="mod">
          <ac:chgData name="C, Vigneshwaran" userId="361f7be8-1fbb-40bb-9ca9-63070c125a19" providerId="ADAL" clId="{C4FFEAB4-0141-4111-AEF4-698A3F7E46CC}" dt="2025-03-01T00:55:00.343" v="564" actId="1076"/>
          <ac:spMkLst>
            <pc:docMk/>
            <pc:sldMk cId="419100356" sldId="1558"/>
            <ac:spMk id="3" creationId="{30FF599C-CEB9-949C-7356-EEBA80874237}"/>
          </ac:spMkLst>
        </pc:spChg>
        <pc:spChg chg="mod">
          <ac:chgData name="C, Vigneshwaran" userId="361f7be8-1fbb-40bb-9ca9-63070c125a19" providerId="ADAL" clId="{C4FFEAB4-0141-4111-AEF4-698A3F7E46CC}" dt="2025-03-01T00:57:47.034" v="605" actId="14100"/>
          <ac:spMkLst>
            <pc:docMk/>
            <pc:sldMk cId="419100356" sldId="1558"/>
            <ac:spMk id="5" creationId="{903950F7-0862-F514-A3D3-C6330E445638}"/>
          </ac:spMkLst>
        </pc:spChg>
        <pc:spChg chg="mod">
          <ac:chgData name="C, Vigneshwaran" userId="361f7be8-1fbb-40bb-9ca9-63070c125a19" providerId="ADAL" clId="{C4FFEAB4-0141-4111-AEF4-698A3F7E46CC}" dt="2025-03-01T00:57:56.410" v="607" actId="14100"/>
          <ac:spMkLst>
            <pc:docMk/>
            <pc:sldMk cId="419100356" sldId="1558"/>
            <ac:spMk id="6" creationId="{1EEE9C3E-6C05-194F-05AE-D7F51C9E0A03}"/>
          </ac:spMkLst>
        </pc:spChg>
        <pc:spChg chg="mod">
          <ac:chgData name="C, Vigneshwaran" userId="361f7be8-1fbb-40bb-9ca9-63070c125a19" providerId="ADAL" clId="{C4FFEAB4-0141-4111-AEF4-698A3F7E46CC}" dt="2025-03-01T00:56:08.886" v="581" actId="1076"/>
          <ac:spMkLst>
            <pc:docMk/>
            <pc:sldMk cId="419100356" sldId="1558"/>
            <ac:spMk id="9" creationId="{D6C6980F-2D0F-34FB-D5D5-64A7616CCC20}"/>
          </ac:spMkLst>
        </pc:spChg>
        <pc:spChg chg="mod">
          <ac:chgData name="C, Vigneshwaran" userId="361f7be8-1fbb-40bb-9ca9-63070c125a19" providerId="ADAL" clId="{C4FFEAB4-0141-4111-AEF4-698A3F7E46CC}" dt="2025-03-01T00:56:29.783" v="585" actId="1076"/>
          <ac:spMkLst>
            <pc:docMk/>
            <pc:sldMk cId="419100356" sldId="1558"/>
            <ac:spMk id="10" creationId="{0CB243B1-EE73-2A0E-1288-529A1EB4C7B2}"/>
          </ac:spMkLst>
        </pc:spChg>
        <pc:spChg chg="mod">
          <ac:chgData name="C, Vigneshwaran" userId="361f7be8-1fbb-40bb-9ca9-63070c125a19" providerId="ADAL" clId="{C4FFEAB4-0141-4111-AEF4-698A3F7E46CC}" dt="2025-03-01T00:58:00.341" v="608" actId="255"/>
          <ac:spMkLst>
            <pc:docMk/>
            <pc:sldMk cId="419100356" sldId="1558"/>
            <ac:spMk id="11" creationId="{83B7B2AC-479E-DE50-08BD-73026FD73062}"/>
          </ac:spMkLst>
        </pc:spChg>
        <pc:spChg chg="mod">
          <ac:chgData name="C, Vigneshwaran" userId="361f7be8-1fbb-40bb-9ca9-63070c125a19" providerId="ADAL" clId="{C4FFEAB4-0141-4111-AEF4-698A3F7E46CC}" dt="2025-03-01T00:58:09.891" v="610" actId="14100"/>
          <ac:spMkLst>
            <pc:docMk/>
            <pc:sldMk cId="419100356" sldId="1558"/>
            <ac:spMk id="12" creationId="{E10680BD-4AF5-DA66-E149-827A22CED0DF}"/>
          </ac:spMkLst>
        </pc:spChg>
        <pc:spChg chg="mod">
          <ac:chgData name="C, Vigneshwaran" userId="361f7be8-1fbb-40bb-9ca9-63070c125a19" providerId="ADAL" clId="{C4FFEAB4-0141-4111-AEF4-698A3F7E46CC}" dt="2025-03-01T00:57:25.729" v="598" actId="14100"/>
          <ac:spMkLst>
            <pc:docMk/>
            <pc:sldMk cId="419100356" sldId="1558"/>
            <ac:spMk id="18" creationId="{27817326-6AEB-F10D-ABBA-1824A76FABFA}"/>
          </ac:spMkLst>
        </pc:spChg>
        <pc:cxnChg chg="add mod">
          <ac:chgData name="C, Vigneshwaran" userId="361f7be8-1fbb-40bb-9ca9-63070c125a19" providerId="ADAL" clId="{C4FFEAB4-0141-4111-AEF4-698A3F7E46CC}" dt="2025-03-01T00:55:35.333" v="573" actId="1076"/>
          <ac:cxnSpMkLst>
            <pc:docMk/>
            <pc:sldMk cId="419100356" sldId="1558"/>
            <ac:cxnSpMk id="4" creationId="{0C359AC2-61BF-FE16-D873-0CD1939B20D5}"/>
          </ac:cxnSpMkLst>
        </pc:cxnChg>
        <pc:cxnChg chg="mod">
          <ac:chgData name="C, Vigneshwaran" userId="361f7be8-1fbb-40bb-9ca9-63070c125a19" providerId="ADAL" clId="{C4FFEAB4-0141-4111-AEF4-698A3F7E46CC}" dt="2025-03-01T00:56:00.119" v="580" actId="1076"/>
          <ac:cxnSpMkLst>
            <pc:docMk/>
            <pc:sldMk cId="419100356" sldId="1558"/>
            <ac:cxnSpMk id="37" creationId="{E7D61342-4E45-14F3-BD2B-165219265D8A}"/>
          </ac:cxnSpMkLst>
        </pc:cxnChg>
        <pc:cxnChg chg="mod">
          <ac:chgData name="C, Vigneshwaran" userId="361f7be8-1fbb-40bb-9ca9-63070c125a19" providerId="ADAL" clId="{C4FFEAB4-0141-4111-AEF4-698A3F7E46CC}" dt="2025-03-01T00:56:32.428" v="586" actId="1076"/>
          <ac:cxnSpMkLst>
            <pc:docMk/>
            <pc:sldMk cId="419100356" sldId="1558"/>
            <ac:cxnSpMk id="38" creationId="{9AE2CF01-51B5-04A9-9709-3DAF4EB42B27}"/>
          </ac:cxnSpMkLst>
        </pc:cxnChg>
        <pc:cxnChg chg="mod">
          <ac:chgData name="C, Vigneshwaran" userId="361f7be8-1fbb-40bb-9ca9-63070c125a19" providerId="ADAL" clId="{C4FFEAB4-0141-4111-AEF4-698A3F7E46CC}" dt="2025-03-01T00:55:03.612" v="565" actId="1076"/>
          <ac:cxnSpMkLst>
            <pc:docMk/>
            <pc:sldMk cId="419100356" sldId="1558"/>
            <ac:cxnSpMk id="41" creationId="{5557C3E4-3685-9539-28D1-E22EDFB73F28}"/>
          </ac:cxnSpMkLst>
        </pc:cxnChg>
      </pc:sldChg>
      <pc:sldChg chg="modSp mod">
        <pc:chgData name="C, Vigneshwaran" userId="361f7be8-1fbb-40bb-9ca9-63070c125a19" providerId="ADAL" clId="{C4FFEAB4-0141-4111-AEF4-698A3F7E46CC}" dt="2025-02-27T03:27:35.168" v="8"/>
        <pc:sldMkLst>
          <pc:docMk/>
          <pc:sldMk cId="2051046738" sldId="1560"/>
        </pc:sldMkLst>
      </pc:sldChg>
      <pc:sldChg chg="modSp mod">
        <pc:chgData name="C, Vigneshwaran" userId="361f7be8-1fbb-40bb-9ca9-63070c125a19" providerId="ADAL" clId="{C4FFEAB4-0141-4111-AEF4-698A3F7E46CC}" dt="2025-02-27T03:38:58.670" v="22" actId="20577"/>
        <pc:sldMkLst>
          <pc:docMk/>
          <pc:sldMk cId="2870367917" sldId="1571"/>
        </pc:sldMkLst>
        <pc:spChg chg="mod">
          <ac:chgData name="C, Vigneshwaran" userId="361f7be8-1fbb-40bb-9ca9-63070c125a19" providerId="ADAL" clId="{C4FFEAB4-0141-4111-AEF4-698A3F7E46CC}" dt="2025-02-27T03:38:53.563" v="15" actId="20577"/>
          <ac:spMkLst>
            <pc:docMk/>
            <pc:sldMk cId="2870367917" sldId="1571"/>
            <ac:spMk id="43" creationId="{000E2F66-C8E5-7656-FB78-63A044AF0E65}"/>
          </ac:spMkLst>
        </pc:spChg>
        <pc:spChg chg="mod">
          <ac:chgData name="C, Vigneshwaran" userId="361f7be8-1fbb-40bb-9ca9-63070c125a19" providerId="ADAL" clId="{C4FFEAB4-0141-4111-AEF4-698A3F7E46CC}" dt="2025-02-27T03:38:58.670" v="22" actId="20577"/>
          <ac:spMkLst>
            <pc:docMk/>
            <pc:sldMk cId="2870367917" sldId="1571"/>
            <ac:spMk id="106" creationId="{5C855297-F048-813E-8257-E658CA0B01EE}"/>
          </ac:spMkLst>
        </pc:spChg>
      </pc:sldChg>
      <pc:sldChg chg="modSp mod">
        <pc:chgData name="C, Vigneshwaran" userId="361f7be8-1fbb-40bb-9ca9-63070c125a19" providerId="ADAL" clId="{C4FFEAB4-0141-4111-AEF4-698A3F7E46CC}" dt="2025-02-27T03:44:26.001" v="31" actId="108"/>
        <pc:sldMkLst>
          <pc:docMk/>
          <pc:sldMk cId="2680099415" sldId="1573"/>
        </pc:sldMkLst>
        <pc:spChg chg="mod">
          <ac:chgData name="C, Vigneshwaran" userId="361f7be8-1fbb-40bb-9ca9-63070c125a19" providerId="ADAL" clId="{C4FFEAB4-0141-4111-AEF4-698A3F7E46CC}" dt="2025-02-27T03:44:26.001" v="31" actId="108"/>
          <ac:spMkLst>
            <pc:docMk/>
            <pc:sldMk cId="2680099415" sldId="1573"/>
            <ac:spMk id="3" creationId="{77423D05-B0C3-EB04-0668-76F4E8740354}"/>
          </ac:spMkLst>
        </pc:spChg>
      </pc:sldChg>
      <pc:sldChg chg="modSp mod">
        <pc:chgData name="C, Vigneshwaran" userId="361f7be8-1fbb-40bb-9ca9-63070c125a19" providerId="ADAL" clId="{C4FFEAB4-0141-4111-AEF4-698A3F7E46CC}" dt="2025-02-27T14:43:24.810" v="199" actId="20577"/>
        <pc:sldMkLst>
          <pc:docMk/>
          <pc:sldMk cId="1541554166" sldId="1576"/>
        </pc:sldMkLst>
        <pc:spChg chg="mod">
          <ac:chgData name="C, Vigneshwaran" userId="361f7be8-1fbb-40bb-9ca9-63070c125a19" providerId="ADAL" clId="{C4FFEAB4-0141-4111-AEF4-698A3F7E46CC}" dt="2025-02-27T14:43:24.810" v="199" actId="20577"/>
          <ac:spMkLst>
            <pc:docMk/>
            <pc:sldMk cId="1541554166" sldId="1576"/>
            <ac:spMk id="10" creationId="{5675978F-382C-DBFB-1CA1-0E1B4153D68E}"/>
          </ac:spMkLst>
        </pc:spChg>
      </pc:sldChg>
      <pc:sldChg chg="addSp modSp mod">
        <pc:chgData name="C, Vigneshwaran" userId="361f7be8-1fbb-40bb-9ca9-63070c125a19" providerId="ADAL" clId="{C4FFEAB4-0141-4111-AEF4-698A3F7E46CC}" dt="2025-03-01T02:50:33.414" v="755" actId="1076"/>
        <pc:sldMkLst>
          <pc:docMk/>
          <pc:sldMk cId="1501716009" sldId="1580"/>
        </pc:sldMkLst>
        <pc:spChg chg="mod">
          <ac:chgData name="C, Vigneshwaran" userId="361f7be8-1fbb-40bb-9ca9-63070c125a19" providerId="ADAL" clId="{C4FFEAB4-0141-4111-AEF4-698A3F7E46CC}" dt="2025-03-01T02:49:04.609" v="644" actId="14100"/>
          <ac:spMkLst>
            <pc:docMk/>
            <pc:sldMk cId="1501716009" sldId="1580"/>
            <ac:spMk id="13" creationId="{F33DF8DE-392B-DE79-3A89-D09F7208CFCD}"/>
          </ac:spMkLst>
        </pc:spChg>
        <pc:spChg chg="mod">
          <ac:chgData name="C, Vigneshwaran" userId="361f7be8-1fbb-40bb-9ca9-63070c125a19" providerId="ADAL" clId="{C4FFEAB4-0141-4111-AEF4-698A3F7E46CC}" dt="2025-03-01T02:49:52.723" v="749" actId="20577"/>
          <ac:spMkLst>
            <pc:docMk/>
            <pc:sldMk cId="1501716009" sldId="1580"/>
            <ac:spMk id="23" creationId="{A33A0326-18EC-DD33-C07B-368F1FF06625}"/>
          </ac:spMkLst>
        </pc:spChg>
        <pc:spChg chg="mod">
          <ac:chgData name="C, Vigneshwaran" userId="361f7be8-1fbb-40bb-9ca9-63070c125a19" providerId="ADAL" clId="{C4FFEAB4-0141-4111-AEF4-698A3F7E46CC}" dt="2025-02-27T03:57:14.735" v="197" actId="14100"/>
          <ac:spMkLst>
            <pc:docMk/>
            <pc:sldMk cId="1501716009" sldId="1580"/>
            <ac:spMk id="24" creationId="{8402A0E1-3DB9-5387-5D85-D12159693462}"/>
          </ac:spMkLst>
        </pc:spChg>
        <pc:spChg chg="mod">
          <ac:chgData name="C, Vigneshwaran" userId="361f7be8-1fbb-40bb-9ca9-63070c125a19" providerId="ADAL" clId="{C4FFEAB4-0141-4111-AEF4-698A3F7E46CC}" dt="2025-03-01T02:50:28.054" v="754" actId="1076"/>
          <ac:spMkLst>
            <pc:docMk/>
            <pc:sldMk cId="1501716009" sldId="1580"/>
            <ac:spMk id="25" creationId="{FF7161DA-B029-FDFF-CE01-6AE632C6BC83}"/>
          </ac:spMkLst>
        </pc:spChg>
        <pc:spChg chg="mod">
          <ac:chgData name="C, Vigneshwaran" userId="361f7be8-1fbb-40bb-9ca9-63070c125a19" providerId="ADAL" clId="{C4FFEAB4-0141-4111-AEF4-698A3F7E46CC}" dt="2025-03-01T02:50:18.745" v="752" actId="1076"/>
          <ac:spMkLst>
            <pc:docMk/>
            <pc:sldMk cId="1501716009" sldId="1580"/>
            <ac:spMk id="26" creationId="{FAE8CCDC-0547-F2B5-33CB-964B584B2096}"/>
          </ac:spMkLst>
        </pc:spChg>
        <pc:spChg chg="mod">
          <ac:chgData name="C, Vigneshwaran" userId="361f7be8-1fbb-40bb-9ca9-63070c125a19" providerId="ADAL" clId="{C4FFEAB4-0141-4111-AEF4-698A3F7E46CC}" dt="2025-03-01T02:50:33.414" v="755" actId="1076"/>
          <ac:spMkLst>
            <pc:docMk/>
            <pc:sldMk cId="1501716009" sldId="1580"/>
            <ac:spMk id="27" creationId="{0CC2395E-FBA9-5844-0FDD-568AD9C9C450}"/>
          </ac:spMkLst>
        </pc:spChg>
        <pc:spChg chg="mod">
          <ac:chgData name="C, Vigneshwaran" userId="361f7be8-1fbb-40bb-9ca9-63070c125a19" providerId="ADAL" clId="{C4FFEAB4-0141-4111-AEF4-698A3F7E46CC}" dt="2025-03-01T02:50:23.542" v="753" actId="1076"/>
          <ac:spMkLst>
            <pc:docMk/>
            <pc:sldMk cId="1501716009" sldId="1580"/>
            <ac:spMk id="28" creationId="{B93B9253-3C4E-607B-E7DF-F23DC85D2487}"/>
          </ac:spMkLst>
        </pc:spChg>
      </pc:sldChg>
      <pc:sldChg chg="modSp mod">
        <pc:chgData name="C, Vigneshwaran" userId="361f7be8-1fbb-40bb-9ca9-63070c125a19" providerId="ADAL" clId="{C4FFEAB4-0141-4111-AEF4-698A3F7E46CC}" dt="2025-02-27T03:07:31.569" v="0" actId="14100"/>
        <pc:sldMkLst>
          <pc:docMk/>
          <pc:sldMk cId="1156470409" sldId="1582"/>
        </pc:sldMkLst>
        <pc:spChg chg="mod">
          <ac:chgData name="C, Vigneshwaran" userId="361f7be8-1fbb-40bb-9ca9-63070c125a19" providerId="ADAL" clId="{C4FFEAB4-0141-4111-AEF4-698A3F7E46CC}" dt="2025-02-27T03:07:31.569" v="0" actId="14100"/>
          <ac:spMkLst>
            <pc:docMk/>
            <pc:sldMk cId="1156470409" sldId="1582"/>
            <ac:spMk id="2" creationId="{36D91DEC-0441-95DF-0A1A-5F748C072B1E}"/>
          </ac:spMkLst>
        </pc:spChg>
      </pc:sldChg>
      <pc:sldChg chg="addSp delSp modSp add mod">
        <pc:chgData name="C, Vigneshwaran" userId="361f7be8-1fbb-40bb-9ca9-63070c125a19" providerId="ADAL" clId="{C4FFEAB4-0141-4111-AEF4-698A3F7E46CC}" dt="2025-03-03T09:11:24.905" v="894"/>
        <pc:sldMkLst>
          <pc:docMk/>
          <pc:sldMk cId="2781531289" sldId="1585"/>
        </pc:sldMkLst>
        <pc:spChg chg="mod">
          <ac:chgData name="C, Vigneshwaran" userId="361f7be8-1fbb-40bb-9ca9-63070c125a19" providerId="ADAL" clId="{C4FFEAB4-0141-4111-AEF4-698A3F7E46CC}" dt="2025-02-27T03:45:40.452" v="39" actId="20577"/>
          <ac:spMkLst>
            <pc:docMk/>
            <pc:sldMk cId="2781531289" sldId="1585"/>
            <ac:spMk id="3" creationId="{E583B1C2-4DE4-B599-3640-D4F731D51BAB}"/>
          </ac:spMkLst>
        </pc:spChg>
        <pc:spChg chg="add mod">
          <ac:chgData name="C, Vigneshwaran" userId="361f7be8-1fbb-40bb-9ca9-63070c125a19" providerId="ADAL" clId="{C4FFEAB4-0141-4111-AEF4-698A3F7E46CC}" dt="2025-03-03T09:11:24.905" v="894"/>
          <ac:spMkLst>
            <pc:docMk/>
            <pc:sldMk cId="2781531289" sldId="1585"/>
            <ac:spMk id="9" creationId="{61D5C202-CA49-CBD8-5C2A-0F2CE4FAB36C}"/>
          </ac:spMkLst>
        </pc:spChg>
      </pc:sldChg>
      <pc:sldChg chg="modSp new mod">
        <pc:chgData name="C, Vigneshwaran" userId="361f7be8-1fbb-40bb-9ca9-63070c125a19" providerId="ADAL" clId="{C4FFEAB4-0141-4111-AEF4-698A3F7E46CC}" dt="2025-03-03T06:27:36.239" v="848" actId="20577"/>
        <pc:sldMkLst>
          <pc:docMk/>
          <pc:sldMk cId="1961119111" sldId="1586"/>
        </pc:sldMkLst>
        <pc:spChg chg="mod">
          <ac:chgData name="C, Vigneshwaran" userId="361f7be8-1fbb-40bb-9ca9-63070c125a19" providerId="ADAL" clId="{C4FFEAB4-0141-4111-AEF4-698A3F7E46CC}" dt="2025-03-01T00:47:45.185" v="223" actId="20577"/>
          <ac:spMkLst>
            <pc:docMk/>
            <pc:sldMk cId="1961119111" sldId="1586"/>
            <ac:spMk id="2" creationId="{05CBDADB-AE8A-739E-8E73-32AB6037D3F4}"/>
          </ac:spMkLst>
        </pc:spChg>
        <pc:spChg chg="mod">
          <ac:chgData name="C, Vigneshwaran" userId="361f7be8-1fbb-40bb-9ca9-63070c125a19" providerId="ADAL" clId="{C4FFEAB4-0141-4111-AEF4-698A3F7E46CC}" dt="2025-03-03T06:27:36.239" v="848" actId="20577"/>
          <ac:spMkLst>
            <pc:docMk/>
            <pc:sldMk cId="1961119111" sldId="1586"/>
            <ac:spMk id="3" creationId="{EE366CCA-3FDF-A928-5E56-304E605461EA}"/>
          </ac:spMkLst>
        </pc:spChg>
      </pc:sldChg>
      <pc:sldMasterChg chg="delSldLayout">
        <pc:chgData name="C, Vigneshwaran" userId="361f7be8-1fbb-40bb-9ca9-63070c125a19" providerId="ADAL" clId="{C4FFEAB4-0141-4111-AEF4-698A3F7E46CC}" dt="2025-03-03T09:11:32.611" v="895" actId="2696"/>
        <pc:sldMasterMkLst>
          <pc:docMk/>
          <pc:sldMasterMk cId="3929678703" sldId="2147483838"/>
        </pc:sldMasterMkLst>
        <pc:sldLayoutChg chg="del">
          <pc:chgData name="C, Vigneshwaran" userId="361f7be8-1fbb-40bb-9ca9-63070c125a19" providerId="ADAL" clId="{C4FFEAB4-0141-4111-AEF4-698A3F7E46CC}" dt="2025-03-03T09:11:32.611" v="895" actId="2696"/>
          <pc:sldLayoutMkLst>
            <pc:docMk/>
            <pc:sldMasterMk cId="3929678703" sldId="2147483838"/>
            <pc:sldLayoutMk cId="378029861" sldId="2147483850"/>
          </pc:sldLayoutMkLst>
        </pc:sldLayoutChg>
      </pc:sldMasterChg>
    </pc:docChg>
  </pc:docChgLst>
  <pc:docChgLst>
    <pc:chgData name="C, Vigneshwaran" userId="361f7be8-1fbb-40bb-9ca9-63070c125a19" providerId="ADAL" clId="{9CDF6B7E-3803-442B-B3C9-4556C533B28E}"/>
    <pc:docChg chg="delSld modSld">
      <pc:chgData name="C, Vigneshwaran" userId="361f7be8-1fbb-40bb-9ca9-63070c125a19" providerId="ADAL" clId="{9CDF6B7E-3803-442B-B3C9-4556C533B28E}" dt="2025-03-06T05:02:50.526" v="49" actId="20577"/>
      <pc:docMkLst>
        <pc:docMk/>
      </pc:docMkLst>
      <pc:sldChg chg="modSp mod">
        <pc:chgData name="C, Vigneshwaran" userId="361f7be8-1fbb-40bb-9ca9-63070c125a19" providerId="ADAL" clId="{9CDF6B7E-3803-442B-B3C9-4556C533B28E}" dt="2025-03-06T05:02:50.526" v="49" actId="20577"/>
        <pc:sldMkLst>
          <pc:docMk/>
          <pc:sldMk cId="637734033" sldId="1482"/>
        </pc:sldMkLst>
        <pc:spChg chg="mod">
          <ac:chgData name="C, Vigneshwaran" userId="361f7be8-1fbb-40bb-9ca9-63070c125a19" providerId="ADAL" clId="{9CDF6B7E-3803-442B-B3C9-4556C533B28E}" dt="2025-03-06T05:02:50.526" v="49" actId="20577"/>
          <ac:spMkLst>
            <pc:docMk/>
            <pc:sldMk cId="637734033" sldId="1482"/>
            <ac:spMk id="4" creationId="{C38EDBEC-5C84-4343-BF6B-842B66D20244}"/>
          </ac:spMkLst>
        </pc:spChg>
      </pc:sldChg>
      <pc:sldChg chg="modSp mod">
        <pc:chgData name="C, Vigneshwaran" userId="361f7be8-1fbb-40bb-9ca9-63070c125a19" providerId="ADAL" clId="{9CDF6B7E-3803-442B-B3C9-4556C533B28E}" dt="2025-03-06T01:15:26.549" v="42" actId="6549"/>
        <pc:sldMkLst>
          <pc:docMk/>
          <pc:sldMk cId="3642891286" sldId="1554"/>
        </pc:sldMkLst>
        <pc:spChg chg="mod">
          <ac:chgData name="C, Vigneshwaran" userId="361f7be8-1fbb-40bb-9ca9-63070c125a19" providerId="ADAL" clId="{9CDF6B7E-3803-442B-B3C9-4556C533B28E}" dt="2025-03-06T01:15:26.549" v="42" actId="6549"/>
          <ac:spMkLst>
            <pc:docMk/>
            <pc:sldMk cId="3642891286" sldId="1554"/>
            <ac:spMk id="8" creationId="{647C3B2C-79A4-B2FD-AB4B-779734820263}"/>
          </ac:spMkLst>
        </pc:spChg>
      </pc:sldChg>
      <pc:sldChg chg="del">
        <pc:chgData name="C, Vigneshwaran" userId="361f7be8-1fbb-40bb-9ca9-63070c125a19" providerId="ADAL" clId="{9CDF6B7E-3803-442B-B3C9-4556C533B28E}" dt="2025-03-06T05:02:41.055" v="48" actId="2696"/>
        <pc:sldMkLst>
          <pc:docMk/>
          <pc:sldMk cId="2051046738" sldId="1560"/>
        </pc:sldMkLst>
      </pc:sldChg>
      <pc:sldChg chg="modSp mod">
        <pc:chgData name="C, Vigneshwaran" userId="361f7be8-1fbb-40bb-9ca9-63070c125a19" providerId="ADAL" clId="{9CDF6B7E-3803-442B-B3C9-4556C533B28E}" dt="2025-03-06T01:16:13.915" v="47" actId="6549"/>
        <pc:sldMkLst>
          <pc:docMk/>
          <pc:sldMk cId="2828106775" sldId="1564"/>
        </pc:sldMkLst>
        <pc:spChg chg="mod">
          <ac:chgData name="C, Vigneshwaran" userId="361f7be8-1fbb-40bb-9ca9-63070c125a19" providerId="ADAL" clId="{9CDF6B7E-3803-442B-B3C9-4556C533B28E}" dt="2025-03-06T01:16:13.915" v="47" actId="6549"/>
          <ac:spMkLst>
            <pc:docMk/>
            <pc:sldMk cId="2828106775" sldId="1564"/>
            <ac:spMk id="3" creationId="{C0782CE4-5BE5-7AC3-EA63-586F303ADF31}"/>
          </ac:spMkLst>
        </pc:spChg>
      </pc:sldChg>
    </pc:docChg>
  </pc:docChgLst>
  <pc:docChgLst>
    <pc:chgData name="C, Vigneshwaran" userId="361f7be8-1fbb-40bb-9ca9-63070c125a19" providerId="ADAL" clId="{BC9E1EF6-A61F-4A29-B807-924D1D86A820}"/>
    <pc:docChg chg="undo custSel addSld delSld modSld">
      <pc:chgData name="C, Vigneshwaran" userId="361f7be8-1fbb-40bb-9ca9-63070c125a19" providerId="ADAL" clId="{BC9E1EF6-A61F-4A29-B807-924D1D86A820}" dt="2023-02-21T13:24:27.086" v="2974" actId="6549"/>
      <pc:docMkLst>
        <pc:docMk/>
      </pc:docMkLst>
      <pc:sldChg chg="addSp modSp mod">
        <pc:chgData name="C, Vigneshwaran" userId="361f7be8-1fbb-40bb-9ca9-63070c125a19" providerId="ADAL" clId="{BC9E1EF6-A61F-4A29-B807-924D1D86A820}" dt="2023-02-21T04:04:55.460" v="1096" actId="255"/>
        <pc:sldMkLst>
          <pc:docMk/>
          <pc:sldMk cId="2632562535" sldId="1461"/>
        </pc:sldMkLst>
      </pc:sldChg>
      <pc:sldChg chg="modSp mod">
        <pc:chgData name="C, Vigneshwaran" userId="361f7be8-1fbb-40bb-9ca9-63070c125a19" providerId="ADAL" clId="{BC9E1EF6-A61F-4A29-B807-924D1D86A820}" dt="2023-02-21T06:56:11.468" v="2248" actId="6549"/>
        <pc:sldMkLst>
          <pc:docMk/>
          <pc:sldMk cId="1824970301" sldId="1466"/>
        </pc:sldMkLst>
      </pc:sldChg>
      <pc:sldChg chg="modSp mod">
        <pc:chgData name="C, Vigneshwaran" userId="361f7be8-1fbb-40bb-9ca9-63070c125a19" providerId="ADAL" clId="{BC9E1EF6-A61F-4A29-B807-924D1D86A820}" dt="2023-02-21T04:55:25.470" v="1662" actId="15"/>
        <pc:sldMkLst>
          <pc:docMk/>
          <pc:sldMk cId="808085214" sldId="1468"/>
        </pc:sldMkLst>
      </pc:sldChg>
      <pc:sldChg chg="addSp delSp modSp mod">
        <pc:chgData name="C, Vigneshwaran" userId="361f7be8-1fbb-40bb-9ca9-63070c125a19" providerId="ADAL" clId="{BC9E1EF6-A61F-4A29-B807-924D1D86A820}" dt="2023-02-21T03:59:10.938" v="1066" actId="1076"/>
        <pc:sldMkLst>
          <pc:docMk/>
          <pc:sldMk cId="3309335680" sldId="1470"/>
        </pc:sldMkLst>
      </pc:sldChg>
      <pc:sldChg chg="modSp">
        <pc:chgData name="C, Vigneshwaran" userId="361f7be8-1fbb-40bb-9ca9-63070c125a19" providerId="ADAL" clId="{BC9E1EF6-A61F-4A29-B807-924D1D86A820}" dt="2023-02-21T02:55:14.956" v="66" actId="2711"/>
        <pc:sldMkLst>
          <pc:docMk/>
          <pc:sldMk cId="700385411" sldId="1486"/>
        </pc:sldMkLst>
      </pc:sldChg>
      <pc:sldChg chg="modSp mod">
        <pc:chgData name="C, Vigneshwaran" userId="361f7be8-1fbb-40bb-9ca9-63070c125a19" providerId="ADAL" clId="{BC9E1EF6-A61F-4A29-B807-924D1D86A820}" dt="2023-02-21T02:49:27.854" v="0" actId="2711"/>
        <pc:sldMkLst>
          <pc:docMk/>
          <pc:sldMk cId="1861229559" sldId="1487"/>
        </pc:sldMkLst>
      </pc:sldChg>
      <pc:sldChg chg="modSp mod">
        <pc:chgData name="C, Vigneshwaran" userId="361f7be8-1fbb-40bb-9ca9-63070c125a19" providerId="ADAL" clId="{BC9E1EF6-A61F-4A29-B807-924D1D86A820}" dt="2023-02-21T09:42:13.920" v="2324" actId="20577"/>
        <pc:sldMkLst>
          <pc:docMk/>
          <pc:sldMk cId="1761316535" sldId="1490"/>
        </pc:sldMkLst>
      </pc:sldChg>
      <pc:sldChg chg="addSp delSp modSp mod">
        <pc:chgData name="C, Vigneshwaran" userId="361f7be8-1fbb-40bb-9ca9-63070c125a19" providerId="ADAL" clId="{BC9E1EF6-A61F-4A29-B807-924D1D86A820}" dt="2023-02-21T06:55:15.043" v="2243" actId="207"/>
        <pc:sldMkLst>
          <pc:docMk/>
          <pc:sldMk cId="3417097170" sldId="1495"/>
        </pc:sldMkLst>
      </pc:sldChg>
      <pc:sldChg chg="addSp delSp modSp mod">
        <pc:chgData name="C, Vigneshwaran" userId="361f7be8-1fbb-40bb-9ca9-63070c125a19" providerId="ADAL" clId="{BC9E1EF6-A61F-4A29-B807-924D1D86A820}" dt="2023-02-21T05:43:42.817" v="1883" actId="6549"/>
        <pc:sldMkLst>
          <pc:docMk/>
          <pc:sldMk cId="836100919" sldId="1496"/>
        </pc:sldMkLst>
      </pc:sldChg>
      <pc:sldChg chg="modSp mod">
        <pc:chgData name="C, Vigneshwaran" userId="361f7be8-1fbb-40bb-9ca9-63070c125a19" providerId="ADAL" clId="{BC9E1EF6-A61F-4A29-B807-924D1D86A820}" dt="2023-02-21T06:57:51.343" v="2251" actId="255"/>
        <pc:sldMkLst>
          <pc:docMk/>
          <pc:sldMk cId="1172741730" sldId="1497"/>
        </pc:sldMkLst>
      </pc:sldChg>
      <pc:sldChg chg="addSp delSp modSp mod">
        <pc:chgData name="C, Vigneshwaran" userId="361f7be8-1fbb-40bb-9ca9-63070c125a19" providerId="ADAL" clId="{BC9E1EF6-A61F-4A29-B807-924D1D86A820}" dt="2023-02-21T06:58:19.375" v="2254" actId="255"/>
        <pc:sldMkLst>
          <pc:docMk/>
          <pc:sldMk cId="532454946" sldId="1498"/>
        </pc:sldMkLst>
      </pc:sldChg>
      <pc:sldChg chg="addSp delSp modSp mod">
        <pc:chgData name="C, Vigneshwaran" userId="361f7be8-1fbb-40bb-9ca9-63070c125a19" providerId="ADAL" clId="{BC9E1EF6-A61F-4A29-B807-924D1D86A820}" dt="2023-02-21T05:45:13.908" v="1884" actId="20577"/>
        <pc:sldMkLst>
          <pc:docMk/>
          <pc:sldMk cId="3299126723" sldId="1499"/>
        </pc:sldMkLst>
      </pc:sldChg>
      <pc:sldChg chg="addSp delSp modSp mod">
        <pc:chgData name="C, Vigneshwaran" userId="361f7be8-1fbb-40bb-9ca9-63070c125a19" providerId="ADAL" clId="{BC9E1EF6-A61F-4A29-B807-924D1D86A820}" dt="2023-02-21T03:57:24.739" v="1050" actId="20577"/>
        <pc:sldMkLst>
          <pc:docMk/>
          <pc:sldMk cId="15229031" sldId="1500"/>
        </pc:sldMkLst>
      </pc:sldChg>
      <pc:sldChg chg="addSp delSp modSp mod">
        <pc:chgData name="C, Vigneshwaran" userId="361f7be8-1fbb-40bb-9ca9-63070c125a19" providerId="ADAL" clId="{BC9E1EF6-A61F-4A29-B807-924D1D86A820}" dt="2023-02-21T04:01:16.109" v="1089" actId="1036"/>
        <pc:sldMkLst>
          <pc:docMk/>
          <pc:sldMk cId="748986837" sldId="1501"/>
        </pc:sldMkLst>
      </pc:sldChg>
      <pc:sldChg chg="modSp mod">
        <pc:chgData name="C, Vigneshwaran" userId="361f7be8-1fbb-40bb-9ca9-63070c125a19" providerId="ADAL" clId="{BC9E1EF6-A61F-4A29-B807-924D1D86A820}" dt="2023-02-21T09:07:34.864" v="2304" actId="6549"/>
        <pc:sldMkLst>
          <pc:docMk/>
          <pc:sldMk cId="950488650" sldId="1502"/>
        </pc:sldMkLst>
      </pc:sldChg>
      <pc:sldChg chg="modSp mod">
        <pc:chgData name="C, Vigneshwaran" userId="361f7be8-1fbb-40bb-9ca9-63070c125a19" providerId="ADAL" clId="{BC9E1EF6-A61F-4A29-B807-924D1D86A820}" dt="2023-02-21T07:15:13.747" v="2303"/>
        <pc:sldMkLst>
          <pc:docMk/>
          <pc:sldMk cId="1672501253" sldId="1515"/>
        </pc:sldMkLst>
      </pc:sldChg>
      <pc:sldChg chg="modSp mod">
        <pc:chgData name="C, Vigneshwaran" userId="361f7be8-1fbb-40bb-9ca9-63070c125a19" providerId="ADAL" clId="{BC9E1EF6-A61F-4A29-B807-924D1D86A820}" dt="2023-02-21T02:53:04.444" v="42" actId="255"/>
        <pc:sldMkLst>
          <pc:docMk/>
          <pc:sldMk cId="1837894147" sldId="1516"/>
        </pc:sldMkLst>
      </pc:sldChg>
      <pc:sldChg chg="modSp mod">
        <pc:chgData name="C, Vigneshwaran" userId="361f7be8-1fbb-40bb-9ca9-63070c125a19" providerId="ADAL" clId="{BC9E1EF6-A61F-4A29-B807-924D1D86A820}" dt="2023-02-21T07:03:58.200" v="2266" actId="15"/>
        <pc:sldMkLst>
          <pc:docMk/>
          <pc:sldMk cId="3419783904" sldId="1517"/>
        </pc:sldMkLst>
      </pc:sldChg>
      <pc:sldChg chg="modSp mod">
        <pc:chgData name="C, Vigneshwaran" userId="361f7be8-1fbb-40bb-9ca9-63070c125a19" providerId="ADAL" clId="{BC9E1EF6-A61F-4A29-B807-924D1D86A820}" dt="2023-02-21T07:12:29.967" v="2291" actId="20577"/>
        <pc:sldMkLst>
          <pc:docMk/>
          <pc:sldMk cId="4063145682" sldId="1518"/>
        </pc:sldMkLst>
      </pc:sldChg>
      <pc:sldChg chg="modSp mod">
        <pc:chgData name="C, Vigneshwaran" userId="361f7be8-1fbb-40bb-9ca9-63070c125a19" providerId="ADAL" clId="{BC9E1EF6-A61F-4A29-B807-924D1D86A820}" dt="2023-02-21T13:04:17.130" v="2502" actId="6549"/>
        <pc:sldMkLst>
          <pc:docMk/>
          <pc:sldMk cId="3567504694" sldId="1519"/>
        </pc:sldMkLst>
      </pc:sldChg>
      <pc:sldChg chg="addSp delSp modSp mod">
        <pc:chgData name="C, Vigneshwaran" userId="361f7be8-1fbb-40bb-9ca9-63070c125a19" providerId="ADAL" clId="{BC9E1EF6-A61F-4A29-B807-924D1D86A820}" dt="2023-02-21T13:22:08.424" v="2969" actId="14100"/>
        <pc:sldMkLst>
          <pc:docMk/>
          <pc:sldMk cId="2192687617" sldId="1521"/>
        </pc:sldMkLst>
      </pc:sldChg>
      <pc:sldChg chg="modSp mod">
        <pc:chgData name="C, Vigneshwaran" userId="361f7be8-1fbb-40bb-9ca9-63070c125a19" providerId="ADAL" clId="{BC9E1EF6-A61F-4A29-B807-924D1D86A820}" dt="2023-02-21T05:03:41.863" v="1733" actId="20577"/>
        <pc:sldMkLst>
          <pc:docMk/>
          <pc:sldMk cId="2301701331" sldId="1523"/>
        </pc:sldMkLst>
      </pc:sldChg>
      <pc:sldChg chg="modSp mod">
        <pc:chgData name="C, Vigneshwaran" userId="361f7be8-1fbb-40bb-9ca9-63070c125a19" providerId="ADAL" clId="{BC9E1EF6-A61F-4A29-B807-924D1D86A820}" dt="2023-02-21T10:41:20.687" v="2342" actId="21"/>
        <pc:sldMkLst>
          <pc:docMk/>
          <pc:sldMk cId="3577406834" sldId="1525"/>
        </pc:sldMkLst>
      </pc:sldChg>
      <pc:sldChg chg="modSp mod">
        <pc:chgData name="C, Vigneshwaran" userId="361f7be8-1fbb-40bb-9ca9-63070c125a19" providerId="ADAL" clId="{BC9E1EF6-A61F-4A29-B807-924D1D86A820}" dt="2023-02-21T10:41:33.984" v="2346" actId="255"/>
        <pc:sldMkLst>
          <pc:docMk/>
          <pc:sldMk cId="3887814448" sldId="1526"/>
        </pc:sldMkLst>
      </pc:sldChg>
      <pc:sldChg chg="addSp delSp modSp mod">
        <pc:chgData name="C, Vigneshwaran" userId="361f7be8-1fbb-40bb-9ca9-63070c125a19" providerId="ADAL" clId="{BC9E1EF6-A61F-4A29-B807-924D1D86A820}" dt="2023-02-21T05:06:24.265" v="1805" actId="20577"/>
        <pc:sldMkLst>
          <pc:docMk/>
          <pc:sldMk cId="1036052162" sldId="1527"/>
        </pc:sldMkLst>
      </pc:sldChg>
      <pc:sldChg chg="addSp delSp modSp mod">
        <pc:chgData name="C, Vigneshwaran" userId="361f7be8-1fbb-40bb-9ca9-63070c125a19" providerId="ADAL" clId="{BC9E1EF6-A61F-4A29-B807-924D1D86A820}" dt="2023-02-21T10:57:17.916" v="2494" actId="2711"/>
        <pc:sldMkLst>
          <pc:docMk/>
          <pc:sldMk cId="1151501580" sldId="1528"/>
        </pc:sldMkLst>
      </pc:sldChg>
      <pc:sldChg chg="addSp delSp modSp mod">
        <pc:chgData name="C, Vigneshwaran" userId="361f7be8-1fbb-40bb-9ca9-63070c125a19" providerId="ADAL" clId="{BC9E1EF6-A61F-4A29-B807-924D1D86A820}" dt="2023-02-21T04:09:20.817" v="1156" actId="20577"/>
        <pc:sldMkLst>
          <pc:docMk/>
          <pc:sldMk cId="3466908322" sldId="1529"/>
        </pc:sldMkLst>
      </pc:sldChg>
      <pc:sldChg chg="modSp mod">
        <pc:chgData name="C, Vigneshwaran" userId="361f7be8-1fbb-40bb-9ca9-63070c125a19" providerId="ADAL" clId="{BC9E1EF6-A61F-4A29-B807-924D1D86A820}" dt="2023-02-21T02:55:03.330" v="64" actId="2711"/>
        <pc:sldMkLst>
          <pc:docMk/>
          <pc:sldMk cId="3160463131" sldId="1531"/>
        </pc:sldMkLst>
      </pc:sldChg>
      <pc:sldChg chg="modSp mod">
        <pc:chgData name="C, Vigneshwaran" userId="361f7be8-1fbb-40bb-9ca9-63070c125a19" providerId="ADAL" clId="{BC9E1EF6-A61F-4A29-B807-924D1D86A820}" dt="2023-02-21T10:54:54.666" v="2480" actId="20577"/>
        <pc:sldMkLst>
          <pc:docMk/>
          <pc:sldMk cId="1964769578" sldId="1534"/>
        </pc:sldMkLst>
      </pc:sldChg>
      <pc:sldChg chg="addSp delSp modSp mod">
        <pc:chgData name="C, Vigneshwaran" userId="361f7be8-1fbb-40bb-9ca9-63070c125a19" providerId="ADAL" clId="{BC9E1EF6-A61F-4A29-B807-924D1D86A820}" dt="2023-02-21T05:53:49.774" v="2052" actId="14100"/>
        <pc:sldMkLst>
          <pc:docMk/>
          <pc:sldMk cId="2996769655" sldId="1536"/>
        </pc:sldMkLst>
      </pc:sldChg>
      <pc:sldChg chg="addSp delSp modSp mod">
        <pc:chgData name="C, Vigneshwaran" userId="361f7be8-1fbb-40bb-9ca9-63070c125a19" providerId="ADAL" clId="{BC9E1EF6-A61F-4A29-B807-924D1D86A820}" dt="2023-02-21T09:40:36.639" v="2314" actId="1076"/>
        <pc:sldMkLst>
          <pc:docMk/>
          <pc:sldMk cId="4225010875" sldId="1537"/>
        </pc:sldMkLst>
      </pc:sldChg>
      <pc:sldChg chg="addSp delSp modSp mod">
        <pc:chgData name="C, Vigneshwaran" userId="361f7be8-1fbb-40bb-9ca9-63070c125a19" providerId="ADAL" clId="{BC9E1EF6-A61F-4A29-B807-924D1D86A820}" dt="2023-02-21T05:04:16.347" v="1738" actId="255"/>
        <pc:sldMkLst>
          <pc:docMk/>
          <pc:sldMk cId="2504498919" sldId="1539"/>
        </pc:sldMkLst>
      </pc:sldChg>
      <pc:sldChg chg="modSp mod">
        <pc:chgData name="C, Vigneshwaran" userId="361f7be8-1fbb-40bb-9ca9-63070c125a19" providerId="ADAL" clId="{BC9E1EF6-A61F-4A29-B807-924D1D86A820}" dt="2023-02-21T06:18:17.937" v="2120" actId="20577"/>
        <pc:sldMkLst>
          <pc:docMk/>
          <pc:sldMk cId="289785439" sldId="1540"/>
        </pc:sldMkLst>
      </pc:sldChg>
      <pc:sldChg chg="modSp mod">
        <pc:chgData name="C, Vigneshwaran" userId="361f7be8-1fbb-40bb-9ca9-63070c125a19" providerId="ADAL" clId="{BC9E1EF6-A61F-4A29-B807-924D1D86A820}" dt="2023-02-21T13:10:18.602" v="2548" actId="6549"/>
        <pc:sldMkLst>
          <pc:docMk/>
          <pc:sldMk cId="2862492670" sldId="1541"/>
        </pc:sldMkLst>
      </pc:sldChg>
      <pc:sldChg chg="addSp modSp mod">
        <pc:chgData name="C, Vigneshwaran" userId="361f7be8-1fbb-40bb-9ca9-63070c125a19" providerId="ADAL" clId="{BC9E1EF6-A61F-4A29-B807-924D1D86A820}" dt="2023-02-21T13:05:16.601" v="2520" actId="20577"/>
        <pc:sldMkLst>
          <pc:docMk/>
          <pc:sldMk cId="3935635266" sldId="1542"/>
        </pc:sldMkLst>
      </pc:sldChg>
      <pc:sldChg chg="modSp del mod">
        <pc:chgData name="C, Vigneshwaran" userId="361f7be8-1fbb-40bb-9ca9-63070c125a19" providerId="ADAL" clId="{BC9E1EF6-A61F-4A29-B807-924D1D86A820}" dt="2023-02-21T09:41:42.915" v="2323" actId="2696"/>
        <pc:sldMkLst>
          <pc:docMk/>
          <pc:sldMk cId="2696618241" sldId="1543"/>
        </pc:sldMkLst>
      </pc:sldChg>
      <pc:sldChg chg="modSp mod">
        <pc:chgData name="C, Vigneshwaran" userId="361f7be8-1fbb-40bb-9ca9-63070c125a19" providerId="ADAL" clId="{BC9E1EF6-A61F-4A29-B807-924D1D86A820}" dt="2023-02-21T09:41:26.951" v="2322" actId="255"/>
        <pc:sldMkLst>
          <pc:docMk/>
          <pc:sldMk cId="1757407654" sldId="1544"/>
        </pc:sldMkLst>
      </pc:sldChg>
      <pc:sldChg chg="modSp mod">
        <pc:chgData name="C, Vigneshwaran" userId="361f7be8-1fbb-40bb-9ca9-63070c125a19" providerId="ADAL" clId="{BC9E1EF6-A61F-4A29-B807-924D1D86A820}" dt="2023-02-21T02:53:21.462" v="46" actId="255"/>
        <pc:sldMkLst>
          <pc:docMk/>
          <pc:sldMk cId="3921172882" sldId="1547"/>
        </pc:sldMkLst>
      </pc:sldChg>
      <pc:sldChg chg="modSp mod">
        <pc:chgData name="C, Vigneshwaran" userId="361f7be8-1fbb-40bb-9ca9-63070c125a19" providerId="ADAL" clId="{BC9E1EF6-A61F-4A29-B807-924D1D86A820}" dt="2023-02-21T02:55:08.724" v="65" actId="255"/>
        <pc:sldMkLst>
          <pc:docMk/>
          <pc:sldMk cId="1857437770" sldId="1548"/>
        </pc:sldMkLst>
      </pc:sldChg>
      <pc:sldChg chg="addSp delSp modSp del mod">
        <pc:chgData name="C, Vigneshwaran" userId="361f7be8-1fbb-40bb-9ca9-63070c125a19" providerId="ADAL" clId="{BC9E1EF6-A61F-4A29-B807-924D1D86A820}" dt="2023-02-21T06:52:32.962" v="2231" actId="2696"/>
        <pc:sldMkLst>
          <pc:docMk/>
          <pc:sldMk cId="1783974246" sldId="1549"/>
        </pc:sldMkLst>
      </pc:sldChg>
      <pc:sldChg chg="addSp delSp modSp add mod">
        <pc:chgData name="C, Vigneshwaran" userId="361f7be8-1fbb-40bb-9ca9-63070c125a19" providerId="ADAL" clId="{BC9E1EF6-A61F-4A29-B807-924D1D86A820}" dt="2023-02-21T13:24:27.086" v="2974" actId="6549"/>
        <pc:sldMkLst>
          <pc:docMk/>
          <pc:sldMk cId="1936996693" sldId="1550"/>
        </pc:sldMkLst>
      </pc:sldChg>
    </pc:docChg>
  </pc:docChgLst>
  <pc:docChgLst>
    <pc:chgData name="C, Vigneshwaran" userId="361f7be8-1fbb-40bb-9ca9-63070c125a19" providerId="ADAL" clId="{64687F5F-0B60-4EF3-A6D0-E5D43FE77882}"/>
    <pc:docChg chg="undo custSel addSld delSld modSld sldOrd">
      <pc:chgData name="C, Vigneshwaran" userId="361f7be8-1fbb-40bb-9ca9-63070c125a19" providerId="ADAL" clId="{64687F5F-0B60-4EF3-A6D0-E5D43FE77882}" dt="2025-02-19T15:07:26.776" v="2819" actId="26606"/>
      <pc:docMkLst>
        <pc:docMk/>
      </pc:docMkLst>
      <pc:sldChg chg="addSp delSp modSp mod">
        <pc:chgData name="C, Vigneshwaran" userId="361f7be8-1fbb-40bb-9ca9-63070c125a19" providerId="ADAL" clId="{64687F5F-0B60-4EF3-A6D0-E5D43FE77882}" dt="2025-02-19T15:02:16.134" v="2746" actId="108"/>
        <pc:sldMkLst>
          <pc:docMk/>
          <pc:sldMk cId="637734033" sldId="1482"/>
        </pc:sldMkLst>
        <pc:spChg chg="mod">
          <ac:chgData name="C, Vigneshwaran" userId="361f7be8-1fbb-40bb-9ca9-63070c125a19" providerId="ADAL" clId="{64687F5F-0B60-4EF3-A6D0-E5D43FE77882}" dt="2025-02-18T08:28:40.584" v="2193" actId="12"/>
          <ac:spMkLst>
            <pc:docMk/>
            <pc:sldMk cId="637734033" sldId="1482"/>
            <ac:spMk id="4" creationId="{C38EDBEC-5C84-4343-BF6B-842B66D20244}"/>
          </ac:spMkLst>
        </pc:spChg>
      </pc:sldChg>
      <pc:sldChg chg="addSp delSp modSp mod setBg modClrScheme setClrOvrMap chgLayout">
        <pc:chgData name="C, Vigneshwaran" userId="361f7be8-1fbb-40bb-9ca9-63070c125a19" providerId="ADAL" clId="{64687F5F-0B60-4EF3-A6D0-E5D43FE77882}" dt="2025-02-19T15:06:47.039" v="2805" actId="26606"/>
        <pc:sldMkLst>
          <pc:docMk/>
          <pc:sldMk cId="1861229559" sldId="1487"/>
        </pc:sldMkLst>
        <pc:spChg chg="mod">
          <ac:chgData name="C, Vigneshwaran" userId="361f7be8-1fbb-40bb-9ca9-63070c125a19" providerId="ADAL" clId="{64687F5F-0B60-4EF3-A6D0-E5D43FE77882}" dt="2025-02-19T15:06:47.039" v="2805" actId="26606"/>
          <ac:spMkLst>
            <pc:docMk/>
            <pc:sldMk cId="1861229559" sldId="1487"/>
            <ac:spMk id="5" creationId="{4216B4DF-B8B1-40BD-B2C0-D31B23ABFE69}"/>
          </ac:spMkLst>
        </pc:spChg>
        <pc:spChg chg="add del mod">
          <ac:chgData name="C, Vigneshwaran" userId="361f7be8-1fbb-40bb-9ca9-63070c125a19" providerId="ADAL" clId="{64687F5F-0B60-4EF3-A6D0-E5D43FE77882}" dt="2025-02-19T15:06:47.039" v="2805" actId="26606"/>
          <ac:spMkLst>
            <pc:docMk/>
            <pc:sldMk cId="1861229559" sldId="1487"/>
            <ac:spMk id="8" creationId="{653CF29B-786E-4758-B905-F902F40873A8}"/>
          </ac:spMkLst>
        </pc:spChg>
      </pc:sldChg>
      <pc:sldChg chg="modSp mod">
        <pc:chgData name="C, Vigneshwaran" userId="361f7be8-1fbb-40bb-9ca9-63070c125a19" providerId="ADAL" clId="{64687F5F-0B60-4EF3-A6D0-E5D43FE77882}" dt="2025-02-18T09:02:07.988" v="2227" actId="255"/>
        <pc:sldMkLst>
          <pc:docMk/>
          <pc:sldMk cId="1857437770" sldId="1548"/>
        </pc:sldMkLst>
        <pc:spChg chg="mod">
          <ac:chgData name="C, Vigneshwaran" userId="361f7be8-1fbb-40bb-9ca9-63070c125a19" providerId="ADAL" clId="{64687F5F-0B60-4EF3-A6D0-E5D43FE77882}" dt="2025-02-18T08:17:45.367" v="1972" actId="20577"/>
          <ac:spMkLst>
            <pc:docMk/>
            <pc:sldMk cId="1857437770" sldId="1548"/>
            <ac:spMk id="6" creationId="{E1078B78-47A7-0747-8618-F8AF60AA83C0}"/>
          </ac:spMkLst>
        </pc:spChg>
        <pc:spChg chg="mod">
          <ac:chgData name="C, Vigneshwaran" userId="361f7be8-1fbb-40bb-9ca9-63070c125a19" providerId="ADAL" clId="{64687F5F-0B60-4EF3-A6D0-E5D43FE77882}" dt="2025-02-18T09:02:07.988" v="2227" actId="255"/>
          <ac:spMkLst>
            <pc:docMk/>
            <pc:sldMk cId="1857437770" sldId="1548"/>
            <ac:spMk id="7" creationId="{17055D8B-D11C-8E84-F601-C0F54F096E80}"/>
          </ac:spMkLst>
        </pc:spChg>
      </pc:sldChg>
      <pc:sldChg chg="addSp delSp modSp mod ord modClrScheme chgLayout">
        <pc:chgData name="C, Vigneshwaran" userId="361f7be8-1fbb-40bb-9ca9-63070c125a19" providerId="ADAL" clId="{64687F5F-0B60-4EF3-A6D0-E5D43FE77882}" dt="2025-02-19T15:04:35.401" v="2772" actId="26606"/>
        <pc:sldMkLst>
          <pc:docMk/>
          <pc:sldMk cId="2994870082" sldId="1552"/>
        </pc:sldMkLst>
      </pc:sldChg>
      <pc:sldChg chg="del">
        <pc:chgData name="C, Vigneshwaran" userId="361f7be8-1fbb-40bb-9ca9-63070c125a19" providerId="ADAL" clId="{64687F5F-0B60-4EF3-A6D0-E5D43FE77882}" dt="2025-02-19T13:56:47.979" v="2566" actId="2696"/>
        <pc:sldMkLst>
          <pc:docMk/>
          <pc:sldMk cId="774235544" sldId="1553"/>
        </pc:sldMkLst>
      </pc:sldChg>
      <pc:sldChg chg="addSp modSp mod">
        <pc:chgData name="C, Vigneshwaran" userId="361f7be8-1fbb-40bb-9ca9-63070c125a19" providerId="ADAL" clId="{64687F5F-0B60-4EF3-A6D0-E5D43FE77882}" dt="2025-02-19T14:04:07.738" v="2594" actId="108"/>
        <pc:sldMkLst>
          <pc:docMk/>
          <pc:sldMk cId="1775509565" sldId="1557"/>
        </pc:sldMkLst>
      </pc:sldChg>
      <pc:sldChg chg="addSp delSp modSp mod setBg modClrScheme chgLayout">
        <pc:chgData name="C, Vigneshwaran" userId="361f7be8-1fbb-40bb-9ca9-63070c125a19" providerId="ADAL" clId="{64687F5F-0B60-4EF3-A6D0-E5D43FE77882}" dt="2025-02-19T15:07:26.776" v="2819" actId="26606"/>
        <pc:sldMkLst>
          <pc:docMk/>
          <pc:sldMk cId="419100356" sldId="1558"/>
        </pc:sldMkLst>
        <pc:spChg chg="add del">
          <ac:chgData name="C, Vigneshwaran" userId="361f7be8-1fbb-40bb-9ca9-63070c125a19" providerId="ADAL" clId="{64687F5F-0B60-4EF3-A6D0-E5D43FE77882}" dt="2025-02-19T15:07:26.776" v="2819" actId="26606"/>
          <ac:spMkLst>
            <pc:docMk/>
            <pc:sldMk cId="419100356" sldId="1558"/>
            <ac:spMk id="3" creationId="{30FF599C-CEB9-949C-7356-EEBA80874237}"/>
          </ac:spMkLst>
        </pc:spChg>
      </pc:sldChg>
      <pc:sldChg chg="modSp mod">
        <pc:chgData name="C, Vigneshwaran" userId="361f7be8-1fbb-40bb-9ca9-63070c125a19" providerId="ADAL" clId="{64687F5F-0B60-4EF3-A6D0-E5D43FE77882}" dt="2025-02-19T14:06:27.327" v="2610" actId="2711"/>
        <pc:sldMkLst>
          <pc:docMk/>
          <pc:sldMk cId="2210729683" sldId="1559"/>
        </pc:sldMkLst>
      </pc:sldChg>
      <pc:sldChg chg="addSp delSp modSp mod">
        <pc:chgData name="C, Vigneshwaran" userId="361f7be8-1fbb-40bb-9ca9-63070c125a19" providerId="ADAL" clId="{64687F5F-0B60-4EF3-A6D0-E5D43FE77882}" dt="2025-02-19T14:07:08.338" v="2646" actId="20577"/>
        <pc:sldMkLst>
          <pc:docMk/>
          <pc:sldMk cId="2051046738" sldId="1560"/>
        </pc:sldMkLst>
      </pc:sldChg>
      <pc:sldChg chg="addSp modSp mod">
        <pc:chgData name="C, Vigneshwaran" userId="361f7be8-1fbb-40bb-9ca9-63070c125a19" providerId="ADAL" clId="{64687F5F-0B60-4EF3-A6D0-E5D43FE77882}" dt="2025-02-15T13:00:22.950" v="1122"/>
        <pc:sldMkLst>
          <pc:docMk/>
          <pc:sldMk cId="3301739734" sldId="1561"/>
        </pc:sldMkLst>
        <pc:spChg chg="mod">
          <ac:chgData name="C, Vigneshwaran" userId="361f7be8-1fbb-40bb-9ca9-63070c125a19" providerId="ADAL" clId="{64687F5F-0B60-4EF3-A6D0-E5D43FE77882}" dt="2025-02-15T13:00:22.526" v="1121" actId="20577"/>
          <ac:spMkLst>
            <pc:docMk/>
            <pc:sldMk cId="3301739734" sldId="1561"/>
            <ac:spMk id="3" creationId="{F13BFBC9-EDEF-6697-4C63-2B18F3F6E6AE}"/>
          </ac:spMkLst>
        </pc:spChg>
      </pc:sldChg>
      <pc:sldChg chg="addSp delSp modSp mod">
        <pc:chgData name="C, Vigneshwaran" userId="361f7be8-1fbb-40bb-9ca9-63070c125a19" providerId="ADAL" clId="{64687F5F-0B60-4EF3-A6D0-E5D43FE77882}" dt="2025-02-15T13:02:20.604" v="1177" actId="1076"/>
        <pc:sldMkLst>
          <pc:docMk/>
          <pc:sldMk cId="1267604425" sldId="1562"/>
        </pc:sldMkLst>
      </pc:sldChg>
      <pc:sldChg chg="addSp delSp modSp new mod">
        <pc:chgData name="C, Vigneshwaran" userId="361f7be8-1fbb-40bb-9ca9-63070c125a19" providerId="ADAL" clId="{64687F5F-0B60-4EF3-A6D0-E5D43FE77882}" dt="2025-02-18T09:00:47.272" v="2226" actId="1076"/>
        <pc:sldMkLst>
          <pc:docMk/>
          <pc:sldMk cId="2339488741" sldId="1563"/>
        </pc:sldMkLst>
      </pc:sldChg>
      <pc:sldChg chg="addSp delSp modSp new mod">
        <pc:chgData name="C, Vigneshwaran" userId="361f7be8-1fbb-40bb-9ca9-63070c125a19" providerId="ADAL" clId="{64687F5F-0B60-4EF3-A6D0-E5D43FE77882}" dt="2025-02-15T10:48:28.655" v="688" actId="6549"/>
        <pc:sldMkLst>
          <pc:docMk/>
          <pc:sldMk cId="2828106775" sldId="1564"/>
        </pc:sldMkLst>
        <pc:spChg chg="mod">
          <ac:chgData name="C, Vigneshwaran" userId="361f7be8-1fbb-40bb-9ca9-63070c125a19" providerId="ADAL" clId="{64687F5F-0B60-4EF3-A6D0-E5D43FE77882}" dt="2025-02-09T14:34:48.293" v="254" actId="20577"/>
          <ac:spMkLst>
            <pc:docMk/>
            <pc:sldMk cId="2828106775" sldId="1564"/>
            <ac:spMk id="2" creationId="{A915C6DE-2A9F-8D08-2E4F-766E82BBCB63}"/>
          </ac:spMkLst>
        </pc:spChg>
        <pc:spChg chg="mod">
          <ac:chgData name="C, Vigneshwaran" userId="361f7be8-1fbb-40bb-9ca9-63070c125a19" providerId="ADAL" clId="{64687F5F-0B60-4EF3-A6D0-E5D43FE77882}" dt="2025-02-15T10:48:28.655" v="688" actId="6549"/>
          <ac:spMkLst>
            <pc:docMk/>
            <pc:sldMk cId="2828106775" sldId="1564"/>
            <ac:spMk id="3" creationId="{C0782CE4-5BE5-7AC3-EA63-586F303ADF31}"/>
          </ac:spMkLst>
        </pc:spChg>
        <pc:spChg chg="add mod">
          <ac:chgData name="C, Vigneshwaran" userId="361f7be8-1fbb-40bb-9ca9-63070c125a19" providerId="ADAL" clId="{64687F5F-0B60-4EF3-A6D0-E5D43FE77882}" dt="2025-02-15T10:48:03.109" v="684" actId="14100"/>
          <ac:spMkLst>
            <pc:docMk/>
            <pc:sldMk cId="2828106775" sldId="1564"/>
            <ac:spMk id="6" creationId="{C00F8556-8CE5-5449-6424-B260A0BB6BE2}"/>
          </ac:spMkLst>
        </pc:spChg>
      </pc:sldChg>
      <pc:sldChg chg="addSp delSp modSp new del mod">
        <pc:chgData name="C, Vigneshwaran" userId="361f7be8-1fbb-40bb-9ca9-63070c125a19" providerId="ADAL" clId="{64687F5F-0B60-4EF3-A6D0-E5D43FE77882}" dt="2025-02-19T13:56:52.330" v="2567" actId="2696"/>
        <pc:sldMkLst>
          <pc:docMk/>
          <pc:sldMk cId="1736186037" sldId="1565"/>
        </pc:sldMkLst>
      </pc:sldChg>
      <pc:sldChg chg="addSp delSp modSp add mod">
        <pc:chgData name="C, Vigneshwaran" userId="361f7be8-1fbb-40bb-9ca9-63070c125a19" providerId="ADAL" clId="{64687F5F-0B60-4EF3-A6D0-E5D43FE77882}" dt="2025-02-19T14:03:46.207" v="2593" actId="2711"/>
        <pc:sldMkLst>
          <pc:docMk/>
          <pc:sldMk cId="125376270" sldId="1566"/>
        </pc:sldMkLst>
        <pc:spChg chg="mod">
          <ac:chgData name="C, Vigneshwaran" userId="361f7be8-1fbb-40bb-9ca9-63070c125a19" providerId="ADAL" clId="{64687F5F-0B60-4EF3-A6D0-E5D43FE77882}" dt="2025-02-16T01:36:56.317" v="1647" actId="1076"/>
          <ac:spMkLst>
            <pc:docMk/>
            <pc:sldMk cId="125376270" sldId="1566"/>
            <ac:spMk id="5" creationId="{85D75EC9-E461-B836-5950-EDA7DDB6E355}"/>
          </ac:spMkLst>
        </pc:spChg>
        <pc:spChg chg="mod">
          <ac:chgData name="C, Vigneshwaran" userId="361f7be8-1fbb-40bb-9ca9-63070c125a19" providerId="ADAL" clId="{64687F5F-0B60-4EF3-A6D0-E5D43FE77882}" dt="2025-02-16T01:43:16.572" v="1841" actId="1076"/>
          <ac:spMkLst>
            <pc:docMk/>
            <pc:sldMk cId="125376270" sldId="1566"/>
            <ac:spMk id="7" creationId="{BC9CF747-DA2B-7FC7-190C-9551203366C2}"/>
          </ac:spMkLst>
        </pc:spChg>
        <pc:spChg chg="mod">
          <ac:chgData name="C, Vigneshwaran" userId="361f7be8-1fbb-40bb-9ca9-63070c125a19" providerId="ADAL" clId="{64687F5F-0B60-4EF3-A6D0-E5D43FE77882}" dt="2025-02-16T01:42:22.841" v="1818" actId="1076"/>
          <ac:spMkLst>
            <pc:docMk/>
            <pc:sldMk cId="125376270" sldId="1566"/>
            <ac:spMk id="8" creationId="{06E57CD3-9514-D459-3778-BB655A34C419}"/>
          </ac:spMkLst>
        </pc:spChg>
        <pc:spChg chg="mod">
          <ac:chgData name="C, Vigneshwaran" userId="361f7be8-1fbb-40bb-9ca9-63070c125a19" providerId="ADAL" clId="{64687F5F-0B60-4EF3-A6D0-E5D43FE77882}" dt="2025-02-16T01:38:43.549" v="1673" actId="1076"/>
          <ac:spMkLst>
            <pc:docMk/>
            <pc:sldMk cId="125376270" sldId="1566"/>
            <ac:spMk id="10" creationId="{7C30297B-358A-6568-89FC-8FE2AF511B96}"/>
          </ac:spMkLst>
        </pc:spChg>
        <pc:spChg chg="mod">
          <ac:chgData name="C, Vigneshwaran" userId="361f7be8-1fbb-40bb-9ca9-63070c125a19" providerId="ADAL" clId="{64687F5F-0B60-4EF3-A6D0-E5D43FE77882}" dt="2025-02-16T01:36:18.314" v="1641" actId="1076"/>
          <ac:spMkLst>
            <pc:docMk/>
            <pc:sldMk cId="125376270" sldId="1566"/>
            <ac:spMk id="12" creationId="{38A3D135-C4E1-1C72-E4DB-231B81C522DC}"/>
          </ac:spMkLst>
        </pc:spChg>
        <pc:spChg chg="mod">
          <ac:chgData name="C, Vigneshwaran" userId="361f7be8-1fbb-40bb-9ca9-63070c125a19" providerId="ADAL" clId="{64687F5F-0B60-4EF3-A6D0-E5D43FE77882}" dt="2025-02-16T01:19:24.102" v="1429" actId="1076"/>
          <ac:spMkLst>
            <pc:docMk/>
            <pc:sldMk cId="125376270" sldId="1566"/>
            <ac:spMk id="16" creationId="{BE7C91CC-1C29-87B4-25F8-3059C4123BDA}"/>
          </ac:spMkLst>
        </pc:spChg>
        <pc:spChg chg="mod">
          <ac:chgData name="C, Vigneshwaran" userId="361f7be8-1fbb-40bb-9ca9-63070c125a19" providerId="ADAL" clId="{64687F5F-0B60-4EF3-A6D0-E5D43FE77882}" dt="2025-02-16T01:19:32.381" v="1432" actId="14100"/>
          <ac:spMkLst>
            <pc:docMk/>
            <pc:sldMk cId="125376270" sldId="1566"/>
            <ac:spMk id="17" creationId="{EDE77784-DEEF-2626-D8FB-162BD5D378F5}"/>
          </ac:spMkLst>
        </pc:spChg>
        <pc:spChg chg="add mod">
          <ac:chgData name="C, Vigneshwaran" userId="361f7be8-1fbb-40bb-9ca9-63070c125a19" providerId="ADAL" clId="{64687F5F-0B60-4EF3-A6D0-E5D43FE77882}" dt="2025-02-16T01:36:18.314" v="1641" actId="1076"/>
          <ac:spMkLst>
            <pc:docMk/>
            <pc:sldMk cId="125376270" sldId="1566"/>
            <ac:spMk id="19" creationId="{4580244E-B03C-CFB9-D2B9-49051921E54E}"/>
          </ac:spMkLst>
        </pc:spChg>
        <pc:spChg chg="mod">
          <ac:chgData name="C, Vigneshwaran" userId="361f7be8-1fbb-40bb-9ca9-63070c125a19" providerId="ADAL" clId="{64687F5F-0B60-4EF3-A6D0-E5D43FE77882}" dt="2025-02-16T01:41:38.830" v="1781" actId="20577"/>
          <ac:spMkLst>
            <pc:docMk/>
            <pc:sldMk cId="125376270" sldId="1566"/>
            <ac:spMk id="21" creationId="{43334246-144D-F2FA-0826-F32FD123CD0D}"/>
          </ac:spMkLst>
        </pc:spChg>
        <pc:spChg chg="mod">
          <ac:chgData name="C, Vigneshwaran" userId="361f7be8-1fbb-40bb-9ca9-63070c125a19" providerId="ADAL" clId="{64687F5F-0B60-4EF3-A6D0-E5D43FE77882}" dt="2025-02-16T01:36:37.719" v="1643" actId="1076"/>
          <ac:spMkLst>
            <pc:docMk/>
            <pc:sldMk cId="125376270" sldId="1566"/>
            <ac:spMk id="22" creationId="{D31DEAB9-B703-239D-056B-42B823D48D98}"/>
          </ac:spMkLst>
        </pc:spChg>
        <pc:spChg chg="add mod">
          <ac:chgData name="C, Vigneshwaran" userId="361f7be8-1fbb-40bb-9ca9-63070c125a19" providerId="ADAL" clId="{64687F5F-0B60-4EF3-A6D0-E5D43FE77882}" dt="2025-02-16T01:41:33.424" v="1777" actId="20577"/>
          <ac:spMkLst>
            <pc:docMk/>
            <pc:sldMk cId="125376270" sldId="1566"/>
            <ac:spMk id="26" creationId="{F2D1D7E5-B279-49DF-E240-4E24F222CBE1}"/>
          </ac:spMkLst>
        </pc:spChg>
        <pc:spChg chg="mod">
          <ac:chgData name="C, Vigneshwaran" userId="361f7be8-1fbb-40bb-9ca9-63070c125a19" providerId="ADAL" clId="{64687F5F-0B60-4EF3-A6D0-E5D43FE77882}" dt="2025-02-16T01:36:37.719" v="1643" actId="1076"/>
          <ac:spMkLst>
            <pc:docMk/>
            <pc:sldMk cId="125376270" sldId="1566"/>
            <ac:spMk id="27" creationId="{13EB328E-BC42-CB75-ADCC-89D40714B0A6}"/>
          </ac:spMkLst>
        </pc:spChg>
        <pc:spChg chg="mod">
          <ac:chgData name="C, Vigneshwaran" userId="361f7be8-1fbb-40bb-9ca9-63070c125a19" providerId="ADAL" clId="{64687F5F-0B60-4EF3-A6D0-E5D43FE77882}" dt="2025-02-16T01:36:37.719" v="1643" actId="1076"/>
          <ac:spMkLst>
            <pc:docMk/>
            <pc:sldMk cId="125376270" sldId="1566"/>
            <ac:spMk id="28" creationId="{71F6B47D-49CC-D83E-75B2-2062E1DFD88B}"/>
          </ac:spMkLst>
        </pc:spChg>
        <pc:spChg chg="mod">
          <ac:chgData name="C, Vigneshwaran" userId="361f7be8-1fbb-40bb-9ca9-63070c125a19" providerId="ADAL" clId="{64687F5F-0B60-4EF3-A6D0-E5D43FE77882}" dt="2025-02-16T01:36:37.719" v="1643" actId="1076"/>
          <ac:spMkLst>
            <pc:docMk/>
            <pc:sldMk cId="125376270" sldId="1566"/>
            <ac:spMk id="29" creationId="{533D202F-6C52-0AEA-1B35-8C6A160A5711}"/>
          </ac:spMkLst>
        </pc:spChg>
        <pc:spChg chg="add mod">
          <ac:chgData name="C, Vigneshwaran" userId="361f7be8-1fbb-40bb-9ca9-63070c125a19" providerId="ADAL" clId="{64687F5F-0B60-4EF3-A6D0-E5D43FE77882}" dt="2025-02-16T01:36:37.719" v="1643" actId="1076"/>
          <ac:spMkLst>
            <pc:docMk/>
            <pc:sldMk cId="125376270" sldId="1566"/>
            <ac:spMk id="30" creationId="{356FD964-69F5-A2D0-11BA-6FEB1E451085}"/>
          </ac:spMkLst>
        </pc:spChg>
        <pc:spChg chg="add mod">
          <ac:chgData name="C, Vigneshwaran" userId="361f7be8-1fbb-40bb-9ca9-63070c125a19" providerId="ADAL" clId="{64687F5F-0B60-4EF3-A6D0-E5D43FE77882}" dt="2025-02-16T01:41:41.822" v="1783" actId="20577"/>
          <ac:spMkLst>
            <pc:docMk/>
            <pc:sldMk cId="125376270" sldId="1566"/>
            <ac:spMk id="32" creationId="{C65DDF53-F249-77CD-D4E7-6648BDBD7AFD}"/>
          </ac:spMkLst>
        </pc:spChg>
        <pc:spChg chg="mod">
          <ac:chgData name="C, Vigneshwaran" userId="361f7be8-1fbb-40bb-9ca9-63070c125a19" providerId="ADAL" clId="{64687F5F-0B60-4EF3-A6D0-E5D43FE77882}" dt="2025-02-16T01:28:41.665" v="1532"/>
          <ac:spMkLst>
            <pc:docMk/>
            <pc:sldMk cId="125376270" sldId="1566"/>
            <ac:spMk id="33" creationId="{AD0F0543-8EF1-0B8F-1BD2-4EA1DDDCE74A}"/>
          </ac:spMkLst>
        </pc:spChg>
        <pc:spChg chg="add mod">
          <ac:chgData name="C, Vigneshwaran" userId="361f7be8-1fbb-40bb-9ca9-63070c125a19" providerId="ADAL" clId="{64687F5F-0B60-4EF3-A6D0-E5D43FE77882}" dt="2025-02-16T01:41:27.538" v="1773" actId="20577"/>
          <ac:spMkLst>
            <pc:docMk/>
            <pc:sldMk cId="125376270" sldId="1566"/>
            <ac:spMk id="36" creationId="{BA9D22B6-156B-1B12-46B4-5F5239091961}"/>
          </ac:spMkLst>
        </pc:spChg>
        <pc:spChg chg="add mod">
          <ac:chgData name="C, Vigneshwaran" userId="361f7be8-1fbb-40bb-9ca9-63070c125a19" providerId="ADAL" clId="{64687F5F-0B60-4EF3-A6D0-E5D43FE77882}" dt="2025-02-16T01:41:00.461" v="1698"/>
          <ac:spMkLst>
            <pc:docMk/>
            <pc:sldMk cId="125376270" sldId="1566"/>
            <ac:spMk id="40" creationId="{0502B62B-899F-2369-ECBE-3D6A0924ABAA}"/>
          </ac:spMkLst>
        </pc:spChg>
        <pc:spChg chg="mod">
          <ac:chgData name="C, Vigneshwaran" userId="361f7be8-1fbb-40bb-9ca9-63070c125a19" providerId="ADAL" clId="{64687F5F-0B60-4EF3-A6D0-E5D43FE77882}" dt="2025-02-16T01:44:19.148" v="1852"/>
          <ac:spMkLst>
            <pc:docMk/>
            <pc:sldMk cId="125376270" sldId="1566"/>
            <ac:spMk id="43" creationId="{095111D5-4F30-9086-0DF2-0719D7F6849A}"/>
          </ac:spMkLst>
        </pc:spChg>
        <pc:spChg chg="add mod">
          <ac:chgData name="C, Vigneshwaran" userId="361f7be8-1fbb-40bb-9ca9-63070c125a19" providerId="ADAL" clId="{64687F5F-0B60-4EF3-A6D0-E5D43FE77882}" dt="2025-02-16T01:44:24.516" v="1853"/>
          <ac:spMkLst>
            <pc:docMk/>
            <pc:sldMk cId="125376270" sldId="1566"/>
            <ac:spMk id="46" creationId="{27F671F7-74B2-6753-CFBB-0D9B53778FB5}"/>
          </ac:spMkLst>
        </pc:spChg>
        <pc:spChg chg="add mod">
          <ac:chgData name="C, Vigneshwaran" userId="361f7be8-1fbb-40bb-9ca9-63070c125a19" providerId="ADAL" clId="{64687F5F-0B60-4EF3-A6D0-E5D43FE77882}" dt="2025-02-16T01:44:09.709" v="1851" actId="1076"/>
          <ac:spMkLst>
            <pc:docMk/>
            <pc:sldMk cId="125376270" sldId="1566"/>
            <ac:spMk id="66" creationId="{3584C27D-B1E0-BF6C-908D-4187C3BD6B53}"/>
          </ac:spMkLst>
        </pc:spChg>
        <pc:spChg chg="add mod">
          <ac:chgData name="C, Vigneshwaran" userId="361f7be8-1fbb-40bb-9ca9-63070c125a19" providerId="ADAL" clId="{64687F5F-0B60-4EF3-A6D0-E5D43FE77882}" dt="2025-02-16T01:43:08.670" v="1838" actId="20577"/>
          <ac:spMkLst>
            <pc:docMk/>
            <pc:sldMk cId="125376270" sldId="1566"/>
            <ac:spMk id="70" creationId="{D5761E0D-30D8-FBA9-8A50-C88234B28F80}"/>
          </ac:spMkLst>
        </pc:spChg>
        <pc:spChg chg="add mod">
          <ac:chgData name="C, Vigneshwaran" userId="361f7be8-1fbb-40bb-9ca9-63070c125a19" providerId="ADAL" clId="{64687F5F-0B60-4EF3-A6D0-E5D43FE77882}" dt="2025-02-16T01:43:59.169" v="1850" actId="20577"/>
          <ac:spMkLst>
            <pc:docMk/>
            <pc:sldMk cId="125376270" sldId="1566"/>
            <ac:spMk id="72" creationId="{DDEC1791-2958-A053-0BA7-B507D8E8AB60}"/>
          </ac:spMkLst>
        </pc:spChg>
        <pc:picChg chg="add mod">
          <ac:chgData name="C, Vigneshwaran" userId="361f7be8-1fbb-40bb-9ca9-63070c125a19" providerId="ADAL" clId="{64687F5F-0B60-4EF3-A6D0-E5D43FE77882}" dt="2025-02-16T01:42:47.062" v="1821" actId="1076"/>
          <ac:picMkLst>
            <pc:docMk/>
            <pc:sldMk cId="125376270" sldId="1566"/>
            <ac:picMk id="58" creationId="{F61302EC-354A-B927-8680-EAEBE3F999C1}"/>
          </ac:picMkLst>
        </pc:picChg>
      </pc:sldChg>
      <pc:sldChg chg="addSp delSp modSp add mod">
        <pc:chgData name="C, Vigneshwaran" userId="361f7be8-1fbb-40bb-9ca9-63070c125a19" providerId="ADAL" clId="{64687F5F-0B60-4EF3-A6D0-E5D43FE77882}" dt="2025-02-15T11:17:33.168" v="912" actId="1076"/>
        <pc:sldMkLst>
          <pc:docMk/>
          <pc:sldMk cId="3736438613" sldId="1567"/>
        </pc:sldMkLst>
      </pc:sldChg>
      <pc:sldChg chg="addSp delSp modSp new mod">
        <pc:chgData name="C, Vigneshwaran" userId="361f7be8-1fbb-40bb-9ca9-63070c125a19" providerId="ADAL" clId="{64687F5F-0B60-4EF3-A6D0-E5D43FE77882}" dt="2025-02-15T12:58:58.665" v="1119" actId="20577"/>
        <pc:sldMkLst>
          <pc:docMk/>
          <pc:sldMk cId="1803492075" sldId="1568"/>
        </pc:sldMkLst>
        <pc:spChg chg="mod">
          <ac:chgData name="C, Vigneshwaran" userId="361f7be8-1fbb-40bb-9ca9-63070c125a19" providerId="ADAL" clId="{64687F5F-0B60-4EF3-A6D0-E5D43FE77882}" dt="2025-02-09T14:32:43.334" v="192" actId="20577"/>
          <ac:spMkLst>
            <pc:docMk/>
            <pc:sldMk cId="1803492075" sldId="1568"/>
            <ac:spMk id="2" creationId="{D36511DF-15F8-A6D5-D7FB-DD5159C07BD8}"/>
          </ac:spMkLst>
        </pc:spChg>
        <pc:spChg chg="mod">
          <ac:chgData name="C, Vigneshwaran" userId="361f7be8-1fbb-40bb-9ca9-63070c125a19" providerId="ADAL" clId="{64687F5F-0B60-4EF3-A6D0-E5D43FE77882}" dt="2025-02-15T11:19:37.469" v="916" actId="6549"/>
          <ac:spMkLst>
            <pc:docMk/>
            <pc:sldMk cId="1803492075" sldId="1568"/>
            <ac:spMk id="3" creationId="{671564BF-3882-5041-752D-6162560584B9}"/>
          </ac:spMkLst>
        </pc:spChg>
        <pc:cxnChg chg="add mod">
          <ac:chgData name="C, Vigneshwaran" userId="361f7be8-1fbb-40bb-9ca9-63070c125a19" providerId="ADAL" clId="{64687F5F-0B60-4EF3-A6D0-E5D43FE77882}" dt="2025-02-15T11:26:57.892" v="1069" actId="14100"/>
          <ac:cxnSpMkLst>
            <pc:docMk/>
            <pc:sldMk cId="1803492075" sldId="1568"/>
            <ac:cxnSpMk id="26" creationId="{8FA13F19-DFBB-4278-99ED-3B5C81CAB1CE}"/>
          </ac:cxnSpMkLst>
        </pc:cxnChg>
      </pc:sldChg>
      <pc:sldChg chg="addSp modSp add mod">
        <pc:chgData name="C, Vigneshwaran" userId="361f7be8-1fbb-40bb-9ca9-63070c125a19" providerId="ADAL" clId="{64687F5F-0B60-4EF3-A6D0-E5D43FE77882}" dt="2025-02-14T02:14:34.154" v="397" actId="6549"/>
        <pc:sldMkLst>
          <pc:docMk/>
          <pc:sldMk cId="2769129217" sldId="1569"/>
        </pc:sldMkLst>
        <pc:spChg chg="mod">
          <ac:chgData name="C, Vigneshwaran" userId="361f7be8-1fbb-40bb-9ca9-63070c125a19" providerId="ADAL" clId="{64687F5F-0B60-4EF3-A6D0-E5D43FE77882}" dt="2025-02-09T14:35:56.387" v="284" actId="20577"/>
          <ac:spMkLst>
            <pc:docMk/>
            <pc:sldMk cId="2769129217" sldId="1569"/>
            <ac:spMk id="2" creationId="{58BFD2BB-97F6-AD57-CDE6-001074537F82}"/>
          </ac:spMkLst>
        </pc:spChg>
        <pc:spChg chg="mod">
          <ac:chgData name="C, Vigneshwaran" userId="361f7be8-1fbb-40bb-9ca9-63070c125a19" providerId="ADAL" clId="{64687F5F-0B60-4EF3-A6D0-E5D43FE77882}" dt="2025-02-14T02:14:34.154" v="397" actId="6549"/>
          <ac:spMkLst>
            <pc:docMk/>
            <pc:sldMk cId="2769129217" sldId="1569"/>
            <ac:spMk id="3" creationId="{A4C46FD7-BA81-0DCC-FC13-8A8D33D633DF}"/>
          </ac:spMkLst>
        </pc:spChg>
        <pc:graphicFrameChg chg="add mod modGraphic">
          <ac:chgData name="C, Vigneshwaran" userId="361f7be8-1fbb-40bb-9ca9-63070c125a19" providerId="ADAL" clId="{64687F5F-0B60-4EF3-A6D0-E5D43FE77882}" dt="2025-02-14T02:14:18.199" v="396" actId="122"/>
          <ac:graphicFrameMkLst>
            <pc:docMk/>
            <pc:sldMk cId="2769129217" sldId="1569"/>
            <ac:graphicFrameMk id="6" creationId="{466C5B06-79FE-3AF7-6B91-520A3B90073C}"/>
          </ac:graphicFrameMkLst>
        </pc:graphicFrameChg>
      </pc:sldChg>
      <pc:sldChg chg="addSp modSp add mod">
        <pc:chgData name="C, Vigneshwaran" userId="361f7be8-1fbb-40bb-9ca9-63070c125a19" providerId="ADAL" clId="{64687F5F-0B60-4EF3-A6D0-E5D43FE77882}" dt="2025-02-14T01:59:21.520" v="352" actId="15"/>
        <pc:sldMkLst>
          <pc:docMk/>
          <pc:sldMk cId="2984895836" sldId="1570"/>
        </pc:sldMkLst>
        <pc:spChg chg="mod">
          <ac:chgData name="C, Vigneshwaran" userId="361f7be8-1fbb-40bb-9ca9-63070c125a19" providerId="ADAL" clId="{64687F5F-0B60-4EF3-A6D0-E5D43FE77882}" dt="2025-02-09T14:36:37.247" v="294" actId="20577"/>
          <ac:spMkLst>
            <pc:docMk/>
            <pc:sldMk cId="2984895836" sldId="1570"/>
            <ac:spMk id="2" creationId="{596DAEE2-AA03-6DDF-0913-CE6C0A90F617}"/>
          </ac:spMkLst>
        </pc:spChg>
        <pc:spChg chg="mod">
          <ac:chgData name="C, Vigneshwaran" userId="361f7be8-1fbb-40bb-9ca9-63070c125a19" providerId="ADAL" clId="{64687F5F-0B60-4EF3-A6D0-E5D43FE77882}" dt="2025-02-14T01:59:21.520" v="352" actId="15"/>
          <ac:spMkLst>
            <pc:docMk/>
            <pc:sldMk cId="2984895836" sldId="1570"/>
            <ac:spMk id="3" creationId="{8581BE81-4911-0123-59C3-220B49345CBF}"/>
          </ac:spMkLst>
        </pc:spChg>
      </pc:sldChg>
      <pc:sldChg chg="modSp new del mod">
        <pc:chgData name="C, Vigneshwaran" userId="361f7be8-1fbb-40bb-9ca9-63070c125a19" providerId="ADAL" clId="{64687F5F-0B60-4EF3-A6D0-E5D43FE77882}" dt="2025-02-14T02:17:07.152" v="425" actId="2696"/>
        <pc:sldMkLst>
          <pc:docMk/>
          <pc:sldMk cId="151203051" sldId="1571"/>
        </pc:sldMkLst>
      </pc:sldChg>
      <pc:sldChg chg="modSp new del mod">
        <pc:chgData name="C, Vigneshwaran" userId="361f7be8-1fbb-40bb-9ca9-63070c125a19" providerId="ADAL" clId="{64687F5F-0B60-4EF3-A6D0-E5D43FE77882}" dt="2025-02-14T14:47:47.627" v="534" actId="2696"/>
        <pc:sldMkLst>
          <pc:docMk/>
          <pc:sldMk cId="666114253" sldId="1571"/>
        </pc:sldMkLst>
      </pc:sldChg>
      <pc:sldChg chg="addSp delSp modSp new mod">
        <pc:chgData name="C, Vigneshwaran" userId="361f7be8-1fbb-40bb-9ca9-63070c125a19" providerId="ADAL" clId="{64687F5F-0B60-4EF3-A6D0-E5D43FE77882}" dt="2025-02-19T14:09:45.190" v="2667" actId="14100"/>
        <pc:sldMkLst>
          <pc:docMk/>
          <pc:sldMk cId="2870367917" sldId="1571"/>
        </pc:sldMkLst>
        <pc:spChg chg="mod">
          <ac:chgData name="C, Vigneshwaran" userId="361f7be8-1fbb-40bb-9ca9-63070c125a19" providerId="ADAL" clId="{64687F5F-0B60-4EF3-A6D0-E5D43FE77882}" dt="2025-02-15T13:02:31.551" v="1178"/>
          <ac:spMkLst>
            <pc:docMk/>
            <pc:sldMk cId="2870367917" sldId="1571"/>
            <ac:spMk id="2" creationId="{A598A386-FAF4-B2FF-D934-16AA4054D1D5}"/>
          </ac:spMkLst>
        </pc:spChg>
        <pc:spChg chg="mod">
          <ac:chgData name="C, Vigneshwaran" userId="361f7be8-1fbb-40bb-9ca9-63070c125a19" providerId="ADAL" clId="{64687F5F-0B60-4EF3-A6D0-E5D43FE77882}" dt="2025-02-19T14:09:45.190" v="2667" actId="14100"/>
          <ac:spMkLst>
            <pc:docMk/>
            <pc:sldMk cId="2870367917" sldId="1571"/>
            <ac:spMk id="4" creationId="{68D9114F-47ED-ACC9-0B3D-32022F364BEB}"/>
          </ac:spMkLst>
        </pc:spChg>
        <pc:spChg chg="mod">
          <ac:chgData name="C, Vigneshwaran" userId="361f7be8-1fbb-40bb-9ca9-63070c125a19" providerId="ADAL" clId="{64687F5F-0B60-4EF3-A6D0-E5D43FE77882}" dt="2025-02-15T13:11:27.397" v="1293" actId="20577"/>
          <ac:spMkLst>
            <pc:docMk/>
            <pc:sldMk cId="2870367917" sldId="1571"/>
            <ac:spMk id="10" creationId="{A48B5F39-9D35-286E-142B-2A864240FF09}"/>
          </ac:spMkLst>
        </pc:spChg>
        <pc:spChg chg="add mod">
          <ac:chgData name="C, Vigneshwaran" userId="361f7be8-1fbb-40bb-9ca9-63070c125a19" providerId="ADAL" clId="{64687F5F-0B60-4EF3-A6D0-E5D43FE77882}" dt="2025-02-15T13:11:30.287" v="1295" actId="20577"/>
          <ac:spMkLst>
            <pc:docMk/>
            <pc:sldMk cId="2870367917" sldId="1571"/>
            <ac:spMk id="12" creationId="{6DACF77E-2179-962A-8100-F32A4E0CCE82}"/>
          </ac:spMkLst>
        </pc:spChg>
        <pc:spChg chg="mod">
          <ac:chgData name="C, Vigneshwaran" userId="361f7be8-1fbb-40bb-9ca9-63070c125a19" providerId="ADAL" clId="{64687F5F-0B60-4EF3-A6D0-E5D43FE77882}" dt="2025-02-19T14:09:40.892" v="2666" actId="14100"/>
          <ac:spMkLst>
            <pc:docMk/>
            <pc:sldMk cId="2870367917" sldId="1571"/>
            <ac:spMk id="13" creationId="{E1A23D1A-C97B-F03C-60CB-067D5B23C376}"/>
          </ac:spMkLst>
        </pc:spChg>
        <pc:spChg chg="add mod">
          <ac:chgData name="C, Vigneshwaran" userId="361f7be8-1fbb-40bb-9ca9-63070c125a19" providerId="ADAL" clId="{64687F5F-0B60-4EF3-A6D0-E5D43FE77882}" dt="2025-02-15T13:05:02.897" v="1239" actId="1076"/>
          <ac:spMkLst>
            <pc:docMk/>
            <pc:sldMk cId="2870367917" sldId="1571"/>
            <ac:spMk id="15" creationId="{A1A1F874-ED73-FD0E-B2A7-B47365E8EE9B}"/>
          </ac:spMkLst>
        </pc:spChg>
        <pc:spChg chg="add mod">
          <ac:chgData name="C, Vigneshwaran" userId="361f7be8-1fbb-40bb-9ca9-63070c125a19" providerId="ADAL" clId="{64687F5F-0B60-4EF3-A6D0-E5D43FE77882}" dt="2025-02-15T13:00:35.191" v="1124"/>
          <ac:spMkLst>
            <pc:docMk/>
            <pc:sldMk cId="2870367917" sldId="1571"/>
            <ac:spMk id="16" creationId="{9DB92E79-3131-3A41-8EC6-DA717CA46F1F}"/>
          </ac:spMkLst>
        </pc:spChg>
        <pc:spChg chg="mod">
          <ac:chgData name="C, Vigneshwaran" userId="361f7be8-1fbb-40bb-9ca9-63070c125a19" providerId="ADAL" clId="{64687F5F-0B60-4EF3-A6D0-E5D43FE77882}" dt="2025-02-15T13:00:57.306" v="1152" actId="20577"/>
          <ac:spMkLst>
            <pc:docMk/>
            <pc:sldMk cId="2870367917" sldId="1571"/>
            <ac:spMk id="18" creationId="{88A7D168-B9E7-9C17-F614-26979B515E1E}"/>
          </ac:spMkLst>
        </pc:spChg>
        <pc:spChg chg="add mod">
          <ac:chgData name="C, Vigneshwaran" userId="361f7be8-1fbb-40bb-9ca9-63070c125a19" providerId="ADAL" clId="{64687F5F-0B60-4EF3-A6D0-E5D43FE77882}" dt="2025-02-15T13:00:35.191" v="1124"/>
          <ac:spMkLst>
            <pc:docMk/>
            <pc:sldMk cId="2870367917" sldId="1571"/>
            <ac:spMk id="24" creationId="{34A989ED-4E3E-E8E8-66B8-55AC9C15A3F7}"/>
          </ac:spMkLst>
        </pc:spChg>
        <pc:spChg chg="add mod">
          <ac:chgData name="C, Vigneshwaran" userId="361f7be8-1fbb-40bb-9ca9-63070c125a19" providerId="ADAL" clId="{64687F5F-0B60-4EF3-A6D0-E5D43FE77882}" dt="2025-02-15T13:11:37.341" v="1299" actId="20577"/>
          <ac:spMkLst>
            <pc:docMk/>
            <pc:sldMk cId="2870367917" sldId="1571"/>
            <ac:spMk id="29" creationId="{1DFA60C3-E35B-DF5D-27AC-A60714B34F17}"/>
          </ac:spMkLst>
        </pc:spChg>
        <pc:spChg chg="mod">
          <ac:chgData name="C, Vigneshwaran" userId="361f7be8-1fbb-40bb-9ca9-63070c125a19" providerId="ADAL" clId="{64687F5F-0B60-4EF3-A6D0-E5D43FE77882}" dt="2025-02-19T14:09:34.521" v="2665" actId="1076"/>
          <ac:spMkLst>
            <pc:docMk/>
            <pc:sldMk cId="2870367917" sldId="1571"/>
            <ac:spMk id="31" creationId="{DF11B165-E05B-678D-9CF0-37B49AE0B53A}"/>
          </ac:spMkLst>
        </pc:spChg>
        <pc:spChg chg="mod">
          <ac:chgData name="C, Vigneshwaran" userId="361f7be8-1fbb-40bb-9ca9-63070c125a19" providerId="ADAL" clId="{64687F5F-0B60-4EF3-A6D0-E5D43FE77882}" dt="2025-02-15T13:11:44.017" v="1303" actId="20577"/>
          <ac:spMkLst>
            <pc:docMk/>
            <pc:sldMk cId="2870367917" sldId="1571"/>
            <ac:spMk id="33" creationId="{74D07835-4567-F1AA-C1D1-2E57E6ECA783}"/>
          </ac:spMkLst>
        </pc:spChg>
        <pc:spChg chg="mod">
          <ac:chgData name="C, Vigneshwaran" userId="361f7be8-1fbb-40bb-9ca9-63070c125a19" providerId="ADAL" clId="{64687F5F-0B60-4EF3-A6D0-E5D43FE77882}" dt="2025-02-15T13:05:50.526" v="1251" actId="1076"/>
          <ac:spMkLst>
            <pc:docMk/>
            <pc:sldMk cId="2870367917" sldId="1571"/>
            <ac:spMk id="34" creationId="{5102A6C0-28A4-8290-275E-97F9427E2355}"/>
          </ac:spMkLst>
        </pc:spChg>
        <pc:spChg chg="mod">
          <ac:chgData name="C, Vigneshwaran" userId="361f7be8-1fbb-40bb-9ca9-63070c125a19" providerId="ADAL" clId="{64687F5F-0B60-4EF3-A6D0-E5D43FE77882}" dt="2025-02-15T13:11:51.805" v="1307" actId="20577"/>
          <ac:spMkLst>
            <pc:docMk/>
            <pc:sldMk cId="2870367917" sldId="1571"/>
            <ac:spMk id="38" creationId="{21CBBFFC-571A-00C3-AC34-E34FF26C12D5}"/>
          </ac:spMkLst>
        </pc:spChg>
        <pc:spChg chg="add mod">
          <ac:chgData name="C, Vigneshwaran" userId="361f7be8-1fbb-40bb-9ca9-63070c125a19" providerId="ADAL" clId="{64687F5F-0B60-4EF3-A6D0-E5D43FE77882}" dt="2025-02-15T13:05:36.276" v="1248" actId="1076"/>
          <ac:spMkLst>
            <pc:docMk/>
            <pc:sldMk cId="2870367917" sldId="1571"/>
            <ac:spMk id="39" creationId="{834EBE9C-E9CE-C991-1E9A-033370374D2B}"/>
          </ac:spMkLst>
        </pc:spChg>
        <pc:spChg chg="add mod">
          <ac:chgData name="C, Vigneshwaran" userId="361f7be8-1fbb-40bb-9ca9-63070c125a19" providerId="ADAL" clId="{64687F5F-0B60-4EF3-A6D0-E5D43FE77882}" dt="2025-02-15T13:06:24.383" v="1259" actId="1076"/>
          <ac:spMkLst>
            <pc:docMk/>
            <pc:sldMk cId="2870367917" sldId="1571"/>
            <ac:spMk id="41" creationId="{3D0795A5-F784-999E-084A-F400939B5BD5}"/>
          </ac:spMkLst>
        </pc:spChg>
        <pc:spChg chg="add mod">
          <ac:chgData name="C, Vigneshwaran" userId="361f7be8-1fbb-40bb-9ca9-63070c125a19" providerId="ADAL" clId="{64687F5F-0B60-4EF3-A6D0-E5D43FE77882}" dt="2025-02-15T13:06:30.128" v="1260" actId="1076"/>
          <ac:spMkLst>
            <pc:docMk/>
            <pc:sldMk cId="2870367917" sldId="1571"/>
            <ac:spMk id="42" creationId="{0EA1D5AA-5F00-520C-FD72-4ABAD583FCD1}"/>
          </ac:spMkLst>
        </pc:spChg>
        <pc:spChg chg="add mod">
          <ac:chgData name="C, Vigneshwaran" userId="361f7be8-1fbb-40bb-9ca9-63070c125a19" providerId="ADAL" clId="{64687F5F-0B60-4EF3-A6D0-E5D43FE77882}" dt="2025-02-15T13:06:48.074" v="1270" actId="20577"/>
          <ac:spMkLst>
            <pc:docMk/>
            <pc:sldMk cId="2870367917" sldId="1571"/>
            <ac:spMk id="43" creationId="{000E2F66-C8E5-7656-FB78-63A044AF0E65}"/>
          </ac:spMkLst>
        </pc:spChg>
        <pc:spChg chg="add mod">
          <ac:chgData name="C, Vigneshwaran" userId="361f7be8-1fbb-40bb-9ca9-63070c125a19" providerId="ADAL" clId="{64687F5F-0B60-4EF3-A6D0-E5D43FE77882}" dt="2025-02-15T13:11:48.386" v="1305" actId="20577"/>
          <ac:spMkLst>
            <pc:docMk/>
            <pc:sldMk cId="2870367917" sldId="1571"/>
            <ac:spMk id="45" creationId="{FF57E945-05D2-3BFF-EDD3-000C72EFA907}"/>
          </ac:spMkLst>
        </pc:spChg>
        <pc:spChg chg="add mod">
          <ac:chgData name="C, Vigneshwaran" userId="361f7be8-1fbb-40bb-9ca9-63070c125a19" providerId="ADAL" clId="{64687F5F-0B60-4EF3-A6D0-E5D43FE77882}" dt="2025-02-15T13:11:22.989" v="1291" actId="6549"/>
          <ac:spMkLst>
            <pc:docMk/>
            <pc:sldMk cId="2870367917" sldId="1571"/>
            <ac:spMk id="46" creationId="{D5E3CC0D-0E2D-5431-F9EE-DFD4524CA9A2}"/>
          </ac:spMkLst>
        </pc:spChg>
      </pc:sldChg>
      <pc:sldChg chg="modSp add mod">
        <pc:chgData name="C, Vigneshwaran" userId="361f7be8-1fbb-40bb-9ca9-63070c125a19" providerId="ADAL" clId="{64687F5F-0B60-4EF3-A6D0-E5D43FE77882}" dt="2025-02-18T08:59:43.030" v="2223" actId="113"/>
        <pc:sldMkLst>
          <pc:docMk/>
          <pc:sldMk cId="3251138405" sldId="1572"/>
        </pc:sldMkLst>
      </pc:sldChg>
      <pc:sldChg chg="addSp delSp modSp add mod">
        <pc:chgData name="C, Vigneshwaran" userId="361f7be8-1fbb-40bb-9ca9-63070c125a19" providerId="ADAL" clId="{64687F5F-0B60-4EF3-A6D0-E5D43FE77882}" dt="2025-02-19T00:19:50.332" v="2510" actId="1076"/>
        <pc:sldMkLst>
          <pc:docMk/>
          <pc:sldMk cId="2680099415" sldId="1573"/>
        </pc:sldMkLst>
        <pc:spChg chg="mod">
          <ac:chgData name="C, Vigneshwaran" userId="361f7be8-1fbb-40bb-9ca9-63070c125a19" providerId="ADAL" clId="{64687F5F-0B60-4EF3-A6D0-E5D43FE77882}" dt="2025-02-19T00:17:22.396" v="2265" actId="20577"/>
          <ac:spMkLst>
            <pc:docMk/>
            <pc:sldMk cId="2680099415" sldId="1573"/>
            <ac:spMk id="2" creationId="{5534891B-DDC8-C7F2-E117-EC5653404049}"/>
          </ac:spMkLst>
        </pc:spChg>
        <pc:spChg chg="mod">
          <ac:chgData name="C, Vigneshwaran" userId="361f7be8-1fbb-40bb-9ca9-63070c125a19" providerId="ADAL" clId="{64687F5F-0B60-4EF3-A6D0-E5D43FE77882}" dt="2025-02-19T00:19:32.121" v="2503" actId="20577"/>
          <ac:spMkLst>
            <pc:docMk/>
            <pc:sldMk cId="2680099415" sldId="1573"/>
            <ac:spMk id="3" creationId="{77423D05-B0C3-EB04-0668-76F4E8740354}"/>
          </ac:spMkLst>
        </pc:spChg>
        <pc:spChg chg="add mod">
          <ac:chgData name="C, Vigneshwaran" userId="361f7be8-1fbb-40bb-9ca9-63070c125a19" providerId="ADAL" clId="{64687F5F-0B60-4EF3-A6D0-E5D43FE77882}" dt="2025-02-19T00:19:50.332" v="2510" actId="1076"/>
          <ac:spMkLst>
            <pc:docMk/>
            <pc:sldMk cId="2680099415" sldId="1573"/>
            <ac:spMk id="5" creationId="{7CFFF4EA-1A7C-557A-9AAF-95516306D587}"/>
          </ac:spMkLst>
        </pc:spChg>
      </pc:sldChg>
      <pc:sldChg chg="addSp delSp modSp new mod">
        <pc:chgData name="C, Vigneshwaran" userId="361f7be8-1fbb-40bb-9ca9-63070c125a19" providerId="ADAL" clId="{64687F5F-0B60-4EF3-A6D0-E5D43FE77882}" dt="2025-02-19T13:04:08.760" v="2564"/>
        <pc:sldMkLst>
          <pc:docMk/>
          <pc:sldMk cId="860212086" sldId="1574"/>
        </pc:sldMkLst>
        <pc:spChg chg="mod">
          <ac:chgData name="C, Vigneshwaran" userId="361f7be8-1fbb-40bb-9ca9-63070c125a19" providerId="ADAL" clId="{64687F5F-0B60-4EF3-A6D0-E5D43FE77882}" dt="2025-02-19T00:17:32.619" v="2273" actId="20577"/>
          <ac:spMkLst>
            <pc:docMk/>
            <pc:sldMk cId="860212086" sldId="1574"/>
            <ac:spMk id="2" creationId="{1D2EFFC1-5E0E-C786-B47A-8C1C5F68104D}"/>
          </ac:spMkLst>
        </pc:spChg>
        <pc:spChg chg="mod">
          <ac:chgData name="C, Vigneshwaran" userId="361f7be8-1fbb-40bb-9ca9-63070c125a19" providerId="ADAL" clId="{64687F5F-0B60-4EF3-A6D0-E5D43FE77882}" dt="2025-02-19T13:04:08.760" v="2564"/>
          <ac:spMkLst>
            <pc:docMk/>
            <pc:sldMk cId="860212086" sldId="1574"/>
            <ac:spMk id="3" creationId="{25E9F0B2-0B03-7525-EE2A-EBB00585246C}"/>
          </ac:spMkLst>
        </pc:spChg>
        <pc:spChg chg="add mod">
          <ac:chgData name="C, Vigneshwaran" userId="361f7be8-1fbb-40bb-9ca9-63070c125a19" providerId="ADAL" clId="{64687F5F-0B60-4EF3-A6D0-E5D43FE77882}" dt="2025-02-19T13:03:45.719" v="2561" actId="1076"/>
          <ac:spMkLst>
            <pc:docMk/>
            <pc:sldMk cId="860212086" sldId="1574"/>
            <ac:spMk id="6" creationId="{1C810E92-D012-F8C6-7327-F3B5E939DD4D}"/>
          </ac:spMkLst>
        </pc:spChg>
      </pc:sldChg>
      <pc:sldChg chg="addSp modSp add mod">
        <pc:chgData name="C, Vigneshwaran" userId="361f7be8-1fbb-40bb-9ca9-63070c125a19" providerId="ADAL" clId="{64687F5F-0B60-4EF3-A6D0-E5D43FE77882}" dt="2025-02-19T13:03:35.788" v="2559" actId="14100"/>
        <pc:sldMkLst>
          <pc:docMk/>
          <pc:sldMk cId="920615298" sldId="1575"/>
        </pc:sldMkLst>
        <pc:spChg chg="mod">
          <ac:chgData name="C, Vigneshwaran" userId="361f7be8-1fbb-40bb-9ca9-63070c125a19" providerId="ADAL" clId="{64687F5F-0B60-4EF3-A6D0-E5D43FE77882}" dt="2025-02-19T13:03:16.458" v="2541" actId="14100"/>
          <ac:spMkLst>
            <pc:docMk/>
            <pc:sldMk cId="920615298" sldId="1575"/>
            <ac:spMk id="3" creationId="{92EE77C4-99F7-3BEA-05FB-A2CEEDD85BAE}"/>
          </ac:spMkLst>
        </pc:spChg>
        <pc:spChg chg="mod">
          <ac:chgData name="C, Vigneshwaran" userId="361f7be8-1fbb-40bb-9ca9-63070c125a19" providerId="ADAL" clId="{64687F5F-0B60-4EF3-A6D0-E5D43FE77882}" dt="2025-02-19T13:03:35.788" v="2559" actId="14100"/>
          <ac:spMkLst>
            <pc:docMk/>
            <pc:sldMk cId="920615298" sldId="1575"/>
            <ac:spMk id="6" creationId="{32C0D659-24D0-A8FD-5B3E-101AC9672F3E}"/>
          </ac:spMkLst>
        </pc:spChg>
      </pc:sldChg>
      <pc:sldChg chg="addSp delSp modSp add mod modClrScheme chgLayout">
        <pc:chgData name="C, Vigneshwaran" userId="361f7be8-1fbb-40bb-9ca9-63070c125a19" providerId="ADAL" clId="{64687F5F-0B60-4EF3-A6D0-E5D43FE77882}" dt="2025-02-19T15:05:29.283" v="2779" actId="26606"/>
        <pc:sldMkLst>
          <pc:docMk/>
          <pc:sldMk cId="1541554166" sldId="1576"/>
        </pc:sldMkLst>
        <pc:spChg chg="mod">
          <ac:chgData name="C, Vigneshwaran" userId="361f7be8-1fbb-40bb-9ca9-63070c125a19" providerId="ADAL" clId="{64687F5F-0B60-4EF3-A6D0-E5D43FE77882}" dt="2025-02-19T15:05:29.283" v="2779" actId="26606"/>
          <ac:spMkLst>
            <pc:docMk/>
            <pc:sldMk cId="1541554166" sldId="1576"/>
            <ac:spMk id="5" creationId="{B00ABDE8-63FF-51B6-78C5-38E51DF3A6BE}"/>
          </ac:spMkLst>
        </pc:spChg>
      </pc:sldChg>
      <pc:sldChg chg="addSp delSp modSp new mod">
        <pc:chgData name="C, Vigneshwaran" userId="361f7be8-1fbb-40bb-9ca9-63070c125a19" providerId="ADAL" clId="{64687F5F-0B60-4EF3-A6D0-E5D43FE77882}" dt="2025-02-19T15:01:50.058" v="2744" actId="1076"/>
        <pc:sldMkLst>
          <pc:docMk/>
          <pc:sldMk cId="402356973" sldId="1577"/>
        </pc:sldMkLst>
        <pc:spChg chg="mod">
          <ac:chgData name="C, Vigneshwaran" userId="361f7be8-1fbb-40bb-9ca9-63070c125a19" providerId="ADAL" clId="{64687F5F-0B60-4EF3-A6D0-E5D43FE77882}" dt="2025-02-19T14:53:59.007" v="2685" actId="20577"/>
          <ac:spMkLst>
            <pc:docMk/>
            <pc:sldMk cId="402356973" sldId="1577"/>
            <ac:spMk id="2" creationId="{4D5CB0AB-F4EB-A38C-91A4-64DEF9B6EBB7}"/>
          </ac:spMkLst>
        </pc:spChg>
        <pc:graphicFrameChg chg="add mod modGraphic">
          <ac:chgData name="C, Vigneshwaran" userId="361f7be8-1fbb-40bb-9ca9-63070c125a19" providerId="ADAL" clId="{64687F5F-0B60-4EF3-A6D0-E5D43FE77882}" dt="2025-02-19T15:01:50.058" v="2744" actId="1076"/>
          <ac:graphicFrameMkLst>
            <pc:docMk/>
            <pc:sldMk cId="402356973" sldId="1577"/>
            <ac:graphicFrameMk id="4" creationId="{82839953-F2D2-67B4-9CD4-DE927B08B5E9}"/>
          </ac:graphicFrameMkLst>
        </pc:graphicFrameChg>
      </pc:sldChg>
    </pc:docChg>
  </pc:docChgLst>
  <pc:docChgLst>
    <pc:chgData name="C, Vigneshwaran" userId="361f7be8-1fbb-40bb-9ca9-63070c125a19" providerId="ADAL" clId="{33B6D9A7-14A8-4759-B090-660BAB1FF743}"/>
    <pc:docChg chg="undo custSel modSld">
      <pc:chgData name="C, Vigneshwaran" userId="361f7be8-1fbb-40bb-9ca9-63070c125a19" providerId="ADAL" clId="{33B6D9A7-14A8-4759-B090-660BAB1FF743}" dt="2025-03-04T23:55:57.338" v="288" actId="6549"/>
      <pc:docMkLst>
        <pc:docMk/>
      </pc:docMkLst>
      <pc:sldChg chg="modSp mod">
        <pc:chgData name="C, Vigneshwaran" userId="361f7be8-1fbb-40bb-9ca9-63070c125a19" providerId="ADAL" clId="{33B6D9A7-14A8-4759-B090-660BAB1FF743}" dt="2025-03-04T13:53:46.056" v="70" actId="20577"/>
        <pc:sldMkLst>
          <pc:docMk/>
          <pc:sldMk cId="1861229559" sldId="1487"/>
        </pc:sldMkLst>
        <pc:spChg chg="mod">
          <ac:chgData name="C, Vigneshwaran" userId="361f7be8-1fbb-40bb-9ca9-63070c125a19" providerId="ADAL" clId="{33B6D9A7-14A8-4759-B090-660BAB1FF743}" dt="2025-03-04T13:53:46.056" v="70" actId="20577"/>
          <ac:spMkLst>
            <pc:docMk/>
            <pc:sldMk cId="1861229559" sldId="1487"/>
            <ac:spMk id="8" creationId="{653CF29B-786E-4758-B905-F902F40873A8}"/>
          </ac:spMkLst>
        </pc:spChg>
      </pc:sldChg>
      <pc:sldChg chg="modSp mod">
        <pc:chgData name="C, Vigneshwaran" userId="361f7be8-1fbb-40bb-9ca9-63070c125a19" providerId="ADAL" clId="{33B6D9A7-14A8-4759-B090-660BAB1FF743}" dt="2025-03-04T23:54:40.821" v="287" actId="6549"/>
        <pc:sldMkLst>
          <pc:docMk/>
          <pc:sldMk cId="3642891286" sldId="1554"/>
        </pc:sldMkLst>
        <pc:spChg chg="mod">
          <ac:chgData name="C, Vigneshwaran" userId="361f7be8-1fbb-40bb-9ca9-63070c125a19" providerId="ADAL" clId="{33B6D9A7-14A8-4759-B090-660BAB1FF743}" dt="2025-03-04T23:54:40.821" v="287" actId="6549"/>
          <ac:spMkLst>
            <pc:docMk/>
            <pc:sldMk cId="3642891286" sldId="1554"/>
            <ac:spMk id="8" creationId="{647C3B2C-79A4-B2FD-AB4B-779734820263}"/>
          </ac:spMkLst>
        </pc:spChg>
      </pc:sldChg>
      <pc:sldChg chg="modSp mod">
        <pc:chgData name="C, Vigneshwaran" userId="361f7be8-1fbb-40bb-9ca9-63070c125a19" providerId="ADAL" clId="{33B6D9A7-14A8-4759-B090-660BAB1FF743}" dt="2025-03-04T14:04:36.246" v="74" actId="20577"/>
        <pc:sldMkLst>
          <pc:docMk/>
          <pc:sldMk cId="419100356" sldId="1558"/>
        </pc:sldMkLst>
        <pc:spChg chg="mod">
          <ac:chgData name="C, Vigneshwaran" userId="361f7be8-1fbb-40bb-9ca9-63070c125a19" providerId="ADAL" clId="{33B6D9A7-14A8-4759-B090-660BAB1FF743}" dt="2025-03-04T14:04:36.246" v="74" actId="20577"/>
          <ac:spMkLst>
            <pc:docMk/>
            <pc:sldMk cId="419100356" sldId="1558"/>
            <ac:spMk id="5" creationId="{903950F7-0862-F514-A3D3-C6330E445638}"/>
          </ac:spMkLst>
        </pc:spChg>
        <pc:spChg chg="mod">
          <ac:chgData name="C, Vigneshwaran" userId="361f7be8-1fbb-40bb-9ca9-63070c125a19" providerId="ADAL" clId="{33B6D9A7-14A8-4759-B090-660BAB1FF743}" dt="2025-03-04T14:04:29.177" v="73" actId="6549"/>
          <ac:spMkLst>
            <pc:docMk/>
            <pc:sldMk cId="419100356" sldId="1558"/>
            <ac:spMk id="11" creationId="{83B7B2AC-479E-DE50-08BD-73026FD73062}"/>
          </ac:spMkLst>
        </pc:spChg>
      </pc:sldChg>
      <pc:sldChg chg="modSp mod">
        <pc:chgData name="C, Vigneshwaran" userId="361f7be8-1fbb-40bb-9ca9-63070c125a19" providerId="ADAL" clId="{33B6D9A7-14A8-4759-B090-660BAB1FF743}" dt="2025-03-04T23:49:28.066" v="213" actId="255"/>
        <pc:sldMkLst>
          <pc:docMk/>
          <pc:sldMk cId="2051046738" sldId="1560"/>
        </pc:sldMkLst>
      </pc:sldChg>
      <pc:sldChg chg="modSp mod">
        <pc:chgData name="C, Vigneshwaran" userId="361f7be8-1fbb-40bb-9ca9-63070c125a19" providerId="ADAL" clId="{33B6D9A7-14A8-4759-B090-660BAB1FF743}" dt="2025-03-04T14:09:19.812" v="151" actId="6549"/>
        <pc:sldMkLst>
          <pc:docMk/>
          <pc:sldMk cId="3301739734" sldId="1561"/>
        </pc:sldMkLst>
        <pc:spChg chg="mod">
          <ac:chgData name="C, Vigneshwaran" userId="361f7be8-1fbb-40bb-9ca9-63070c125a19" providerId="ADAL" clId="{33B6D9A7-14A8-4759-B090-660BAB1FF743}" dt="2025-03-04T14:09:19.812" v="151" actId="6549"/>
          <ac:spMkLst>
            <pc:docMk/>
            <pc:sldMk cId="3301739734" sldId="1561"/>
            <ac:spMk id="3" creationId="{F13BFBC9-EDEF-6697-4C63-2B18F3F6E6AE}"/>
          </ac:spMkLst>
        </pc:spChg>
      </pc:sldChg>
      <pc:sldChg chg="modSp mod">
        <pc:chgData name="C, Vigneshwaran" userId="361f7be8-1fbb-40bb-9ca9-63070c125a19" providerId="ADAL" clId="{33B6D9A7-14A8-4759-B090-660BAB1FF743}" dt="2025-03-04T23:55:57.338" v="288" actId="6549"/>
        <pc:sldMkLst>
          <pc:docMk/>
          <pc:sldMk cId="2828106775" sldId="1564"/>
        </pc:sldMkLst>
        <pc:spChg chg="mod">
          <ac:chgData name="C, Vigneshwaran" userId="361f7be8-1fbb-40bb-9ca9-63070c125a19" providerId="ADAL" clId="{33B6D9A7-14A8-4759-B090-660BAB1FF743}" dt="2025-03-04T23:55:57.338" v="288" actId="6549"/>
          <ac:spMkLst>
            <pc:docMk/>
            <pc:sldMk cId="2828106775" sldId="1564"/>
            <ac:spMk id="3" creationId="{C0782CE4-5BE5-7AC3-EA63-586F303ADF31}"/>
          </ac:spMkLst>
        </pc:spChg>
        <pc:spChg chg="mod">
          <ac:chgData name="C, Vigneshwaran" userId="361f7be8-1fbb-40bb-9ca9-63070c125a19" providerId="ADAL" clId="{33B6D9A7-14A8-4759-B090-660BAB1FF743}" dt="2025-03-04T10:58:41.880" v="69" actId="1076"/>
          <ac:spMkLst>
            <pc:docMk/>
            <pc:sldMk cId="2828106775" sldId="1564"/>
            <ac:spMk id="6" creationId="{C00F8556-8CE5-5449-6424-B260A0BB6BE2}"/>
          </ac:spMkLst>
        </pc:spChg>
      </pc:sldChg>
      <pc:sldChg chg="modSp mod">
        <pc:chgData name="C, Vigneshwaran" userId="361f7be8-1fbb-40bb-9ca9-63070c125a19" providerId="ADAL" clId="{33B6D9A7-14A8-4759-B090-660BAB1FF743}" dt="2025-03-04T14:15:02.507" v="164" actId="20577"/>
        <pc:sldMkLst>
          <pc:docMk/>
          <pc:sldMk cId="2769129217" sldId="1569"/>
        </pc:sldMkLst>
        <pc:spChg chg="mod">
          <ac:chgData name="C, Vigneshwaran" userId="361f7be8-1fbb-40bb-9ca9-63070c125a19" providerId="ADAL" clId="{33B6D9A7-14A8-4759-B090-660BAB1FF743}" dt="2025-03-04T14:15:02.507" v="164" actId="20577"/>
          <ac:spMkLst>
            <pc:docMk/>
            <pc:sldMk cId="2769129217" sldId="1569"/>
            <ac:spMk id="2" creationId="{58BFD2BB-97F6-AD57-CDE6-001074537F82}"/>
          </ac:spMkLst>
        </pc:spChg>
      </pc:sldChg>
      <pc:sldChg chg="modSp mod">
        <pc:chgData name="C, Vigneshwaran" userId="361f7be8-1fbb-40bb-9ca9-63070c125a19" providerId="ADAL" clId="{33B6D9A7-14A8-4759-B090-660BAB1FF743}" dt="2025-03-04T14:17:33.566" v="165" actId="6549"/>
        <pc:sldMkLst>
          <pc:docMk/>
          <pc:sldMk cId="2984895836" sldId="1570"/>
        </pc:sldMkLst>
        <pc:spChg chg="mod">
          <ac:chgData name="C, Vigneshwaran" userId="361f7be8-1fbb-40bb-9ca9-63070c125a19" providerId="ADAL" clId="{33B6D9A7-14A8-4759-B090-660BAB1FF743}" dt="2025-03-04T14:17:33.566" v="165" actId="6549"/>
          <ac:spMkLst>
            <pc:docMk/>
            <pc:sldMk cId="2984895836" sldId="1570"/>
            <ac:spMk id="3" creationId="{8581BE81-4911-0123-59C3-220B49345CBF}"/>
          </ac:spMkLst>
        </pc:spChg>
      </pc:sldChg>
      <pc:sldChg chg="modSp mod">
        <pc:chgData name="C, Vigneshwaran" userId="361f7be8-1fbb-40bb-9ca9-63070c125a19" providerId="ADAL" clId="{33B6D9A7-14A8-4759-B090-660BAB1FF743}" dt="2025-03-04T23:52:11.894" v="286" actId="1076"/>
        <pc:sldMkLst>
          <pc:docMk/>
          <pc:sldMk cId="2870367917" sldId="1571"/>
        </pc:sldMkLst>
        <pc:spChg chg="mod">
          <ac:chgData name="C, Vigneshwaran" userId="361f7be8-1fbb-40bb-9ca9-63070c125a19" providerId="ADAL" clId="{33B6D9A7-14A8-4759-B090-660BAB1FF743}" dt="2025-03-04T10:23:35.756" v="65" actId="14100"/>
          <ac:spMkLst>
            <pc:docMk/>
            <pc:sldMk cId="2870367917" sldId="1571"/>
            <ac:spMk id="105" creationId="{7809C822-3080-3C88-9B70-41EC37946568}"/>
          </ac:spMkLst>
        </pc:spChg>
        <pc:spChg chg="mod">
          <ac:chgData name="C, Vigneshwaran" userId="361f7be8-1fbb-40bb-9ca9-63070c125a19" providerId="ADAL" clId="{33B6D9A7-14A8-4759-B090-660BAB1FF743}" dt="2025-03-04T23:52:11.894" v="286" actId="1076"/>
          <ac:spMkLst>
            <pc:docMk/>
            <pc:sldMk cId="2870367917" sldId="1571"/>
            <ac:spMk id="107" creationId="{5F1A686E-B289-9BE5-ABC5-E77A2DEDE25C}"/>
          </ac:spMkLst>
        </pc:spChg>
      </pc:sldChg>
      <pc:sldChg chg="modSp mod">
        <pc:chgData name="C, Vigneshwaran" userId="361f7be8-1fbb-40bb-9ca9-63070c125a19" providerId="ADAL" clId="{33B6D9A7-14A8-4759-B090-660BAB1FF743}" dt="2025-03-04T14:21:07.266" v="169" actId="6549"/>
        <pc:sldMkLst>
          <pc:docMk/>
          <pc:sldMk cId="860212086" sldId="1574"/>
        </pc:sldMkLst>
        <pc:spChg chg="mod">
          <ac:chgData name="C, Vigneshwaran" userId="361f7be8-1fbb-40bb-9ca9-63070c125a19" providerId="ADAL" clId="{33B6D9A7-14A8-4759-B090-660BAB1FF743}" dt="2025-03-04T14:21:07.266" v="169" actId="6549"/>
          <ac:spMkLst>
            <pc:docMk/>
            <pc:sldMk cId="860212086" sldId="1574"/>
            <ac:spMk id="3" creationId="{25E9F0B2-0B03-7525-EE2A-EBB00585246C}"/>
          </ac:spMkLst>
        </pc:spChg>
      </pc:sldChg>
      <pc:sldChg chg="addSp modSp mod">
        <pc:chgData name="C, Vigneshwaran" userId="361f7be8-1fbb-40bb-9ca9-63070c125a19" providerId="ADAL" clId="{33B6D9A7-14A8-4759-B090-660BAB1FF743}" dt="2025-03-04T14:25:42.615" v="191" actId="6549"/>
        <pc:sldMkLst>
          <pc:docMk/>
          <pc:sldMk cId="920615298" sldId="1575"/>
        </pc:sldMkLst>
        <pc:spChg chg="mod">
          <ac:chgData name="C, Vigneshwaran" userId="361f7be8-1fbb-40bb-9ca9-63070c125a19" providerId="ADAL" clId="{33B6D9A7-14A8-4759-B090-660BAB1FF743}" dt="2025-03-04T14:25:42.615" v="191" actId="6549"/>
          <ac:spMkLst>
            <pc:docMk/>
            <pc:sldMk cId="920615298" sldId="1575"/>
            <ac:spMk id="3" creationId="{92EE77C4-99F7-3BEA-05FB-A2CEEDD85BAE}"/>
          </ac:spMkLst>
        </pc:spChg>
        <pc:spChg chg="mod">
          <ac:chgData name="C, Vigneshwaran" userId="361f7be8-1fbb-40bb-9ca9-63070c125a19" providerId="ADAL" clId="{33B6D9A7-14A8-4759-B090-660BAB1FF743}" dt="2025-03-04T14:25:03.859" v="184" actId="14100"/>
          <ac:spMkLst>
            <pc:docMk/>
            <pc:sldMk cId="920615298" sldId="1575"/>
            <ac:spMk id="6" creationId="{32C0D659-24D0-A8FD-5B3E-101AC9672F3E}"/>
          </ac:spMkLst>
        </pc:spChg>
      </pc:sldChg>
      <pc:sldChg chg="modSp mod">
        <pc:chgData name="C, Vigneshwaran" userId="361f7be8-1fbb-40bb-9ca9-63070c125a19" providerId="ADAL" clId="{33B6D9A7-14A8-4759-B090-660BAB1FF743}" dt="2025-03-04T01:44:33.863" v="58" actId="20577"/>
        <pc:sldMkLst>
          <pc:docMk/>
          <pc:sldMk cId="1541554166" sldId="1576"/>
        </pc:sldMkLst>
        <pc:spChg chg="mod">
          <ac:chgData name="C, Vigneshwaran" userId="361f7be8-1fbb-40bb-9ca9-63070c125a19" providerId="ADAL" clId="{33B6D9A7-14A8-4759-B090-660BAB1FF743}" dt="2025-03-04T01:44:33.863" v="58" actId="20577"/>
          <ac:spMkLst>
            <pc:docMk/>
            <pc:sldMk cId="1541554166" sldId="1576"/>
            <ac:spMk id="25" creationId="{3D8C8DD5-4601-47B4-3D1F-172B607D130D}"/>
          </ac:spMkLst>
        </pc:spChg>
      </pc:sldChg>
      <pc:sldChg chg="addSp delSp modSp mod">
        <pc:chgData name="C, Vigneshwaran" userId="361f7be8-1fbb-40bb-9ca9-63070c125a19" providerId="ADAL" clId="{33B6D9A7-14A8-4759-B090-660BAB1FF743}" dt="2025-03-04T01:31:19.460" v="57" actId="1036"/>
        <pc:sldMkLst>
          <pc:docMk/>
          <pc:sldMk cId="1501716009" sldId="1580"/>
        </pc:sldMkLst>
        <pc:spChg chg="add mod">
          <ac:chgData name="C, Vigneshwaran" userId="361f7be8-1fbb-40bb-9ca9-63070c125a19" providerId="ADAL" clId="{33B6D9A7-14A8-4759-B090-660BAB1FF743}" dt="2025-03-04T01:31:19.460" v="57" actId="1036"/>
          <ac:spMkLst>
            <pc:docMk/>
            <pc:sldMk cId="1501716009" sldId="1580"/>
            <ac:spMk id="3" creationId="{306505F0-7FD7-D0F5-2C4B-FA04E6E443CA}"/>
          </ac:spMkLst>
        </pc:spChg>
        <pc:spChg chg="add mod">
          <ac:chgData name="C, Vigneshwaran" userId="361f7be8-1fbb-40bb-9ca9-63070c125a19" providerId="ADAL" clId="{33B6D9A7-14A8-4759-B090-660BAB1FF743}" dt="2025-03-04T01:31:19.460" v="57" actId="1036"/>
          <ac:spMkLst>
            <pc:docMk/>
            <pc:sldMk cId="1501716009" sldId="1580"/>
            <ac:spMk id="4" creationId="{08B7C691-2CE7-775B-91BC-FE91E2CC9065}"/>
          </ac:spMkLst>
        </pc:spChg>
        <pc:spChg chg="add mod">
          <ac:chgData name="C, Vigneshwaran" userId="361f7be8-1fbb-40bb-9ca9-63070c125a19" providerId="ADAL" clId="{33B6D9A7-14A8-4759-B090-660BAB1FF743}" dt="2025-03-04T01:31:19.460" v="57" actId="1036"/>
          <ac:spMkLst>
            <pc:docMk/>
            <pc:sldMk cId="1501716009" sldId="1580"/>
            <ac:spMk id="14" creationId="{AA93DED9-09E9-0607-69AA-AF7462461D7D}"/>
          </ac:spMkLst>
        </pc:spChg>
        <pc:cxnChg chg="ord">
          <ac:chgData name="C, Vigneshwaran" userId="361f7be8-1fbb-40bb-9ca9-63070c125a19" providerId="ADAL" clId="{33B6D9A7-14A8-4759-B090-660BAB1FF743}" dt="2025-03-04T01:30:57.604" v="40" actId="166"/>
          <ac:cxnSpMkLst>
            <pc:docMk/>
            <pc:sldMk cId="1501716009" sldId="1580"/>
            <ac:cxnSpMk id="95" creationId="{16E4B0AC-408B-E6A2-6EFB-40F785E368BA}"/>
          </ac:cxnSpMkLst>
        </pc:cxnChg>
      </pc:sldChg>
    </pc:docChg>
  </pc:docChgLst>
  <pc:docChgLst>
    <pc:chgData name="C, Vigneshwaran" userId="361f7be8-1fbb-40bb-9ca9-63070c125a19" providerId="ADAL" clId="{7F7F4F35-4012-480A-A1D4-91F08748023E}"/>
    <pc:docChg chg="undo custSel addSld delSld modSld sldOrd">
      <pc:chgData name="C, Vigneshwaran" userId="361f7be8-1fbb-40bb-9ca9-63070c125a19" providerId="ADAL" clId="{7F7F4F35-4012-480A-A1D4-91F08748023E}" dt="2023-02-15T18:26:59.038" v="3904" actId="6549"/>
      <pc:docMkLst>
        <pc:docMk/>
      </pc:docMkLst>
      <pc:sldChg chg="modSp mod">
        <pc:chgData name="C, Vigneshwaran" userId="361f7be8-1fbb-40bb-9ca9-63070c125a19" providerId="ADAL" clId="{7F7F4F35-4012-480A-A1D4-91F08748023E}" dt="2023-02-15T18:18:35.584" v="3819" actId="20577"/>
        <pc:sldMkLst>
          <pc:docMk/>
          <pc:sldMk cId="2632562535" sldId="1461"/>
        </pc:sldMkLst>
      </pc:sldChg>
      <pc:sldChg chg="modSp mod">
        <pc:chgData name="C, Vigneshwaran" userId="361f7be8-1fbb-40bb-9ca9-63070c125a19" providerId="ADAL" clId="{7F7F4F35-4012-480A-A1D4-91F08748023E}" dt="2023-02-15T18:16:19.065" v="3804" actId="20577"/>
        <pc:sldMkLst>
          <pc:docMk/>
          <pc:sldMk cId="3309335680" sldId="1470"/>
        </pc:sldMkLst>
      </pc:sldChg>
      <pc:sldChg chg="modSp mod">
        <pc:chgData name="C, Vigneshwaran" userId="361f7be8-1fbb-40bb-9ca9-63070c125a19" providerId="ADAL" clId="{7F7F4F35-4012-480A-A1D4-91F08748023E}" dt="2023-02-15T16:16:00.624" v="470" actId="20577"/>
        <pc:sldMkLst>
          <pc:docMk/>
          <pc:sldMk cId="637734033" sldId="1482"/>
        </pc:sldMkLst>
      </pc:sldChg>
      <pc:sldChg chg="modSp mod">
        <pc:chgData name="C, Vigneshwaran" userId="361f7be8-1fbb-40bb-9ca9-63070c125a19" providerId="ADAL" clId="{7F7F4F35-4012-480A-A1D4-91F08748023E}" dt="2023-02-15T18:15:47.858" v="3800" actId="20577"/>
        <pc:sldMkLst>
          <pc:docMk/>
          <pc:sldMk cId="1861229559" sldId="1487"/>
        </pc:sldMkLst>
      </pc:sldChg>
      <pc:sldChg chg="modSp mod">
        <pc:chgData name="C, Vigneshwaran" userId="361f7be8-1fbb-40bb-9ca9-63070c125a19" providerId="ADAL" clId="{7F7F4F35-4012-480A-A1D4-91F08748023E}" dt="2023-02-15T17:52:43.538" v="3506" actId="20577"/>
        <pc:sldMkLst>
          <pc:docMk/>
          <pc:sldMk cId="1761316535" sldId="1490"/>
        </pc:sldMkLst>
      </pc:sldChg>
      <pc:sldChg chg="modSp mod ord">
        <pc:chgData name="C, Vigneshwaran" userId="361f7be8-1fbb-40bb-9ca9-63070c125a19" providerId="ADAL" clId="{7F7F4F35-4012-480A-A1D4-91F08748023E}" dt="2023-02-15T17:53:54.136" v="3519" actId="20577"/>
        <pc:sldMkLst>
          <pc:docMk/>
          <pc:sldMk cId="208606455" sldId="1493"/>
        </pc:sldMkLst>
      </pc:sldChg>
      <pc:sldChg chg="addSp delSp modSp mod">
        <pc:chgData name="C, Vigneshwaran" userId="361f7be8-1fbb-40bb-9ca9-63070c125a19" providerId="ADAL" clId="{7F7F4F35-4012-480A-A1D4-91F08748023E}" dt="2023-02-15T09:04:22.475" v="136" actId="14100"/>
        <pc:sldMkLst>
          <pc:docMk/>
          <pc:sldMk cId="3417097170" sldId="1495"/>
        </pc:sldMkLst>
      </pc:sldChg>
      <pc:sldChg chg="delSp modSp mod">
        <pc:chgData name="C, Vigneshwaran" userId="361f7be8-1fbb-40bb-9ca9-63070c125a19" providerId="ADAL" clId="{7F7F4F35-4012-480A-A1D4-91F08748023E}" dt="2023-02-15T18:26:59.038" v="3904" actId="6549"/>
        <pc:sldMkLst>
          <pc:docMk/>
          <pc:sldMk cId="950488650" sldId="1502"/>
        </pc:sldMkLst>
      </pc:sldChg>
      <pc:sldChg chg="modSp mod">
        <pc:chgData name="C, Vigneshwaran" userId="361f7be8-1fbb-40bb-9ca9-63070c125a19" providerId="ADAL" clId="{7F7F4F35-4012-480A-A1D4-91F08748023E}" dt="2023-02-15T18:10:32.758" v="3669" actId="20577"/>
        <pc:sldMkLst>
          <pc:docMk/>
          <pc:sldMk cId="188040444" sldId="1503"/>
        </pc:sldMkLst>
      </pc:sldChg>
      <pc:sldChg chg="modSp mod">
        <pc:chgData name="C, Vigneshwaran" userId="361f7be8-1fbb-40bb-9ca9-63070c125a19" providerId="ADAL" clId="{7F7F4F35-4012-480A-A1D4-91F08748023E}" dt="2023-02-15T18:17:18.024" v="3810" actId="6549"/>
        <pc:sldMkLst>
          <pc:docMk/>
          <pc:sldMk cId="1982596765" sldId="1504"/>
        </pc:sldMkLst>
      </pc:sldChg>
      <pc:sldChg chg="modSp del mod">
        <pc:chgData name="C, Vigneshwaran" userId="361f7be8-1fbb-40bb-9ca9-63070c125a19" providerId="ADAL" clId="{7F7F4F35-4012-480A-A1D4-91F08748023E}" dt="2023-02-15T17:32:55.300" v="3205" actId="2696"/>
        <pc:sldMkLst>
          <pc:docMk/>
          <pc:sldMk cId="2419458001" sldId="1505"/>
        </pc:sldMkLst>
      </pc:sldChg>
      <pc:sldChg chg="modSp del mod">
        <pc:chgData name="C, Vigneshwaran" userId="361f7be8-1fbb-40bb-9ca9-63070c125a19" providerId="ADAL" clId="{7F7F4F35-4012-480A-A1D4-91F08748023E}" dt="2023-02-15T17:32:55.300" v="3205" actId="2696"/>
        <pc:sldMkLst>
          <pc:docMk/>
          <pc:sldMk cId="2438926613" sldId="1507"/>
        </pc:sldMkLst>
      </pc:sldChg>
      <pc:sldChg chg="modSp mod">
        <pc:chgData name="C, Vigneshwaran" userId="361f7be8-1fbb-40bb-9ca9-63070c125a19" providerId="ADAL" clId="{7F7F4F35-4012-480A-A1D4-91F08748023E}" dt="2023-02-15T18:14:13.945" v="3779" actId="20577"/>
        <pc:sldMkLst>
          <pc:docMk/>
          <pc:sldMk cId="1678965410" sldId="1508"/>
        </pc:sldMkLst>
      </pc:sldChg>
      <pc:sldChg chg="modSp mod">
        <pc:chgData name="C, Vigneshwaran" userId="361f7be8-1fbb-40bb-9ca9-63070c125a19" providerId="ADAL" clId="{7F7F4F35-4012-480A-A1D4-91F08748023E}" dt="2023-02-15T18:14:29.703" v="3790" actId="20577"/>
        <pc:sldMkLst>
          <pc:docMk/>
          <pc:sldMk cId="2273941493" sldId="1509"/>
        </pc:sldMkLst>
      </pc:sldChg>
      <pc:sldChg chg="modSp del mod">
        <pc:chgData name="C, Vigneshwaran" userId="361f7be8-1fbb-40bb-9ca9-63070c125a19" providerId="ADAL" clId="{7F7F4F35-4012-480A-A1D4-91F08748023E}" dt="2023-02-15T17:36:35.598" v="3323" actId="47"/>
        <pc:sldMkLst>
          <pc:docMk/>
          <pc:sldMk cId="3900312478" sldId="1510"/>
        </pc:sldMkLst>
      </pc:sldChg>
      <pc:sldChg chg="del">
        <pc:chgData name="C, Vigneshwaran" userId="361f7be8-1fbb-40bb-9ca9-63070c125a19" providerId="ADAL" clId="{7F7F4F35-4012-480A-A1D4-91F08748023E}" dt="2023-02-15T17:36:47.459" v="3325" actId="47"/>
        <pc:sldMkLst>
          <pc:docMk/>
          <pc:sldMk cId="3474370288" sldId="1511"/>
        </pc:sldMkLst>
      </pc:sldChg>
      <pc:sldChg chg="modSp del mod">
        <pc:chgData name="C, Vigneshwaran" userId="361f7be8-1fbb-40bb-9ca9-63070c125a19" providerId="ADAL" clId="{7F7F4F35-4012-480A-A1D4-91F08748023E}" dt="2023-02-15T17:36:40.237" v="3324" actId="47"/>
        <pc:sldMkLst>
          <pc:docMk/>
          <pc:sldMk cId="3343189777" sldId="1512"/>
        </pc:sldMkLst>
      </pc:sldChg>
      <pc:sldChg chg="del">
        <pc:chgData name="C, Vigneshwaran" userId="361f7be8-1fbb-40bb-9ca9-63070c125a19" providerId="ADAL" clId="{7F7F4F35-4012-480A-A1D4-91F08748023E}" dt="2023-02-15T17:36:51.299" v="3326" actId="47"/>
        <pc:sldMkLst>
          <pc:docMk/>
          <pc:sldMk cId="3526631439" sldId="1513"/>
        </pc:sldMkLst>
      </pc:sldChg>
      <pc:sldChg chg="modSp del mod">
        <pc:chgData name="C, Vigneshwaran" userId="361f7be8-1fbb-40bb-9ca9-63070c125a19" providerId="ADAL" clId="{7F7F4F35-4012-480A-A1D4-91F08748023E}" dt="2023-02-15T17:36:59.025" v="3327" actId="47"/>
        <pc:sldMkLst>
          <pc:docMk/>
          <pc:sldMk cId="3794776092" sldId="1514"/>
        </pc:sldMkLst>
      </pc:sldChg>
      <pc:sldChg chg="modSp mod">
        <pc:chgData name="C, Vigneshwaran" userId="361f7be8-1fbb-40bb-9ca9-63070c125a19" providerId="ADAL" clId="{7F7F4F35-4012-480A-A1D4-91F08748023E}" dt="2023-02-15T18:14:56.247" v="3799" actId="20577"/>
        <pc:sldMkLst>
          <pc:docMk/>
          <pc:sldMk cId="1672501253" sldId="1515"/>
        </pc:sldMkLst>
      </pc:sldChg>
      <pc:sldChg chg="modSp mod">
        <pc:chgData name="C, Vigneshwaran" userId="361f7be8-1fbb-40bb-9ca9-63070c125a19" providerId="ADAL" clId="{7F7F4F35-4012-480A-A1D4-91F08748023E}" dt="2023-02-15T18:18:16.650" v="3817" actId="14100"/>
        <pc:sldMkLst>
          <pc:docMk/>
          <pc:sldMk cId="1837894147" sldId="1516"/>
        </pc:sldMkLst>
      </pc:sldChg>
      <pc:sldChg chg="modSp mod">
        <pc:chgData name="C, Vigneshwaran" userId="361f7be8-1fbb-40bb-9ca9-63070c125a19" providerId="ADAL" clId="{7F7F4F35-4012-480A-A1D4-91F08748023E}" dt="2023-02-15T17:54:45.131" v="3529" actId="20577"/>
        <pc:sldMkLst>
          <pc:docMk/>
          <pc:sldMk cId="3419783904" sldId="1517"/>
        </pc:sldMkLst>
      </pc:sldChg>
      <pc:sldChg chg="modSp mod">
        <pc:chgData name="C, Vigneshwaran" userId="361f7be8-1fbb-40bb-9ca9-63070c125a19" providerId="ADAL" clId="{7F7F4F35-4012-480A-A1D4-91F08748023E}" dt="2023-02-15T18:16:46.450" v="3807" actId="20577"/>
        <pc:sldMkLst>
          <pc:docMk/>
          <pc:sldMk cId="4063145682" sldId="1518"/>
        </pc:sldMkLst>
      </pc:sldChg>
      <pc:sldChg chg="modSp mod">
        <pc:chgData name="C, Vigneshwaran" userId="361f7be8-1fbb-40bb-9ca9-63070c125a19" providerId="ADAL" clId="{7F7F4F35-4012-480A-A1D4-91F08748023E}" dt="2023-02-15T18:16:52.200" v="3809" actId="20577"/>
        <pc:sldMkLst>
          <pc:docMk/>
          <pc:sldMk cId="3567504694" sldId="1519"/>
        </pc:sldMkLst>
      </pc:sldChg>
      <pc:sldChg chg="modSp mod">
        <pc:chgData name="C, Vigneshwaran" userId="361f7be8-1fbb-40bb-9ca9-63070c125a19" providerId="ADAL" clId="{7F7F4F35-4012-480A-A1D4-91F08748023E}" dt="2023-02-15T18:18:30.908" v="3818" actId="20577"/>
        <pc:sldMkLst>
          <pc:docMk/>
          <pc:sldMk cId="2192687617" sldId="1521"/>
        </pc:sldMkLst>
      </pc:sldChg>
      <pc:sldChg chg="modSp del mod">
        <pc:chgData name="C, Vigneshwaran" userId="361f7be8-1fbb-40bb-9ca9-63070c125a19" providerId="ADAL" clId="{7F7F4F35-4012-480A-A1D4-91F08748023E}" dt="2023-02-15T17:37:05.678" v="3328" actId="47"/>
        <pc:sldMkLst>
          <pc:docMk/>
          <pc:sldMk cId="401322783" sldId="1522"/>
        </pc:sldMkLst>
      </pc:sldChg>
      <pc:sldChg chg="modSp mod">
        <pc:chgData name="C, Vigneshwaran" userId="361f7be8-1fbb-40bb-9ca9-63070c125a19" providerId="ADAL" clId="{7F7F4F35-4012-480A-A1D4-91F08748023E}" dt="2023-02-15T18:18:43.054" v="3821" actId="20577"/>
        <pc:sldMkLst>
          <pc:docMk/>
          <pc:sldMk cId="2301701331" sldId="1523"/>
        </pc:sldMkLst>
      </pc:sldChg>
      <pc:sldChg chg="addSp delSp modSp add mod">
        <pc:chgData name="C, Vigneshwaran" userId="361f7be8-1fbb-40bb-9ca9-63070c125a19" providerId="ADAL" clId="{7F7F4F35-4012-480A-A1D4-91F08748023E}" dt="2023-02-15T18:01:27.455" v="3538" actId="1076"/>
        <pc:sldMkLst>
          <pc:docMk/>
          <pc:sldMk cId="1631961632" sldId="1524"/>
        </pc:sldMkLst>
      </pc:sldChg>
      <pc:sldChg chg="modSp add mod">
        <pc:chgData name="C, Vigneshwaran" userId="361f7be8-1fbb-40bb-9ca9-63070c125a19" providerId="ADAL" clId="{7F7F4F35-4012-480A-A1D4-91F08748023E}" dt="2023-02-15T17:47:30.907" v="3410"/>
        <pc:sldMkLst>
          <pc:docMk/>
          <pc:sldMk cId="3577406834" sldId="1525"/>
        </pc:sldMkLst>
      </pc:sldChg>
      <pc:sldChg chg="modSp add mod">
        <pc:chgData name="C, Vigneshwaran" userId="361f7be8-1fbb-40bb-9ca9-63070c125a19" providerId="ADAL" clId="{7F7F4F35-4012-480A-A1D4-91F08748023E}" dt="2023-02-15T18:18:56.542" v="3822" actId="20577"/>
        <pc:sldMkLst>
          <pc:docMk/>
          <pc:sldMk cId="3887814448" sldId="1526"/>
        </pc:sldMkLst>
      </pc:sldChg>
      <pc:sldChg chg="addSp delSp modSp add mod">
        <pc:chgData name="C, Vigneshwaran" userId="361f7be8-1fbb-40bb-9ca9-63070c125a19" providerId="ADAL" clId="{7F7F4F35-4012-480A-A1D4-91F08748023E}" dt="2023-02-15T17:59:51.105" v="3535" actId="1076"/>
        <pc:sldMkLst>
          <pc:docMk/>
          <pc:sldMk cId="1036052162" sldId="1527"/>
        </pc:sldMkLst>
      </pc:sldChg>
      <pc:sldChg chg="modSp add mod">
        <pc:chgData name="C, Vigneshwaran" userId="361f7be8-1fbb-40bb-9ca9-63070c125a19" providerId="ADAL" clId="{7F7F4F35-4012-480A-A1D4-91F08748023E}" dt="2023-02-15T17:51:41.764" v="3489" actId="6549"/>
        <pc:sldMkLst>
          <pc:docMk/>
          <pc:sldMk cId="1151501580" sldId="1528"/>
        </pc:sldMkLst>
      </pc:sldChg>
      <pc:sldChg chg="new del">
        <pc:chgData name="C, Vigneshwaran" userId="361f7be8-1fbb-40bb-9ca9-63070c125a19" providerId="ADAL" clId="{7F7F4F35-4012-480A-A1D4-91F08748023E}" dt="2023-02-15T16:48:36.318" v="2214" actId="680"/>
        <pc:sldMkLst>
          <pc:docMk/>
          <pc:sldMk cId="2982624278" sldId="1528"/>
        </pc:sldMkLst>
      </pc:sldChg>
      <pc:sldChg chg="addSp delSp modSp add mod ord">
        <pc:chgData name="C, Vigneshwaran" userId="361f7be8-1fbb-40bb-9ca9-63070c125a19" providerId="ADAL" clId="{7F7F4F35-4012-480A-A1D4-91F08748023E}" dt="2023-02-15T17:57:56.181" v="3532" actId="1076"/>
        <pc:sldMkLst>
          <pc:docMk/>
          <pc:sldMk cId="3466908322" sldId="1529"/>
        </pc:sldMkLst>
      </pc:sldChg>
      <pc:sldChg chg="addSp delSp modSp add del mod">
        <pc:chgData name="C, Vigneshwaran" userId="361f7be8-1fbb-40bb-9ca9-63070c125a19" providerId="ADAL" clId="{7F7F4F35-4012-480A-A1D4-91F08748023E}" dt="2023-02-15T17:28:03.852" v="3096" actId="47"/>
        <pc:sldMkLst>
          <pc:docMk/>
          <pc:sldMk cId="2983965295" sldId="1530"/>
        </pc:sldMkLst>
      </pc:sldChg>
      <pc:sldChg chg="add del">
        <pc:chgData name="C, Vigneshwaran" userId="361f7be8-1fbb-40bb-9ca9-63070c125a19" providerId="ADAL" clId="{7F7F4F35-4012-480A-A1D4-91F08748023E}" dt="2023-02-15T17:27:42.918" v="3093"/>
        <pc:sldMkLst>
          <pc:docMk/>
          <pc:sldMk cId="2381570467" sldId="1531"/>
        </pc:sldMkLst>
      </pc:sldChg>
      <pc:sldChg chg="delSp modSp add mod">
        <pc:chgData name="C, Vigneshwaran" userId="361f7be8-1fbb-40bb-9ca9-63070c125a19" providerId="ADAL" clId="{7F7F4F35-4012-480A-A1D4-91F08748023E}" dt="2023-02-15T18:24:55.978" v="3903" actId="20577"/>
        <pc:sldMkLst>
          <pc:docMk/>
          <pc:sldMk cId="3160463131" sldId="1531"/>
        </pc:sldMkLst>
      </pc:sldChg>
      <pc:sldChg chg="modSp add mod">
        <pc:chgData name="C, Vigneshwaran" userId="361f7be8-1fbb-40bb-9ca9-63070c125a19" providerId="ADAL" clId="{7F7F4F35-4012-480A-A1D4-91F08748023E}" dt="2023-02-15T18:12:49.980" v="3693" actId="20577"/>
        <pc:sldMkLst>
          <pc:docMk/>
          <pc:sldMk cId="3355874211" sldId="1532"/>
        </pc:sldMkLst>
      </pc:sldChg>
      <pc:sldChg chg="modSp add mod">
        <pc:chgData name="C, Vigneshwaran" userId="361f7be8-1fbb-40bb-9ca9-63070c125a19" providerId="ADAL" clId="{7F7F4F35-4012-480A-A1D4-91F08748023E}" dt="2023-02-15T18:23:21.087" v="3834" actId="6549"/>
        <pc:sldMkLst>
          <pc:docMk/>
          <pc:sldMk cId="1614957043" sldId="1533"/>
        </pc:sldMkLst>
      </pc:sldChg>
      <pc:sldChg chg="modSp add mod">
        <pc:chgData name="C, Vigneshwaran" userId="361f7be8-1fbb-40bb-9ca9-63070c125a19" providerId="ADAL" clId="{7F7F4F35-4012-480A-A1D4-91F08748023E}" dt="2023-02-15T17:51:47.524" v="3490" actId="6549"/>
        <pc:sldMkLst>
          <pc:docMk/>
          <pc:sldMk cId="1964769578" sldId="1534"/>
        </pc:sldMkLst>
      </pc:sldChg>
      <pc:sldChg chg="add del">
        <pc:chgData name="C, Vigneshwaran" userId="361f7be8-1fbb-40bb-9ca9-63070c125a19" providerId="ADAL" clId="{7F7F4F35-4012-480A-A1D4-91F08748023E}" dt="2023-02-15T17:34:39.235" v="3217" actId="47"/>
        <pc:sldMkLst>
          <pc:docMk/>
          <pc:sldMk cId="4271470114" sldId="1534"/>
        </pc:sldMkLst>
      </pc:sldChg>
      <pc:sldChg chg="modSp add mod">
        <pc:chgData name="C, Vigneshwaran" userId="361f7be8-1fbb-40bb-9ca9-63070c125a19" providerId="ADAL" clId="{7F7F4F35-4012-480A-A1D4-91F08748023E}" dt="2023-02-15T18:16:35.703" v="3805" actId="20577"/>
        <pc:sldMkLst>
          <pc:docMk/>
          <pc:sldMk cId="3923629008" sldId="1535"/>
        </pc:sldMkLst>
      </pc:sldChg>
    </pc:docChg>
  </pc:docChgLst>
  <pc:docChgLst>
    <pc:chgData name="C, Vigneshwaran" userId="361f7be8-1fbb-40bb-9ca9-63070c125a19" providerId="ADAL" clId="{2FB1B26E-4B91-4377-9619-5A87AE68C76D}"/>
    <pc:docChg chg="undo custSel delSld modSld modShowInfo">
      <pc:chgData name="C, Vigneshwaran" userId="361f7be8-1fbb-40bb-9ca9-63070c125a19" providerId="ADAL" clId="{2FB1B26E-4B91-4377-9619-5A87AE68C76D}" dt="2023-02-23T17:32:27.359" v="320" actId="478"/>
      <pc:docMkLst>
        <pc:docMk/>
      </pc:docMkLst>
      <pc:sldChg chg="delSp modSp mod">
        <pc:chgData name="C, Vigneshwaran" userId="361f7be8-1fbb-40bb-9ca9-63070c125a19" providerId="ADAL" clId="{2FB1B26E-4B91-4377-9619-5A87AE68C76D}" dt="2023-02-23T01:03:37.259" v="8" actId="478"/>
        <pc:sldMkLst>
          <pc:docMk/>
          <pc:sldMk cId="2632562535" sldId="1461"/>
        </pc:sldMkLst>
      </pc:sldChg>
      <pc:sldChg chg="modSp mod">
        <pc:chgData name="C, Vigneshwaran" userId="361f7be8-1fbb-40bb-9ca9-63070c125a19" providerId="ADAL" clId="{2FB1B26E-4B91-4377-9619-5A87AE68C76D}" dt="2023-02-23T03:15:12.568" v="169" actId="20577"/>
        <pc:sldMkLst>
          <pc:docMk/>
          <pc:sldMk cId="808085214" sldId="1468"/>
        </pc:sldMkLst>
      </pc:sldChg>
      <pc:sldChg chg="modSp mod">
        <pc:chgData name="C, Vigneshwaran" userId="361f7be8-1fbb-40bb-9ca9-63070c125a19" providerId="ADAL" clId="{2FB1B26E-4B91-4377-9619-5A87AE68C76D}" dt="2023-02-23T03:24:46.874" v="182" actId="1036"/>
        <pc:sldMkLst>
          <pc:docMk/>
          <pc:sldMk cId="3309335680" sldId="1470"/>
        </pc:sldMkLst>
      </pc:sldChg>
      <pc:sldChg chg="modSp mod">
        <pc:chgData name="C, Vigneshwaran" userId="361f7be8-1fbb-40bb-9ca9-63070c125a19" providerId="ADAL" clId="{2FB1B26E-4B91-4377-9619-5A87AE68C76D}" dt="2023-02-23T03:05:53.176" v="160" actId="20577"/>
        <pc:sldMkLst>
          <pc:docMk/>
          <pc:sldMk cId="637734033" sldId="1482"/>
        </pc:sldMkLst>
      </pc:sldChg>
      <pc:sldChg chg="modSp mod">
        <pc:chgData name="C, Vigneshwaran" userId="361f7be8-1fbb-40bb-9ca9-63070c125a19" providerId="ADAL" clId="{2FB1B26E-4B91-4377-9619-5A87AE68C76D}" dt="2023-02-23T03:34:17.689" v="191" actId="6549"/>
        <pc:sldMkLst>
          <pc:docMk/>
          <pc:sldMk cId="1761316535" sldId="1490"/>
        </pc:sldMkLst>
      </pc:sldChg>
      <pc:sldChg chg="delSp mod">
        <pc:chgData name="C, Vigneshwaran" userId="361f7be8-1fbb-40bb-9ca9-63070c125a19" providerId="ADAL" clId="{2FB1B26E-4B91-4377-9619-5A87AE68C76D}" dt="2023-02-23T17:32:27.359" v="320" actId="478"/>
        <pc:sldMkLst>
          <pc:docMk/>
          <pc:sldMk cId="3299126723" sldId="1499"/>
        </pc:sldMkLst>
      </pc:sldChg>
      <pc:sldChg chg="modSp mod">
        <pc:chgData name="C, Vigneshwaran" userId="361f7be8-1fbb-40bb-9ca9-63070c125a19" providerId="ADAL" clId="{2FB1B26E-4B91-4377-9619-5A87AE68C76D}" dt="2023-02-23T03:25:58.800" v="187" actId="1038"/>
        <pc:sldMkLst>
          <pc:docMk/>
          <pc:sldMk cId="748986837" sldId="1501"/>
        </pc:sldMkLst>
      </pc:sldChg>
      <pc:sldChg chg="modSp mod">
        <pc:chgData name="C, Vigneshwaran" userId="361f7be8-1fbb-40bb-9ca9-63070c125a19" providerId="ADAL" clId="{2FB1B26E-4B91-4377-9619-5A87AE68C76D}" dt="2023-02-23T03:27:02.393" v="188" actId="6549"/>
        <pc:sldMkLst>
          <pc:docMk/>
          <pc:sldMk cId="950488650" sldId="1502"/>
        </pc:sldMkLst>
      </pc:sldChg>
      <pc:sldChg chg="modSp mod">
        <pc:chgData name="C, Vigneshwaran" userId="361f7be8-1fbb-40bb-9ca9-63070c125a19" providerId="ADAL" clId="{2FB1B26E-4B91-4377-9619-5A87AE68C76D}" dt="2023-02-23T03:36:57.928" v="293" actId="20577"/>
        <pc:sldMkLst>
          <pc:docMk/>
          <pc:sldMk cId="4063145682" sldId="1518"/>
        </pc:sldMkLst>
      </pc:sldChg>
      <pc:sldChg chg="modSp del mod">
        <pc:chgData name="C, Vigneshwaran" userId="361f7be8-1fbb-40bb-9ca9-63070c125a19" providerId="ADAL" clId="{2FB1B26E-4B91-4377-9619-5A87AE68C76D}" dt="2023-02-23T01:03:33.327" v="7" actId="2696"/>
        <pc:sldMkLst>
          <pc:docMk/>
          <pc:sldMk cId="2301701331" sldId="1523"/>
        </pc:sldMkLst>
      </pc:sldChg>
      <pc:sldChg chg="modSp mod">
        <pc:chgData name="C, Vigneshwaran" userId="361f7be8-1fbb-40bb-9ca9-63070c125a19" providerId="ADAL" clId="{2FB1B26E-4B91-4377-9619-5A87AE68C76D}" dt="2023-02-23T03:39:12.791" v="318" actId="20577"/>
        <pc:sldMkLst>
          <pc:docMk/>
          <pc:sldMk cId="1340285369" sldId="1551"/>
        </pc:sldMkLst>
      </pc:sldChg>
    </pc:docChg>
  </pc:docChgLst>
  <pc:docChgLst>
    <pc:chgData name="C, Vigneshwaran" userId="361f7be8-1fbb-40bb-9ca9-63070c125a19" providerId="ADAL" clId="{FF125F8C-0392-4008-A130-41037CF4F105}"/>
    <pc:docChg chg="undo custSel modSld">
      <pc:chgData name="C, Vigneshwaran" userId="361f7be8-1fbb-40bb-9ca9-63070c125a19" providerId="ADAL" clId="{FF125F8C-0392-4008-A130-41037CF4F105}" dt="2025-02-26T04:06:12.085" v="36"/>
      <pc:docMkLst>
        <pc:docMk/>
      </pc:docMkLst>
      <pc:sldChg chg="addSp delSp modSp mod">
        <pc:chgData name="C, Vigneshwaran" userId="361f7be8-1fbb-40bb-9ca9-63070c125a19" providerId="ADAL" clId="{FF125F8C-0392-4008-A130-41037CF4F105}" dt="2025-02-26T03:57:43.642" v="29" actId="1076"/>
        <pc:sldMkLst>
          <pc:docMk/>
          <pc:sldMk cId="3467054861" sldId="269"/>
        </pc:sldMkLst>
        <pc:spChg chg="mod">
          <ac:chgData name="C, Vigneshwaran" userId="361f7be8-1fbb-40bb-9ca9-63070c125a19" providerId="ADAL" clId="{FF125F8C-0392-4008-A130-41037CF4F105}" dt="2025-02-26T03:54:19.589" v="2" actId="1076"/>
          <ac:spMkLst>
            <pc:docMk/>
            <pc:sldMk cId="3467054861" sldId="269"/>
            <ac:spMk id="15" creationId="{8FD8F33F-AFC3-19A8-F59F-0A6E42E0E5B0}"/>
          </ac:spMkLst>
        </pc:spChg>
      </pc:sldChg>
      <pc:sldChg chg="modSp mod">
        <pc:chgData name="C, Vigneshwaran" userId="361f7be8-1fbb-40bb-9ca9-63070c125a19" providerId="ADAL" clId="{FF125F8C-0392-4008-A130-41037CF4F105}" dt="2025-02-26T04:06:12.085" v="36"/>
        <pc:sldMkLst>
          <pc:docMk/>
          <pc:sldMk cId="2051046738" sldId="1560"/>
        </pc:sldMkLst>
      </pc:sldChg>
    </pc:docChg>
  </pc:docChgLst>
  <pc:docChgLst>
    <pc:chgData name="C, Vigneshwaran" userId="361f7be8-1fbb-40bb-9ca9-63070c125a19" providerId="ADAL" clId="{173B0DC9-1E78-4697-BE34-45E1DA4B7FC7}"/>
    <pc:docChg chg="undo custSel modSld">
      <pc:chgData name="C, Vigneshwaran" userId="361f7be8-1fbb-40bb-9ca9-63070c125a19" providerId="ADAL" clId="{173B0DC9-1E78-4697-BE34-45E1DA4B7FC7}" dt="2023-02-23T01:00:59.879" v="58" actId="1076"/>
      <pc:docMkLst>
        <pc:docMk/>
      </pc:docMkLst>
      <pc:sldChg chg="modSp mod">
        <pc:chgData name="C, Vigneshwaran" userId="361f7be8-1fbb-40bb-9ca9-63070c125a19" providerId="ADAL" clId="{173B0DC9-1E78-4697-BE34-45E1DA4B7FC7}" dt="2023-02-23T01:00:59.879" v="58" actId="1076"/>
        <pc:sldMkLst>
          <pc:docMk/>
          <pc:sldMk cId="2632562535" sldId="1461"/>
        </pc:sldMkLst>
      </pc:sldChg>
      <pc:sldChg chg="modSp mod">
        <pc:chgData name="C, Vigneshwaran" userId="361f7be8-1fbb-40bb-9ca9-63070c125a19" providerId="ADAL" clId="{173B0DC9-1E78-4697-BE34-45E1DA4B7FC7}" dt="2023-02-23T00:55:54.278" v="0" actId="20577"/>
        <pc:sldMkLst>
          <pc:docMk/>
          <pc:sldMk cId="808085214" sldId="1468"/>
        </pc:sldMkLst>
      </pc:sldChg>
      <pc:sldChg chg="modSp mod">
        <pc:chgData name="C, Vigneshwaran" userId="361f7be8-1fbb-40bb-9ca9-63070c125a19" providerId="ADAL" clId="{173B0DC9-1E78-4697-BE34-45E1DA4B7FC7}" dt="2023-02-23T00:57:59.039" v="8" actId="114"/>
        <pc:sldMkLst>
          <pc:docMk/>
          <pc:sldMk cId="1761316535" sldId="1490"/>
        </pc:sldMkLst>
      </pc:sldChg>
      <pc:sldChg chg="modSp mod">
        <pc:chgData name="C, Vigneshwaran" userId="361f7be8-1fbb-40bb-9ca9-63070c125a19" providerId="ADAL" clId="{173B0DC9-1E78-4697-BE34-45E1DA4B7FC7}" dt="2023-02-23T00:57:17.567" v="6" actId="113"/>
        <pc:sldMkLst>
          <pc:docMk/>
          <pc:sldMk cId="950488650" sldId="1502"/>
        </pc:sldMkLst>
      </pc:sldChg>
      <pc:sldChg chg="addSp modSp mod">
        <pc:chgData name="C, Vigneshwaran" userId="361f7be8-1fbb-40bb-9ca9-63070c125a19" providerId="ADAL" clId="{173B0DC9-1E78-4697-BE34-45E1DA4B7FC7}" dt="2023-02-23T00:58:45.453" v="14"/>
        <pc:sldMkLst>
          <pc:docMk/>
          <pc:sldMk cId="1837894147" sldId="1516"/>
        </pc:sldMkLst>
      </pc:sldChg>
      <pc:sldChg chg="addSp modSp">
        <pc:chgData name="C, Vigneshwaran" userId="361f7be8-1fbb-40bb-9ca9-63070c125a19" providerId="ADAL" clId="{173B0DC9-1E78-4697-BE34-45E1DA4B7FC7}" dt="2023-02-23T00:58:57.874" v="15"/>
        <pc:sldMkLst>
          <pc:docMk/>
          <pc:sldMk cId="3419783904" sldId="1517"/>
        </pc:sldMkLst>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61361770-CF84-48C2-8710-34DAB79A95E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a:extLst>
              <a:ext uri="{FF2B5EF4-FFF2-40B4-BE49-F238E27FC236}">
                <a16:creationId xmlns:a16="http://schemas.microsoft.com/office/drawing/2014/main" id="{6AED8D3B-9082-49AA-B4BC-F3F4425AA7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89ACFA8-1AB5-47AD-8712-789ED582E266}" type="datetimeFigureOut">
              <a:rPr kumimoji="1" lang="ja-JP" altLang="en-US" smtClean="0"/>
              <a:t>2025/3/5</a:t>
            </a:fld>
            <a:endParaRPr kumimoji="1" lang="ja-JP" altLang="en-US"/>
          </a:p>
        </p:txBody>
      </p:sp>
      <p:sp>
        <p:nvSpPr>
          <p:cNvPr id="4" name="フッター プレースホルダー 3">
            <a:extLst>
              <a:ext uri="{FF2B5EF4-FFF2-40B4-BE49-F238E27FC236}">
                <a16:creationId xmlns:a16="http://schemas.microsoft.com/office/drawing/2014/main" id="{5DAB9B36-94C5-4135-B352-9570B260F3E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ltLang="ja-JP" sz="1000" dirty="0"/>
              <a:t>© 2021 Fujitsu Limited</a:t>
            </a:r>
          </a:p>
        </p:txBody>
      </p:sp>
      <p:sp>
        <p:nvSpPr>
          <p:cNvPr id="5" name="スライド番号プレースホルダー 4">
            <a:extLst>
              <a:ext uri="{FF2B5EF4-FFF2-40B4-BE49-F238E27FC236}">
                <a16:creationId xmlns:a16="http://schemas.microsoft.com/office/drawing/2014/main" id="{91EDE976-DD9F-4E5B-8DD7-50A554BDD8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DA504E-F46D-4C99-BD4A-3BE220F742A8}" type="slidenum">
              <a:rPr kumimoji="1" lang="ja-JP" altLang="en-US" smtClean="0"/>
              <a:t>‹#›</a:t>
            </a:fld>
            <a:endParaRPr kumimoji="1" lang="ja-JP" altLang="en-US"/>
          </a:p>
        </p:txBody>
      </p:sp>
      <p:pic>
        <p:nvPicPr>
          <p:cNvPr id="6" name="図 5" descr="FUJITSU-RESTRICTED">
            <a:extLst>
              <a:ext uri="{FF2B5EF4-FFF2-40B4-BE49-F238E27FC236}">
                <a16:creationId xmlns:a16="http://schemas.microsoft.com/office/drawing/2014/main" id="{EF70CBE9-4701-4CA4-A96C-FFD75BE721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75" y="53975"/>
            <a:ext cx="1292691" cy="166263"/>
          </a:xfrm>
          <a:prstGeom prst="rect">
            <a:avLst/>
          </a:prstGeom>
        </p:spPr>
      </p:pic>
    </p:spTree>
    <p:extLst>
      <p:ext uri="{BB962C8B-B14F-4D97-AF65-F5344CB8AC3E}">
        <p14:creationId xmlns:p14="http://schemas.microsoft.com/office/powerpoint/2010/main" val="9559416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n-lt"/>
              </a:defRPr>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n-lt"/>
              </a:defRPr>
            </a:lvl1pPr>
          </a:lstStyle>
          <a:p>
            <a:fld id="{49E156C8-D1E6-4437-B817-0C57EC289493}" type="datetimeFigureOut">
              <a:rPr kumimoji="1" lang="ja-JP" altLang="en-US" smtClean="0"/>
              <a:pPr/>
              <a:t>2025/3/5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en-US" altLang="ja-JP" dirty="0"/>
              <a:t>Headline</a:t>
            </a:r>
            <a:endParaRPr kumimoji="1" lang="ja-JP" altLang="en-US" dirty="0"/>
          </a:p>
          <a:p>
            <a:pPr lvl="1"/>
            <a:r>
              <a:rPr kumimoji="1" lang="en-US" altLang="ja-JP" dirty="0"/>
              <a:t>1st subhead</a:t>
            </a:r>
            <a:endParaRPr kumimoji="1" lang="ja-JP" altLang="en-US" dirty="0"/>
          </a:p>
          <a:p>
            <a:pPr lvl="2"/>
            <a:r>
              <a:rPr kumimoji="1" lang="en-US" altLang="ja-JP" dirty="0"/>
              <a:t>2nd subhead</a:t>
            </a:r>
            <a:endParaRPr kumimoji="1" lang="ja-JP" altLang="en-US" dirty="0"/>
          </a:p>
          <a:p>
            <a:pPr lvl="3"/>
            <a:r>
              <a:rPr kumimoji="1" lang="en-US" altLang="ja-JP" dirty="0"/>
              <a:t>Text</a:t>
            </a:r>
          </a:p>
          <a:p>
            <a:pPr lvl="4"/>
            <a:r>
              <a:rPr kumimoji="1" lang="en-US" altLang="ja-JP" dirty="0"/>
              <a:t>Text</a:t>
            </a:r>
            <a:endParaRPr kumimoji="1" lang="ja-JP" altLang="en-US" dirty="0"/>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000">
                <a:latin typeface="+mn-lt"/>
              </a:defRPr>
            </a:lvl1pPr>
          </a:lstStyle>
          <a:p>
            <a:r>
              <a:rPr kumimoji="1" lang="en-US" altLang="ja-JP" dirty="0"/>
              <a:t>© 2021 Fujitsu Limited</a:t>
            </a:r>
            <a:endParaRPr kumimoji="1" lang="ja-JP" altLang="en-US" dirty="0"/>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000">
                <a:latin typeface="+mn-lt"/>
              </a:defRPr>
            </a:lvl1pPr>
          </a:lstStyle>
          <a:p>
            <a:fld id="{C0644275-5C74-4E59-8F01-9B0DD8D2F6FE}" type="slidenum">
              <a:rPr kumimoji="1" lang="ja-JP" altLang="en-US" smtClean="0"/>
              <a:pPr/>
              <a:t>‹#›</a:t>
            </a:fld>
            <a:endParaRPr kumimoji="1" lang="ja-JP" altLang="en-US"/>
          </a:p>
        </p:txBody>
      </p:sp>
      <p:pic>
        <p:nvPicPr>
          <p:cNvPr id="8" name="図 7" descr="FUJITSU-RESTRICTED">
            <a:extLst>
              <a:ext uri="{FF2B5EF4-FFF2-40B4-BE49-F238E27FC236}">
                <a16:creationId xmlns:a16="http://schemas.microsoft.com/office/drawing/2014/main" id="{D6B6F53D-2030-4C6E-851A-2220828DD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75" y="53975"/>
            <a:ext cx="1292691" cy="166263"/>
          </a:xfrm>
          <a:prstGeom prst="rect">
            <a:avLst/>
          </a:prstGeom>
        </p:spPr>
      </p:pic>
    </p:spTree>
    <p:extLst>
      <p:ext uri="{BB962C8B-B14F-4D97-AF65-F5344CB8AC3E}">
        <p14:creationId xmlns:p14="http://schemas.microsoft.com/office/powerpoint/2010/main" val="2664097101"/>
      </p:ext>
    </p:extLst>
  </p:cSld>
  <p:clrMap bg1="lt1" tx1="dk1" bg2="lt2" tx2="dk2" accent1="accent1" accent2="accent2" accent3="accent3" accent4="accent4" accent5="accent5" accent6="accent6" hlink="hlink" folHlink="folHlink"/>
  <p:hf hdr="0" dt="0"/>
  <p:notesStyle>
    <a:lvl1pPr marL="0" algn="l" defTabSz="685766" rtl="0" eaLnBrk="1" latinLnBrk="0" hangingPunct="1">
      <a:defRPr kumimoji="1" sz="900" kern="1200">
        <a:solidFill>
          <a:schemeClr val="tx1"/>
        </a:solidFill>
        <a:latin typeface="+mn-lt"/>
        <a:ea typeface="+mn-ea"/>
        <a:cs typeface="+mn-cs"/>
      </a:defRPr>
    </a:lvl1pPr>
    <a:lvl2pPr marL="342884" algn="l" defTabSz="685766" rtl="0" eaLnBrk="1" latinLnBrk="0" hangingPunct="1">
      <a:defRPr kumimoji="1" sz="900" kern="1200">
        <a:solidFill>
          <a:schemeClr val="tx1"/>
        </a:solidFill>
        <a:latin typeface="+mn-lt"/>
        <a:ea typeface="+mn-ea"/>
        <a:cs typeface="+mn-cs"/>
      </a:defRPr>
    </a:lvl2pPr>
    <a:lvl3pPr marL="685766" algn="l" defTabSz="685766" rtl="0" eaLnBrk="1" latinLnBrk="0" hangingPunct="1">
      <a:defRPr kumimoji="1" sz="900" kern="1200">
        <a:solidFill>
          <a:schemeClr val="tx1"/>
        </a:solidFill>
        <a:latin typeface="+mn-lt"/>
        <a:ea typeface="+mn-ea"/>
        <a:cs typeface="+mn-cs"/>
      </a:defRPr>
    </a:lvl3pPr>
    <a:lvl4pPr marL="1028649" algn="l" defTabSz="685766" rtl="0" eaLnBrk="1" latinLnBrk="0" hangingPunct="1">
      <a:defRPr kumimoji="1" sz="900" kern="1200">
        <a:solidFill>
          <a:schemeClr val="tx1"/>
        </a:solidFill>
        <a:latin typeface="+mn-lt"/>
        <a:ea typeface="+mn-ea"/>
        <a:cs typeface="+mn-cs"/>
      </a:defRPr>
    </a:lvl4pPr>
    <a:lvl5pPr marL="1371532" algn="l" defTabSz="685766" rtl="0" eaLnBrk="1" latinLnBrk="0" hangingPunct="1">
      <a:defRPr kumimoji="1" sz="900" kern="1200">
        <a:solidFill>
          <a:schemeClr val="tx1"/>
        </a:solidFill>
        <a:latin typeface="+mn-lt"/>
        <a:ea typeface="+mn-ea"/>
        <a:cs typeface="+mn-cs"/>
      </a:defRPr>
    </a:lvl5pPr>
    <a:lvl6pPr marL="1714415" algn="l" defTabSz="685766" rtl="0" eaLnBrk="1" latinLnBrk="0" hangingPunct="1">
      <a:defRPr kumimoji="1" sz="900" kern="1200">
        <a:solidFill>
          <a:schemeClr val="tx1"/>
        </a:solidFill>
        <a:latin typeface="+mn-lt"/>
        <a:ea typeface="+mn-ea"/>
        <a:cs typeface="+mn-cs"/>
      </a:defRPr>
    </a:lvl6pPr>
    <a:lvl7pPr marL="2057297" algn="l" defTabSz="685766" rtl="0" eaLnBrk="1" latinLnBrk="0" hangingPunct="1">
      <a:defRPr kumimoji="1" sz="900" kern="1200">
        <a:solidFill>
          <a:schemeClr val="tx1"/>
        </a:solidFill>
        <a:latin typeface="+mn-lt"/>
        <a:ea typeface="+mn-ea"/>
        <a:cs typeface="+mn-cs"/>
      </a:defRPr>
    </a:lvl7pPr>
    <a:lvl8pPr marL="2400180" algn="l" defTabSz="685766" rtl="0" eaLnBrk="1" latinLnBrk="0" hangingPunct="1">
      <a:defRPr kumimoji="1" sz="900" kern="1200">
        <a:solidFill>
          <a:schemeClr val="tx1"/>
        </a:solidFill>
        <a:latin typeface="+mn-lt"/>
        <a:ea typeface="+mn-ea"/>
        <a:cs typeface="+mn-cs"/>
      </a:defRPr>
    </a:lvl8pPr>
    <a:lvl9pPr marL="2743064" algn="l" defTabSz="685766" rtl="0" eaLnBrk="1" latinLnBrk="0" hangingPunct="1">
      <a:defRPr kumimoji="1"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kumimoji="1" lang="en-US" altLang="ja-JP" dirty="0"/>
              <a:t>© 2021 Fujitsu Limited</a:t>
            </a:r>
            <a:endParaRPr kumimoji="1" lang="ja-JP" altLang="en-US" dirty="0"/>
          </a:p>
        </p:txBody>
      </p:sp>
      <p:sp>
        <p:nvSpPr>
          <p:cNvPr id="5" name="Slide Number Placeholder 4"/>
          <p:cNvSpPr>
            <a:spLocks noGrp="1"/>
          </p:cNvSpPr>
          <p:nvPr>
            <p:ph type="sldNum" sz="quarter" idx="5"/>
          </p:nvPr>
        </p:nvSpPr>
        <p:spPr/>
        <p:txBody>
          <a:bodyPr/>
          <a:lstStyle/>
          <a:p>
            <a:fld id="{C0644275-5C74-4E59-8F01-9B0DD8D2F6FE}" type="slidenum">
              <a:rPr kumimoji="1" lang="ja-JP" altLang="en-US" smtClean="0"/>
              <a:pPr/>
              <a:t>1</a:t>
            </a:fld>
            <a:endParaRPr kumimoji="1" lang="ja-JP" altLang="en-US"/>
          </a:p>
        </p:txBody>
      </p:sp>
    </p:spTree>
    <p:extLst>
      <p:ext uri="{BB962C8B-B14F-4D97-AF65-F5344CB8AC3E}">
        <p14:creationId xmlns:p14="http://schemas.microsoft.com/office/powerpoint/2010/main" val="2970514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54088" rtl="0" eaLnBrk="1" fontAlgn="base" latinLnBrk="0" hangingPunct="1">
              <a:lnSpc>
                <a:spcPct val="100000"/>
              </a:lnSpc>
              <a:spcBef>
                <a:spcPct val="0"/>
              </a:spcBef>
              <a:spcAft>
                <a:spcPct val="0"/>
              </a:spcAft>
              <a:buClrTx/>
              <a:buSzTx/>
              <a:buFontTx/>
              <a:buNone/>
              <a:tabLst/>
              <a:defRPr/>
            </a:pPr>
            <a:fld id="{C0B925CF-706D-4FCE-8C04-BCAA43F1C1B5}" type="slidenum">
              <a:rPr kumimoji="1" lang="en-US" altLang="ja-JP" sz="10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54088" rtl="0" eaLnBrk="1" fontAlgn="base" latinLnBrk="0" hangingPunct="1">
                <a:lnSpc>
                  <a:spcPct val="100000"/>
                </a:lnSpc>
                <a:spcBef>
                  <a:spcPct val="0"/>
                </a:spcBef>
                <a:spcAft>
                  <a:spcPct val="0"/>
                </a:spcAft>
                <a:buClrTx/>
                <a:buSzTx/>
                <a:buFontTx/>
                <a:buNone/>
                <a:tabLst/>
                <a:defRPr/>
              </a:pPr>
              <a:t>3</a:t>
            </a:fld>
            <a:endParaRPr kumimoji="1" lang="en-US" altLang="ja-JP" sz="10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p:txBody>
      </p:sp>
      <p:sp>
        <p:nvSpPr>
          <p:cNvPr id="349186" name="Rectangle 2"/>
          <p:cNvSpPr>
            <a:spLocks noGrp="1" noRot="1" noChangeAspect="1" noChangeArrowheads="1" noTextEdit="1"/>
          </p:cNvSpPr>
          <p:nvPr>
            <p:ph type="sldImg"/>
          </p:nvPr>
        </p:nvSpPr>
        <p:spPr>
          <a:ln/>
        </p:spPr>
      </p:sp>
      <p:sp>
        <p:nvSpPr>
          <p:cNvPr id="349187" name="Rectangle 3"/>
          <p:cNvSpPr>
            <a:spLocks noGrp="1" noChangeArrowheads="1"/>
          </p:cNvSpPr>
          <p:nvPr>
            <p:ph type="body" idx="1"/>
          </p:nvPr>
        </p:nvSpPr>
        <p:spPr/>
        <p:txBody>
          <a:bodyPr/>
          <a:lstStyle/>
          <a:p>
            <a:endParaRPr lang="en-GB" altLang="ja-JP" dirty="0"/>
          </a:p>
        </p:txBody>
      </p:sp>
    </p:spTree>
    <p:extLst>
      <p:ext uri="{BB962C8B-B14F-4D97-AF65-F5344CB8AC3E}">
        <p14:creationId xmlns:p14="http://schemas.microsoft.com/office/powerpoint/2010/main" val="2588404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kumimoji="1" lang="en-US" altLang="ja-JP" dirty="0"/>
              <a:t>© 2021 Fujitsu Limited</a:t>
            </a:r>
            <a:endParaRPr kumimoji="1" lang="ja-JP" altLang="en-US" dirty="0"/>
          </a:p>
        </p:txBody>
      </p:sp>
      <p:sp>
        <p:nvSpPr>
          <p:cNvPr id="5" name="Slide Number Placeholder 4"/>
          <p:cNvSpPr>
            <a:spLocks noGrp="1"/>
          </p:cNvSpPr>
          <p:nvPr>
            <p:ph type="sldNum" sz="quarter" idx="5"/>
          </p:nvPr>
        </p:nvSpPr>
        <p:spPr/>
        <p:txBody>
          <a:bodyPr/>
          <a:lstStyle/>
          <a:p>
            <a:fld id="{C0644275-5C74-4E59-8F01-9B0DD8D2F6FE}" type="slidenum">
              <a:rPr kumimoji="1" lang="ja-JP" altLang="en-US" smtClean="0"/>
              <a:pPr/>
              <a:t>4</a:t>
            </a:fld>
            <a:endParaRPr kumimoji="1" lang="ja-JP" altLang="en-US"/>
          </a:p>
        </p:txBody>
      </p:sp>
    </p:spTree>
    <p:extLst>
      <p:ext uri="{BB962C8B-B14F-4D97-AF65-F5344CB8AC3E}">
        <p14:creationId xmlns:p14="http://schemas.microsoft.com/office/powerpoint/2010/main" val="2552397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F0205-94CD-1C7D-7D99-1B388BA68D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852532-7C9B-CC91-5D32-890BA34246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A75800-90EE-6824-0D6F-55B5D1882139}"/>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898E9D19-0234-B4F1-3244-53FB4C9511EA}"/>
              </a:ext>
            </a:extLst>
          </p:cNvPr>
          <p:cNvSpPr>
            <a:spLocks noGrp="1"/>
          </p:cNvSpPr>
          <p:nvPr>
            <p:ph type="ftr" sz="quarter" idx="4"/>
          </p:nvPr>
        </p:nvSpPr>
        <p:spPr/>
        <p:txBody>
          <a:bodyPr/>
          <a:lstStyle/>
          <a:p>
            <a:r>
              <a:rPr kumimoji="1" lang="en-US" altLang="ja-JP" dirty="0"/>
              <a:t>© 2021 Fujitsu Limited</a:t>
            </a:r>
            <a:endParaRPr kumimoji="1" lang="ja-JP" altLang="en-US" dirty="0"/>
          </a:p>
        </p:txBody>
      </p:sp>
      <p:sp>
        <p:nvSpPr>
          <p:cNvPr id="5" name="Slide Number Placeholder 4">
            <a:extLst>
              <a:ext uri="{FF2B5EF4-FFF2-40B4-BE49-F238E27FC236}">
                <a16:creationId xmlns:a16="http://schemas.microsoft.com/office/drawing/2014/main" id="{8CCC0AC0-1568-A6E5-1064-B42C3F2D829A}"/>
              </a:ext>
            </a:extLst>
          </p:cNvPr>
          <p:cNvSpPr>
            <a:spLocks noGrp="1"/>
          </p:cNvSpPr>
          <p:nvPr>
            <p:ph type="sldNum" sz="quarter" idx="5"/>
          </p:nvPr>
        </p:nvSpPr>
        <p:spPr/>
        <p:txBody>
          <a:bodyPr/>
          <a:lstStyle/>
          <a:p>
            <a:fld id="{C0644275-5C74-4E59-8F01-9B0DD8D2F6FE}" type="slidenum">
              <a:rPr kumimoji="1" lang="ja-JP" altLang="en-US" smtClean="0"/>
              <a:pPr/>
              <a:t>5</a:t>
            </a:fld>
            <a:endParaRPr kumimoji="1" lang="ja-JP" altLang="en-US"/>
          </a:p>
        </p:txBody>
      </p:sp>
    </p:spTree>
    <p:extLst>
      <p:ext uri="{BB962C8B-B14F-4D97-AF65-F5344CB8AC3E}">
        <p14:creationId xmlns:p14="http://schemas.microsoft.com/office/powerpoint/2010/main" val="2698101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F5C6F-82B6-B52D-D9CB-2C3E8D131EF4}"/>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939AFCA0-3062-FB37-A801-1E808F9267ED}"/>
              </a:ext>
            </a:extLst>
          </p:cNvPr>
          <p:cNvSpPr>
            <a:spLocks noGrp="1" noChangeArrowheads="1"/>
          </p:cNvSpPr>
          <p:nvPr>
            <p:ph type="sldNum" sz="quarter" idx="5"/>
          </p:nvPr>
        </p:nvSpPr>
        <p:spPr>
          <a:ln/>
        </p:spPr>
        <p:txBody>
          <a:bodyPr/>
          <a:lstStyle/>
          <a:p>
            <a:pPr marL="0" marR="0" lvl="0" indent="0" algn="r" defTabSz="954088" rtl="0" eaLnBrk="1" fontAlgn="base" latinLnBrk="0" hangingPunct="1">
              <a:lnSpc>
                <a:spcPct val="100000"/>
              </a:lnSpc>
              <a:spcBef>
                <a:spcPct val="0"/>
              </a:spcBef>
              <a:spcAft>
                <a:spcPct val="0"/>
              </a:spcAft>
              <a:buClrTx/>
              <a:buSzTx/>
              <a:buFontTx/>
              <a:buNone/>
              <a:tabLst/>
              <a:defRPr/>
            </a:pPr>
            <a:fld id="{C0B925CF-706D-4FCE-8C04-BCAA43F1C1B5}" type="slidenum">
              <a:rPr kumimoji="1" lang="en-US" altLang="ja-JP" sz="10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54088" rtl="0" eaLnBrk="1" fontAlgn="base" latinLnBrk="0" hangingPunct="1">
                <a:lnSpc>
                  <a:spcPct val="100000"/>
                </a:lnSpc>
                <a:spcBef>
                  <a:spcPct val="0"/>
                </a:spcBef>
                <a:spcAft>
                  <a:spcPct val="0"/>
                </a:spcAft>
                <a:buClrTx/>
                <a:buSzTx/>
                <a:buFontTx/>
                <a:buNone/>
                <a:tabLst/>
                <a:defRPr/>
              </a:pPr>
              <a:t>8</a:t>
            </a:fld>
            <a:endParaRPr kumimoji="1" lang="en-US" altLang="ja-JP" sz="10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p:txBody>
      </p:sp>
      <p:sp>
        <p:nvSpPr>
          <p:cNvPr id="349186" name="Rectangle 2">
            <a:extLst>
              <a:ext uri="{FF2B5EF4-FFF2-40B4-BE49-F238E27FC236}">
                <a16:creationId xmlns:a16="http://schemas.microsoft.com/office/drawing/2014/main" id="{6D53D0C6-8971-7472-0CDA-D8FC7FC44AF4}"/>
              </a:ext>
            </a:extLst>
          </p:cNvPr>
          <p:cNvSpPr>
            <a:spLocks noGrp="1" noRot="1" noChangeAspect="1" noChangeArrowheads="1" noTextEdit="1"/>
          </p:cNvSpPr>
          <p:nvPr>
            <p:ph type="sldImg"/>
          </p:nvPr>
        </p:nvSpPr>
        <p:spPr>
          <a:ln/>
        </p:spPr>
      </p:sp>
      <p:sp>
        <p:nvSpPr>
          <p:cNvPr id="349187" name="Rectangle 3">
            <a:extLst>
              <a:ext uri="{FF2B5EF4-FFF2-40B4-BE49-F238E27FC236}">
                <a16:creationId xmlns:a16="http://schemas.microsoft.com/office/drawing/2014/main" id="{697B7931-9545-2B73-F980-26684D6D343F}"/>
              </a:ext>
            </a:extLst>
          </p:cNvPr>
          <p:cNvSpPr>
            <a:spLocks noGrp="1" noChangeArrowheads="1"/>
          </p:cNvSpPr>
          <p:nvPr>
            <p:ph type="body" idx="1"/>
          </p:nvPr>
        </p:nvSpPr>
        <p:spPr/>
        <p:txBody>
          <a:bodyPr/>
          <a:lstStyle/>
          <a:p>
            <a:endParaRPr lang="en-GB" altLang="ja-JP" dirty="0"/>
          </a:p>
        </p:txBody>
      </p:sp>
    </p:spTree>
    <p:extLst>
      <p:ext uri="{BB962C8B-B14F-4D97-AF65-F5344CB8AC3E}">
        <p14:creationId xmlns:p14="http://schemas.microsoft.com/office/powerpoint/2010/main" val="3129756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C6449-3A8E-CAD2-1C19-F7D32DF5EB1A}"/>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F59BCD5D-3EE6-9656-3695-5E3C24AC6F45}"/>
              </a:ext>
            </a:extLst>
          </p:cNvPr>
          <p:cNvSpPr>
            <a:spLocks noGrp="1" noChangeArrowheads="1"/>
          </p:cNvSpPr>
          <p:nvPr>
            <p:ph type="sldNum" sz="quarter" idx="5"/>
          </p:nvPr>
        </p:nvSpPr>
        <p:spPr>
          <a:ln/>
        </p:spPr>
        <p:txBody>
          <a:bodyPr/>
          <a:lstStyle/>
          <a:p>
            <a:pPr marL="0" marR="0" lvl="0" indent="0" algn="r" defTabSz="954088" rtl="0" eaLnBrk="1" fontAlgn="base" latinLnBrk="0" hangingPunct="1">
              <a:lnSpc>
                <a:spcPct val="100000"/>
              </a:lnSpc>
              <a:spcBef>
                <a:spcPct val="0"/>
              </a:spcBef>
              <a:spcAft>
                <a:spcPct val="0"/>
              </a:spcAft>
              <a:buClrTx/>
              <a:buSzTx/>
              <a:buFontTx/>
              <a:buNone/>
              <a:tabLst/>
              <a:defRPr/>
            </a:pPr>
            <a:fld id="{C0B925CF-706D-4FCE-8C04-BCAA43F1C1B5}" type="slidenum">
              <a:rPr kumimoji="1" lang="en-US" altLang="ja-JP" sz="10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54088" rtl="0" eaLnBrk="1" fontAlgn="base" latinLnBrk="0" hangingPunct="1">
                <a:lnSpc>
                  <a:spcPct val="100000"/>
                </a:lnSpc>
                <a:spcBef>
                  <a:spcPct val="0"/>
                </a:spcBef>
                <a:spcAft>
                  <a:spcPct val="0"/>
                </a:spcAft>
                <a:buClrTx/>
                <a:buSzTx/>
                <a:buFontTx/>
                <a:buNone/>
                <a:tabLst/>
                <a:defRPr/>
              </a:pPr>
              <a:t>9</a:t>
            </a:fld>
            <a:endParaRPr kumimoji="1" lang="en-US" altLang="ja-JP" sz="10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p:txBody>
      </p:sp>
      <p:sp>
        <p:nvSpPr>
          <p:cNvPr id="349186" name="Rectangle 2">
            <a:extLst>
              <a:ext uri="{FF2B5EF4-FFF2-40B4-BE49-F238E27FC236}">
                <a16:creationId xmlns:a16="http://schemas.microsoft.com/office/drawing/2014/main" id="{19FF1229-DDC0-2C63-A188-04B2836D2269}"/>
              </a:ext>
            </a:extLst>
          </p:cNvPr>
          <p:cNvSpPr>
            <a:spLocks noGrp="1" noRot="1" noChangeAspect="1" noChangeArrowheads="1" noTextEdit="1"/>
          </p:cNvSpPr>
          <p:nvPr>
            <p:ph type="sldImg"/>
          </p:nvPr>
        </p:nvSpPr>
        <p:spPr>
          <a:ln/>
        </p:spPr>
      </p:sp>
      <p:sp>
        <p:nvSpPr>
          <p:cNvPr id="349187" name="Rectangle 3">
            <a:extLst>
              <a:ext uri="{FF2B5EF4-FFF2-40B4-BE49-F238E27FC236}">
                <a16:creationId xmlns:a16="http://schemas.microsoft.com/office/drawing/2014/main" id="{36E149BC-6C41-BAB4-5E7C-7B71780D6FFE}"/>
              </a:ext>
            </a:extLst>
          </p:cNvPr>
          <p:cNvSpPr>
            <a:spLocks noGrp="1" noChangeArrowheads="1"/>
          </p:cNvSpPr>
          <p:nvPr>
            <p:ph type="body" idx="1"/>
          </p:nvPr>
        </p:nvSpPr>
        <p:spPr/>
        <p:txBody>
          <a:bodyPr/>
          <a:lstStyle/>
          <a:p>
            <a:endParaRPr lang="en-GB" altLang="ja-JP" dirty="0"/>
          </a:p>
        </p:txBody>
      </p:sp>
    </p:spTree>
    <p:extLst>
      <p:ext uri="{BB962C8B-B14F-4D97-AF65-F5344CB8AC3E}">
        <p14:creationId xmlns:p14="http://schemas.microsoft.com/office/powerpoint/2010/main" val="2156792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kumimoji="1" lang="en-US" altLang="ja-JP" dirty="0"/>
              <a:t>© 2021 Fujitsu Limited</a:t>
            </a:r>
            <a:endParaRPr kumimoji="1" lang="ja-JP" altLang="en-US" dirty="0"/>
          </a:p>
        </p:txBody>
      </p:sp>
      <p:sp>
        <p:nvSpPr>
          <p:cNvPr id="5" name="Slide Number Placeholder 4"/>
          <p:cNvSpPr>
            <a:spLocks noGrp="1"/>
          </p:cNvSpPr>
          <p:nvPr>
            <p:ph type="sldNum" sz="quarter" idx="5"/>
          </p:nvPr>
        </p:nvSpPr>
        <p:spPr/>
        <p:txBody>
          <a:bodyPr/>
          <a:lstStyle/>
          <a:p>
            <a:fld id="{C0644275-5C74-4E59-8F01-9B0DD8D2F6FE}" type="slidenum">
              <a:rPr kumimoji="1" lang="ja-JP" altLang="en-US" smtClean="0"/>
              <a:pPr/>
              <a:t>10</a:t>
            </a:fld>
            <a:endParaRPr kumimoji="1" lang="ja-JP" altLang="en-US"/>
          </a:p>
        </p:txBody>
      </p:sp>
    </p:spTree>
    <p:extLst>
      <p:ext uri="{BB962C8B-B14F-4D97-AF65-F5344CB8AC3E}">
        <p14:creationId xmlns:p14="http://schemas.microsoft.com/office/powerpoint/2010/main" val="846706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6BE6A-46A5-CF01-A5AD-B4FA6B742FBA}"/>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5675D4AD-5875-FF99-9DB7-C8E8A921A3B5}"/>
              </a:ext>
            </a:extLst>
          </p:cNvPr>
          <p:cNvSpPr>
            <a:spLocks noGrp="1" noChangeArrowheads="1"/>
          </p:cNvSpPr>
          <p:nvPr>
            <p:ph type="sldNum" sz="quarter" idx="5"/>
          </p:nvPr>
        </p:nvSpPr>
        <p:spPr>
          <a:ln/>
        </p:spPr>
        <p:txBody>
          <a:bodyPr/>
          <a:lstStyle/>
          <a:p>
            <a:pPr marL="0" marR="0" lvl="0" indent="0" algn="r" defTabSz="954088" rtl="0" eaLnBrk="1" fontAlgn="base" latinLnBrk="0" hangingPunct="1">
              <a:lnSpc>
                <a:spcPct val="100000"/>
              </a:lnSpc>
              <a:spcBef>
                <a:spcPct val="0"/>
              </a:spcBef>
              <a:spcAft>
                <a:spcPct val="0"/>
              </a:spcAft>
              <a:buClrTx/>
              <a:buSzTx/>
              <a:buFontTx/>
              <a:buNone/>
              <a:tabLst/>
              <a:defRPr/>
            </a:pPr>
            <a:fld id="{C0B925CF-706D-4FCE-8C04-BCAA43F1C1B5}" type="slidenum">
              <a:rPr kumimoji="1" lang="en-US" altLang="ja-JP" sz="10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54088" rtl="0" eaLnBrk="1" fontAlgn="base" latinLnBrk="0" hangingPunct="1">
                <a:lnSpc>
                  <a:spcPct val="100000"/>
                </a:lnSpc>
                <a:spcBef>
                  <a:spcPct val="0"/>
                </a:spcBef>
                <a:spcAft>
                  <a:spcPct val="0"/>
                </a:spcAft>
                <a:buClrTx/>
                <a:buSzTx/>
                <a:buFontTx/>
                <a:buNone/>
                <a:tabLst/>
                <a:defRPr/>
              </a:pPr>
              <a:t>18</a:t>
            </a:fld>
            <a:endParaRPr kumimoji="1" lang="en-US" altLang="ja-JP" sz="10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p:txBody>
      </p:sp>
      <p:sp>
        <p:nvSpPr>
          <p:cNvPr id="349186" name="Rectangle 2">
            <a:extLst>
              <a:ext uri="{FF2B5EF4-FFF2-40B4-BE49-F238E27FC236}">
                <a16:creationId xmlns:a16="http://schemas.microsoft.com/office/drawing/2014/main" id="{52AF581F-1BC1-F760-C689-7A1C9183E538}"/>
              </a:ext>
            </a:extLst>
          </p:cNvPr>
          <p:cNvSpPr>
            <a:spLocks noGrp="1" noRot="1" noChangeAspect="1" noChangeArrowheads="1" noTextEdit="1"/>
          </p:cNvSpPr>
          <p:nvPr>
            <p:ph type="sldImg"/>
          </p:nvPr>
        </p:nvSpPr>
        <p:spPr>
          <a:ln/>
        </p:spPr>
      </p:sp>
      <p:sp>
        <p:nvSpPr>
          <p:cNvPr id="349187" name="Rectangle 3">
            <a:extLst>
              <a:ext uri="{FF2B5EF4-FFF2-40B4-BE49-F238E27FC236}">
                <a16:creationId xmlns:a16="http://schemas.microsoft.com/office/drawing/2014/main" id="{0D82B958-5222-CC8A-A801-64E2B644E4AA}"/>
              </a:ext>
            </a:extLst>
          </p:cNvPr>
          <p:cNvSpPr>
            <a:spLocks noGrp="1" noChangeArrowheads="1"/>
          </p:cNvSpPr>
          <p:nvPr>
            <p:ph type="body" idx="1"/>
          </p:nvPr>
        </p:nvSpPr>
        <p:spPr/>
        <p:txBody>
          <a:bodyPr/>
          <a:lstStyle/>
          <a:p>
            <a:endParaRPr lang="en-GB" altLang="ja-JP" dirty="0"/>
          </a:p>
        </p:txBody>
      </p:sp>
    </p:spTree>
    <p:extLst>
      <p:ext uri="{BB962C8B-B14F-4D97-AF65-F5344CB8AC3E}">
        <p14:creationId xmlns:p14="http://schemas.microsoft.com/office/powerpoint/2010/main" val="442792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kumimoji="1" lang="en-US" altLang="ja-JP" dirty="0"/>
              <a:t>© 2021 Fujitsu Limited</a:t>
            </a:r>
            <a:endParaRPr kumimoji="1" lang="ja-JP" altLang="en-US" dirty="0"/>
          </a:p>
        </p:txBody>
      </p:sp>
      <p:sp>
        <p:nvSpPr>
          <p:cNvPr id="5" name="Slide Number Placeholder 4"/>
          <p:cNvSpPr>
            <a:spLocks noGrp="1"/>
          </p:cNvSpPr>
          <p:nvPr>
            <p:ph type="sldNum" sz="quarter" idx="5"/>
          </p:nvPr>
        </p:nvSpPr>
        <p:spPr/>
        <p:txBody>
          <a:bodyPr/>
          <a:lstStyle/>
          <a:p>
            <a:fld id="{C0644275-5C74-4E59-8F01-9B0DD8D2F6FE}" type="slidenum">
              <a:rPr kumimoji="1" lang="ja-JP" altLang="en-US" smtClean="0"/>
              <a:pPr/>
              <a:t>22</a:t>
            </a:fld>
            <a:endParaRPr kumimoji="1" lang="ja-JP" altLang="en-US"/>
          </a:p>
        </p:txBody>
      </p:sp>
    </p:spTree>
    <p:extLst>
      <p:ext uri="{BB962C8B-B14F-4D97-AF65-F5344CB8AC3E}">
        <p14:creationId xmlns:p14="http://schemas.microsoft.com/office/powerpoint/2010/main" val="510648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ullets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8CCE3-064B-4C83-8249-E46C030EB825}"/>
              </a:ext>
            </a:extLst>
          </p:cNvPr>
          <p:cNvSpPr>
            <a:spLocks noGrp="1"/>
          </p:cNvSpPr>
          <p:nvPr>
            <p:ph type="title"/>
          </p:nvPr>
        </p:nvSpPr>
        <p:spPr/>
        <p:txBody>
          <a:bodyPr/>
          <a:lstStyle/>
          <a:p>
            <a:r>
              <a:rPr lang="en-US" dirty="0"/>
              <a:t>Click to edit Master title style</a:t>
            </a:r>
            <a:endParaRPr lang="en-GB" dirty="0"/>
          </a:p>
        </p:txBody>
      </p:sp>
      <p:sp>
        <p:nvSpPr>
          <p:cNvPr id="12" name="Text Placeholder 11">
            <a:extLst>
              <a:ext uri="{FF2B5EF4-FFF2-40B4-BE49-F238E27FC236}">
                <a16:creationId xmlns:a16="http://schemas.microsoft.com/office/drawing/2014/main" id="{25430D13-141D-4468-BCC0-47F2B7967927}"/>
              </a:ext>
            </a:extLst>
          </p:cNvPr>
          <p:cNvSpPr>
            <a:spLocks noGrp="1"/>
          </p:cNvSpPr>
          <p:nvPr>
            <p:ph type="body" sz="quarter" idx="10" hasCustomPrompt="1"/>
          </p:nvPr>
        </p:nvSpPr>
        <p:spPr>
          <a:xfrm>
            <a:off x="285731" y="919453"/>
            <a:ext cx="8532000" cy="1224000"/>
          </a:xfrm>
          <a:prstGeom prst="rect">
            <a:avLst/>
          </a:prstGeom>
        </p:spPr>
        <p:txBody>
          <a:bodyPr/>
          <a:lstStyle>
            <a:lvl1pPr marL="243000" indent="-243000" algn="l" defTabSz="685783" rtl="0" eaLnBrk="1" latinLnBrk="0" hangingPunct="1">
              <a:lnSpc>
                <a:spcPct val="110000"/>
              </a:lnSpc>
              <a:spcBef>
                <a:spcPts val="600"/>
              </a:spcBef>
              <a:spcAft>
                <a:spcPts val="300"/>
              </a:spcAft>
              <a:buClr>
                <a:srgbClr val="EA0000"/>
              </a:buClr>
              <a:buSzPct val="120000"/>
              <a:buFont typeface="Arial" panose="020B0604020202020204" pitchFamily="34" charset="0"/>
              <a:buChar char="●"/>
              <a:defRPr lang="en-US" sz="1600" kern="1200" dirty="0">
                <a:solidFill>
                  <a:srgbClr val="0D0A0B"/>
                </a:solidFill>
                <a:latin typeface="Fujitsu Infinity Pro" pitchFamily="2" charset="0"/>
                <a:ea typeface="+mn-ea"/>
                <a:cs typeface="Arial" panose="020B0604020202020204" pitchFamily="34" charset="0"/>
              </a:defRPr>
            </a:lvl1pPr>
            <a:lvl2pPr marL="459000" indent="-215995">
              <a:defRPr lang="en-US" sz="1600" kern="1200" dirty="0">
                <a:solidFill>
                  <a:schemeClr val="tx1"/>
                </a:solidFill>
                <a:latin typeface="Fujitsu Infinity Pro" pitchFamily="2" charset="0"/>
                <a:ea typeface="+mn-ea"/>
                <a:cs typeface="Arial" panose="020B0604020202020204" pitchFamily="34" charset="0"/>
              </a:defRPr>
            </a:lvl2pPr>
            <a:lvl3pPr marL="743159" indent="-257175">
              <a:buClr>
                <a:schemeClr val="tx1">
                  <a:lumMod val="50000"/>
                  <a:lumOff val="50000"/>
                </a:schemeClr>
              </a:buClr>
              <a:defRPr lang="en-US" sz="1350" kern="1200" dirty="0">
                <a:solidFill>
                  <a:schemeClr val="tx1"/>
                </a:solidFill>
                <a:latin typeface="Fujitsu Infinity Pro" pitchFamily="2" charset="0"/>
                <a:ea typeface="+mn-ea"/>
                <a:cs typeface="+mn-cs"/>
              </a:defRPr>
            </a:lvl3pPr>
            <a:lvl4pPr marL="905175" indent="-257175">
              <a:defRPr lang="en-US" sz="1350" kern="1200" dirty="0">
                <a:solidFill>
                  <a:schemeClr val="tx1"/>
                </a:solidFill>
                <a:latin typeface="Fujitsu Infinity Pro" pitchFamily="2" charset="0"/>
                <a:ea typeface="+mn-ea"/>
                <a:cs typeface="+mn-cs"/>
              </a:defRPr>
            </a:lvl4pPr>
          </a:lstStyle>
          <a:p>
            <a:pPr marL="243000" lvl="0" indent="-243000" algn="l" defTabSz="685783" rtl="0" eaLnBrk="1" latinLnBrk="0" hangingPunct="1">
              <a:lnSpc>
                <a:spcPct val="110000"/>
              </a:lnSpc>
              <a:spcBef>
                <a:spcPts val="0"/>
              </a:spcBef>
              <a:spcAft>
                <a:spcPts val="75"/>
              </a:spcAft>
              <a:buClr>
                <a:srgbClr val="EA0000"/>
              </a:buClr>
              <a:buSzPct val="120000"/>
              <a:buFont typeface="Arial" panose="020B0604020202020204" pitchFamily="34" charset="0"/>
              <a:buChar char="●"/>
            </a:pPr>
            <a:r>
              <a:rPr lang="en-US" dirty="0"/>
              <a:t>Click to edit text styles</a:t>
            </a:r>
          </a:p>
          <a:p>
            <a:pPr marL="459000" lvl="1" indent="-215995" algn="l" defTabSz="685783" rtl="0" eaLnBrk="1" latinLnBrk="0" hangingPunct="1">
              <a:lnSpc>
                <a:spcPct val="110000"/>
              </a:lnSpc>
              <a:spcBef>
                <a:spcPts val="0"/>
              </a:spcBef>
              <a:spcAft>
                <a:spcPts val="300"/>
              </a:spcAft>
              <a:buClr>
                <a:srgbClr val="FF8000"/>
              </a:buClr>
              <a:buSzPct val="120000"/>
              <a:buFont typeface="Arial" panose="020B0604020202020204" pitchFamily="34" charset="0"/>
              <a:buChar char="●"/>
            </a:pPr>
            <a:r>
              <a:rPr lang="en-US" dirty="0"/>
              <a:t>Second level</a:t>
            </a:r>
          </a:p>
          <a:p>
            <a:pPr marL="647984" lvl="2" indent="-162000" algn="l" defTabSz="685783" rtl="0" eaLnBrk="1" latinLnBrk="0" hangingPunct="1">
              <a:lnSpc>
                <a:spcPct val="110000"/>
              </a:lnSpc>
              <a:spcBef>
                <a:spcPts val="0"/>
              </a:spcBef>
              <a:spcAft>
                <a:spcPts val="75"/>
              </a:spcAft>
              <a:buClr>
                <a:srgbClr val="6D6E70"/>
              </a:buClr>
              <a:buSzPct val="120000"/>
              <a:buFont typeface="Arial" panose="020B0604020202020204" pitchFamily="34" charset="0"/>
              <a:buChar char="●"/>
            </a:pPr>
            <a:r>
              <a:rPr lang="en-US" dirty="0"/>
              <a:t>Third level</a:t>
            </a:r>
          </a:p>
          <a:p>
            <a:pPr marL="810000" lvl="3" indent="-162000" algn="l" defTabSz="685783" rtl="0" eaLnBrk="1" latinLnBrk="0" hangingPunct="1">
              <a:lnSpc>
                <a:spcPct val="100000"/>
              </a:lnSpc>
              <a:spcBef>
                <a:spcPts val="0"/>
              </a:spcBef>
              <a:spcAft>
                <a:spcPts val="75"/>
              </a:spcAft>
              <a:buClr>
                <a:srgbClr val="A6A6A6"/>
              </a:buClr>
              <a:buSzPct val="120000"/>
              <a:buFont typeface="Arial" panose="020B0604020202020204" pitchFamily="34" charset="0"/>
              <a:buChar char="●"/>
            </a:pPr>
            <a:r>
              <a:rPr lang="en-US" dirty="0"/>
              <a:t>Fourth level</a:t>
            </a:r>
          </a:p>
        </p:txBody>
      </p:sp>
    </p:spTree>
    <p:extLst>
      <p:ext uri="{BB962C8B-B14F-4D97-AF65-F5344CB8AC3E}">
        <p14:creationId xmlns:p14="http://schemas.microsoft.com/office/powerpoint/2010/main" val="674721193"/>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Slide - Bullets (1-co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67" y="206605"/>
            <a:ext cx="7740000" cy="366254"/>
          </a:xfrm>
          <a:prstGeom prst="rect">
            <a:avLst/>
          </a:prstGeom>
        </p:spPr>
        <p:txBody>
          <a:bodyPr>
            <a:spAutoFit/>
          </a:bodyPr>
          <a:lstStyle>
            <a:lvl1pPr>
              <a:lnSpc>
                <a:spcPct val="85000"/>
              </a:lnSpc>
              <a:defRPr sz="2799"/>
            </a:lvl1pPr>
          </a:lstStyle>
          <a:p>
            <a:r>
              <a:rPr lang="en-US" altLang="ja-JP"/>
              <a:t>Slide title</a:t>
            </a:r>
            <a:endParaRPr lang="en-US"/>
          </a:p>
        </p:txBody>
      </p:sp>
      <p:sp>
        <p:nvSpPr>
          <p:cNvPr id="4" name="Text Placeholder 3">
            <a:extLst>
              <a:ext uri="{FF2B5EF4-FFF2-40B4-BE49-F238E27FC236}">
                <a16:creationId xmlns:a16="http://schemas.microsoft.com/office/drawing/2014/main" id="{9EBF4EE4-50E9-4ECE-9329-774C2C38C68C}"/>
              </a:ext>
            </a:extLst>
          </p:cNvPr>
          <p:cNvSpPr>
            <a:spLocks noGrp="1"/>
          </p:cNvSpPr>
          <p:nvPr>
            <p:ph type="body" sz="quarter" idx="14" hasCustomPrompt="1"/>
          </p:nvPr>
        </p:nvSpPr>
        <p:spPr>
          <a:xfrm>
            <a:off x="231776" y="950914"/>
            <a:ext cx="8677275" cy="1461939"/>
          </a:xfrm>
          <a:prstGeom prst="rect">
            <a:avLst/>
          </a:prstGeom>
        </p:spPr>
        <p:txBody>
          <a:bodyPr wrap="square" lIns="0" tIns="0" rIns="0" bIns="0">
            <a:spAutoFit/>
          </a:bodyPr>
          <a:lstStyle>
            <a:lvl1pPr marL="252331" indent="-252331">
              <a:lnSpc>
                <a:spcPct val="100000"/>
              </a:lnSpc>
              <a:spcAft>
                <a:spcPts val="600"/>
              </a:spcAft>
              <a:buClr>
                <a:srgbClr val="FF8000"/>
              </a:buClr>
              <a:buSzPct val="120000"/>
              <a:buFont typeface="Arial" panose="020B0604020202020204" pitchFamily="34" charset="0"/>
              <a:buChar char="●"/>
              <a:defRPr sz="2000">
                <a:latin typeface="Fujitsu Infinity Pro" pitchFamily="2" charset="0"/>
              </a:defRPr>
            </a:lvl1pPr>
            <a:lvl2pPr marL="533227" indent="-225351">
              <a:lnSpc>
                <a:spcPct val="100000"/>
              </a:lnSpc>
              <a:spcAft>
                <a:spcPts val="600"/>
              </a:spcAft>
              <a:buClr>
                <a:srgbClr val="FFE700"/>
              </a:buClr>
              <a:buSzPct val="120000"/>
              <a:buFont typeface="Arial" panose="020B0604020202020204" pitchFamily="34" charset="0"/>
              <a:buChar char="●"/>
              <a:defRPr sz="2000">
                <a:latin typeface="Fujitsu Infinity Pro" pitchFamily="2" charset="0"/>
              </a:defRPr>
            </a:lvl2pPr>
            <a:lvl3pPr marL="868080" indent="-198374">
              <a:lnSpc>
                <a:spcPct val="100000"/>
              </a:lnSpc>
              <a:spcAft>
                <a:spcPts val="600"/>
              </a:spcAft>
              <a:buClr>
                <a:srgbClr val="6D6E70"/>
              </a:buClr>
              <a:buSzPct val="120000"/>
              <a:buFont typeface="Arial" panose="020B0604020202020204" pitchFamily="34" charset="0"/>
              <a:buChar char="●"/>
              <a:defRPr sz="2000">
                <a:latin typeface="Fujitsu Infinity Pro" pitchFamily="2" charset="0"/>
              </a:defRPr>
            </a:lvl3pPr>
            <a:lvl4pPr>
              <a:lnSpc>
                <a:spcPct val="100000"/>
              </a:lnSpc>
              <a:spcAft>
                <a:spcPts val="600"/>
              </a:spcAft>
              <a:buClr>
                <a:schemeClr val="bg1">
                  <a:lumMod val="65000"/>
                </a:schemeClr>
              </a:buClr>
              <a:buSzPct val="120000"/>
              <a:defRPr sz="2000">
                <a:latin typeface="Fujitsu Infinity Pro" pitchFamily="2" charset="0"/>
              </a:defRPr>
            </a:lvl4pPr>
          </a:lstStyle>
          <a:p>
            <a:r>
              <a:rPr lang="en-GB"/>
              <a:t>Bullets level 1</a:t>
            </a:r>
          </a:p>
          <a:p>
            <a:pPr lvl="1"/>
            <a:r>
              <a:rPr lang="en-GB"/>
              <a:t>Bullets level 2</a:t>
            </a:r>
          </a:p>
          <a:p>
            <a:pPr lvl="2"/>
            <a:r>
              <a:rPr lang="en-GB"/>
              <a:t>Bullets level 3</a:t>
            </a:r>
          </a:p>
          <a:p>
            <a:pPr lvl="3"/>
            <a:r>
              <a:rPr lang="en-GB"/>
              <a:t>Bullets level 4</a:t>
            </a:r>
            <a:endParaRPr lang="en-US"/>
          </a:p>
        </p:txBody>
      </p:sp>
      <p:sp>
        <p:nvSpPr>
          <p:cNvPr id="5" name="Rectangle 4">
            <a:extLst>
              <a:ext uri="{FF2B5EF4-FFF2-40B4-BE49-F238E27FC236}">
                <a16:creationId xmlns:a16="http://schemas.microsoft.com/office/drawing/2014/main" id="{5A80B4E7-8C0D-0BCC-D5E7-36D7FF7FD4FD}"/>
              </a:ext>
            </a:extLst>
          </p:cNvPr>
          <p:cNvSpPr/>
          <p:nvPr/>
        </p:nvSpPr>
        <p:spPr>
          <a:xfrm>
            <a:off x="7287987" y="4588466"/>
            <a:ext cx="1750756" cy="55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504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pic>
        <p:nvPicPr>
          <p:cNvPr id="2" name="図 17">
            <a:extLst>
              <a:ext uri="{FF2B5EF4-FFF2-40B4-BE49-F238E27FC236}">
                <a16:creationId xmlns:a16="http://schemas.microsoft.com/office/drawing/2014/main" id="{5DE01D88-B100-0D93-2C27-2B479BD3D70A}"/>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6090" r="622" b="13509"/>
          <a:stretch/>
        </p:blipFill>
        <p:spPr bwMode="gray">
          <a:xfrm flipV="1">
            <a:off x="0" y="4780954"/>
            <a:ext cx="9144000" cy="362543"/>
          </a:xfrm>
          <a:prstGeom prst="rect">
            <a:avLst/>
          </a:prstGeom>
        </p:spPr>
      </p:pic>
      <p:sp>
        <p:nvSpPr>
          <p:cNvPr id="13" name="Title Placeholder 1">
            <a:extLst>
              <a:ext uri="{FF2B5EF4-FFF2-40B4-BE49-F238E27FC236}">
                <a16:creationId xmlns:a16="http://schemas.microsoft.com/office/drawing/2014/main" id="{F85E991A-C04B-B931-02E9-D5178ACE9789}"/>
              </a:ext>
            </a:extLst>
          </p:cNvPr>
          <p:cNvSpPr>
            <a:spLocks noGrp="1"/>
          </p:cNvSpPr>
          <p:nvPr>
            <p:ph type="title"/>
          </p:nvPr>
        </p:nvSpPr>
        <p:spPr>
          <a:xfrm>
            <a:off x="277200" y="172800"/>
            <a:ext cx="8019000" cy="387798"/>
          </a:xfrm>
          <a:prstGeom prst="rect">
            <a:avLst/>
          </a:prstGeom>
        </p:spPr>
        <p:txBody>
          <a:bodyPr vert="horz" wrap="square" lIns="0" tIns="36000" rIns="0" bIns="0" rtlCol="0" anchor="t" anchorCtr="0">
            <a:noAutofit/>
          </a:bodyPr>
          <a:lstStyle>
            <a:lvl1pPr>
              <a:defRPr>
                <a:solidFill>
                  <a:schemeClr val="tx1"/>
                </a:solidFill>
              </a:defRPr>
            </a:lvl1pPr>
          </a:lstStyle>
          <a:p>
            <a:pPr lvl="0"/>
            <a:r>
              <a:rPr lang="en-US"/>
              <a:t>Click to edit Master title style</a:t>
            </a:r>
          </a:p>
        </p:txBody>
      </p:sp>
      <p:sp>
        <p:nvSpPr>
          <p:cNvPr id="3" name="TextBox 17">
            <a:extLst>
              <a:ext uri="{FF2B5EF4-FFF2-40B4-BE49-F238E27FC236}">
                <a16:creationId xmlns:a16="http://schemas.microsoft.com/office/drawing/2014/main" id="{61398122-D1EA-C88C-CE6F-8ED0E3B6610C}"/>
              </a:ext>
            </a:extLst>
          </p:cNvPr>
          <p:cNvSpPr txBox="1"/>
          <p:nvPr userDrawn="1"/>
        </p:nvSpPr>
        <p:spPr>
          <a:xfrm>
            <a:off x="8102750" y="4908440"/>
            <a:ext cx="935568" cy="103874"/>
          </a:xfrm>
          <a:prstGeom prst="rect">
            <a:avLst/>
          </a:prstGeom>
          <a:noFill/>
        </p:spPr>
        <p:txBody>
          <a:bodyPr wrap="none" lIns="0" tIns="0" rIns="0" bIns="0" rtlCol="0" anchor="t" anchorCtr="0">
            <a:noAutofit/>
          </a:bodyPr>
          <a:lstStyle/>
          <a:p>
            <a:pPr marL="0" algn="r" defTabSz="457052" rtl="0" eaLnBrk="1" latinLnBrk="0" hangingPunct="1"/>
            <a:r>
              <a:rPr kumimoji="1" lang="en-GB" sz="675" kern="1200" dirty="0">
                <a:solidFill>
                  <a:schemeClr val="tx1"/>
                </a:solidFill>
                <a:latin typeface="Fujitsu Infinity Pro" pitchFamily="2" charset="0"/>
                <a:ea typeface="+mn-ea"/>
                <a:cs typeface="+mn-cs"/>
              </a:rPr>
              <a:t>© Fujitsu 2025</a:t>
            </a:r>
          </a:p>
        </p:txBody>
      </p:sp>
      <p:sp>
        <p:nvSpPr>
          <p:cNvPr id="8" name="Rounded Rectangle 21">
            <a:extLst>
              <a:ext uri="{FF2B5EF4-FFF2-40B4-BE49-F238E27FC236}">
                <a16:creationId xmlns:a16="http://schemas.microsoft.com/office/drawing/2014/main" id="{3B804977-14CC-3EEC-F8EB-37C51C7CC7A1}"/>
              </a:ext>
            </a:extLst>
          </p:cNvPr>
          <p:cNvSpPr/>
          <p:nvPr userDrawn="1"/>
        </p:nvSpPr>
        <p:spPr bwMode="black">
          <a:xfrm>
            <a:off x="104536" y="4908440"/>
            <a:ext cx="2214000" cy="135000"/>
          </a:xfrm>
          <a:prstGeom prst="roundRect">
            <a:avLst>
              <a:gd name="adj" fmla="val 50000"/>
            </a:avLst>
          </a:prstGeom>
          <a:noFill/>
          <a:ln w="6350" cap="flat" cmpd="sng" algn="ctr">
            <a:noFill/>
            <a:prstDash val="solid"/>
            <a:round/>
            <a:headEnd type="none" w="med" len="med"/>
            <a:tailEnd type="none" w="med" len="med"/>
          </a:ln>
          <a:effectLst/>
        </p:spPr>
        <p:txBody>
          <a:bodyPr wrap="none" lIns="0" tIns="0" rIns="0" bIns="0" anchor="t" anchorCtr="0">
            <a:noAutofit/>
          </a:bodyPr>
          <a:lstStyle/>
          <a:p>
            <a:pPr marL="0" marR="0" lvl="0" indent="0" algn="l" defTabSz="1218277" rtl="0" eaLnBrk="1" fontAlgn="ctr"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latin typeface="Fujitsu Infinity Pro" pitchFamily="2" charset="0"/>
                <a:cs typeface="+mn-cs"/>
              </a:rPr>
              <a:t>Fujitsu - Public</a:t>
            </a:r>
          </a:p>
        </p:txBody>
      </p:sp>
      <p:sp>
        <p:nvSpPr>
          <p:cNvPr id="9" name="Footer Placeholder 4">
            <a:extLst>
              <a:ext uri="{FF2B5EF4-FFF2-40B4-BE49-F238E27FC236}">
                <a16:creationId xmlns:a16="http://schemas.microsoft.com/office/drawing/2014/main" id="{AD668FA3-D707-2A69-A2EF-274AB11E787F}"/>
              </a:ext>
            </a:extLst>
          </p:cNvPr>
          <p:cNvSpPr txBox="1">
            <a:spLocks/>
          </p:cNvSpPr>
          <p:nvPr userDrawn="1"/>
        </p:nvSpPr>
        <p:spPr bwMode="gray">
          <a:xfrm>
            <a:off x="4222751" y="4908440"/>
            <a:ext cx="698500" cy="103874"/>
          </a:xfrm>
          <a:prstGeom prst="rect">
            <a:avLst/>
          </a:prstGeom>
        </p:spPr>
        <p:txBody>
          <a:bodyPr vert="horz" wrap="none" lIns="0" tIns="0" rIns="0" bIns="0" rtlCol="0" anchor="t" anchorCtr="0">
            <a:no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4F1D68F-5B3C-49F9-B949-8997F503C61C}" type="slidenum">
              <a:rPr lang="en-GB" sz="675" smtClean="0">
                <a:solidFill>
                  <a:schemeClr val="tx1"/>
                </a:solidFill>
                <a:latin typeface="Fujitsu Infinity Pro" pitchFamily="2" charset="0"/>
              </a:rPr>
              <a:t>‹#›</a:t>
            </a:fld>
            <a:endParaRPr lang="en-GB" sz="675" dirty="0">
              <a:solidFill>
                <a:schemeClr val="tx1"/>
              </a:solidFill>
              <a:latin typeface="Fujitsu Infinity Pro" pitchFamily="2" charset="0"/>
            </a:endParaRPr>
          </a:p>
        </p:txBody>
      </p:sp>
    </p:spTree>
    <p:extLst>
      <p:ext uri="{BB962C8B-B14F-4D97-AF65-F5344CB8AC3E}">
        <p14:creationId xmlns:p14="http://schemas.microsoft.com/office/powerpoint/2010/main" val="2415432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7DFBF54-8AB8-4459-B1AD-D78F9B17F276}"/>
              </a:ext>
            </a:extLst>
          </p:cNvPr>
          <p:cNvSpPr/>
          <p:nvPr userDrawn="1"/>
        </p:nvSpPr>
        <p:spPr>
          <a:xfrm>
            <a:off x="-12077" y="0"/>
            <a:ext cx="9156077" cy="7543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a:xfrm>
            <a:off x="162000" y="202130"/>
            <a:ext cx="8137017" cy="387798"/>
          </a:xfrm>
        </p:spPr>
        <p:txBody>
          <a:bodyPr/>
          <a:lstStyle>
            <a:lvl1pPr>
              <a:defRPr>
                <a:solidFill>
                  <a:schemeClr val="tx1"/>
                </a:solidFill>
              </a:defRPr>
            </a:lvl1pPr>
          </a:lstStyle>
          <a:p>
            <a:r>
              <a:rPr lang="en-US"/>
              <a:t>Click to edit Master title style</a:t>
            </a:r>
            <a:endParaRPr lang="en-GB"/>
          </a:p>
        </p:txBody>
      </p:sp>
      <p:pic>
        <p:nvPicPr>
          <p:cNvPr id="9" name="Graphic 8">
            <a:extLst>
              <a:ext uri="{FF2B5EF4-FFF2-40B4-BE49-F238E27FC236}">
                <a16:creationId xmlns:a16="http://schemas.microsoft.com/office/drawing/2014/main" id="{CB939B8E-DB22-DD98-C821-5D0287DDE05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03482" y="156157"/>
            <a:ext cx="645569" cy="313941"/>
          </a:xfrm>
          <a:prstGeom prst="rect">
            <a:avLst/>
          </a:prstGeom>
        </p:spPr>
      </p:pic>
    </p:spTree>
    <p:extLst>
      <p:ext uri="{BB962C8B-B14F-4D97-AF65-F5344CB8AC3E}">
        <p14:creationId xmlns:p14="http://schemas.microsoft.com/office/powerpoint/2010/main" val="427521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7DFBF54-8AB8-4459-B1AD-D78F9B17F276}"/>
              </a:ext>
            </a:extLst>
          </p:cNvPr>
          <p:cNvSpPr/>
          <p:nvPr userDrawn="1"/>
        </p:nvSpPr>
        <p:spPr>
          <a:xfrm>
            <a:off x="-12077" y="0"/>
            <a:ext cx="9156077" cy="7543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49" name="Picture 148">
            <a:extLst>
              <a:ext uri="{FF2B5EF4-FFF2-40B4-BE49-F238E27FC236}">
                <a16:creationId xmlns:a16="http://schemas.microsoft.com/office/drawing/2014/main" id="{41FDD20B-A34E-7D6C-270F-FBF9453908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762625" y="0"/>
            <a:ext cx="3381375" cy="5143500"/>
          </a:xfrm>
          <a:prstGeom prst="rect">
            <a:avLst/>
          </a:prstGeom>
        </p:spPr>
      </p:pic>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a:xfrm>
            <a:off x="162000" y="202130"/>
            <a:ext cx="8137017" cy="387798"/>
          </a:xfrm>
        </p:spPr>
        <p:txBody>
          <a:bodyPr/>
          <a:lstStyle>
            <a:lvl1pPr>
              <a:defRPr>
                <a:solidFill>
                  <a:schemeClr val="tx1"/>
                </a:solidFill>
              </a:defRPr>
            </a:lvl1pPr>
          </a:lstStyle>
          <a:p>
            <a:r>
              <a:rPr lang="en-US"/>
              <a:t>Click to edit Master title style</a:t>
            </a:r>
            <a:endParaRPr lang="en-GB"/>
          </a:p>
        </p:txBody>
      </p:sp>
      <p:pic>
        <p:nvPicPr>
          <p:cNvPr id="9" name="Graphic 8">
            <a:extLst>
              <a:ext uri="{FF2B5EF4-FFF2-40B4-BE49-F238E27FC236}">
                <a16:creationId xmlns:a16="http://schemas.microsoft.com/office/drawing/2014/main" id="{CB939B8E-DB22-DD98-C821-5D0287DDE059}"/>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03482" y="156157"/>
            <a:ext cx="645569" cy="313941"/>
          </a:xfrm>
          <a:prstGeom prst="rect">
            <a:avLst/>
          </a:prstGeom>
        </p:spPr>
      </p:pic>
      <p:sp>
        <p:nvSpPr>
          <p:cNvPr id="3" name="TextBox 17">
            <a:extLst>
              <a:ext uri="{FF2B5EF4-FFF2-40B4-BE49-F238E27FC236}">
                <a16:creationId xmlns:a16="http://schemas.microsoft.com/office/drawing/2014/main" id="{F6946DB2-5A14-E1CA-4EF0-BFDB556901C0}"/>
              </a:ext>
            </a:extLst>
          </p:cNvPr>
          <p:cNvSpPr txBox="1"/>
          <p:nvPr userDrawn="1"/>
        </p:nvSpPr>
        <p:spPr>
          <a:xfrm>
            <a:off x="8102750" y="4908440"/>
            <a:ext cx="935568" cy="103874"/>
          </a:xfrm>
          <a:prstGeom prst="rect">
            <a:avLst/>
          </a:prstGeom>
          <a:noFill/>
        </p:spPr>
        <p:txBody>
          <a:bodyPr wrap="none" lIns="0" tIns="0" rIns="0" bIns="0" rtlCol="0" anchor="t" anchorCtr="0">
            <a:noAutofit/>
          </a:bodyPr>
          <a:lstStyle/>
          <a:p>
            <a:pPr marL="0" algn="r" defTabSz="457052" rtl="0" eaLnBrk="1" latinLnBrk="0" hangingPunct="1"/>
            <a:r>
              <a:rPr kumimoji="1" lang="en-GB" sz="675" kern="1200" dirty="0">
                <a:solidFill>
                  <a:schemeClr val="tx1"/>
                </a:solidFill>
                <a:latin typeface="Fujitsu Infinity Pro" pitchFamily="2" charset="0"/>
                <a:ea typeface="+mn-ea"/>
                <a:cs typeface="+mn-cs"/>
              </a:rPr>
              <a:t>© Fujitsu 2025</a:t>
            </a:r>
          </a:p>
        </p:txBody>
      </p:sp>
    </p:spTree>
    <p:extLst>
      <p:ext uri="{BB962C8B-B14F-4D97-AF65-F5344CB8AC3E}">
        <p14:creationId xmlns:p14="http://schemas.microsoft.com/office/powerpoint/2010/main" val="196528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 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9FFD2A-D713-0822-41A2-B480BA27188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5634" b="33264"/>
          <a:stretch/>
        </p:blipFill>
        <p:spPr>
          <a:xfrm>
            <a:off x="0" y="0"/>
            <a:ext cx="9144000" cy="1600200"/>
          </a:xfrm>
          <a:prstGeom prst="rect">
            <a:avLst/>
          </a:prstGeom>
        </p:spPr>
      </p:pic>
      <p:sp>
        <p:nvSpPr>
          <p:cNvPr id="2" name="Title 1"/>
          <p:cNvSpPr>
            <a:spLocks noGrp="1"/>
          </p:cNvSpPr>
          <p:nvPr>
            <p:ph type="title" hasCustomPrompt="1"/>
          </p:nvPr>
        </p:nvSpPr>
        <p:spPr>
          <a:xfrm>
            <a:off x="229767" y="206605"/>
            <a:ext cx="7740000" cy="366254"/>
          </a:xfrm>
          <a:prstGeom prst="rect">
            <a:avLst/>
          </a:prstGeom>
        </p:spPr>
        <p:txBody>
          <a:bodyPr>
            <a:spAutoFit/>
          </a:bodyPr>
          <a:lstStyle>
            <a:lvl1pPr>
              <a:lnSpc>
                <a:spcPct val="85000"/>
              </a:lnSpc>
              <a:defRPr sz="2799"/>
            </a:lvl1pPr>
          </a:lstStyle>
          <a:p>
            <a:r>
              <a:rPr lang="en-US" altLang="ja-JP"/>
              <a:t>Slide title</a:t>
            </a:r>
            <a:endParaRPr lang="en-US"/>
          </a:p>
        </p:txBody>
      </p:sp>
      <p:grpSp>
        <p:nvGrpSpPr>
          <p:cNvPr id="6" name="Group 5" descr="Fujitsu">
            <a:extLst>
              <a:ext uri="{FF2B5EF4-FFF2-40B4-BE49-F238E27FC236}">
                <a16:creationId xmlns:a16="http://schemas.microsoft.com/office/drawing/2014/main" id="{2A7F4209-AB87-2F9E-CF4E-75F17CB252D0}"/>
              </a:ext>
            </a:extLst>
          </p:cNvPr>
          <p:cNvGrpSpPr/>
          <p:nvPr userDrawn="1"/>
        </p:nvGrpSpPr>
        <p:grpSpPr>
          <a:xfrm>
            <a:off x="8302078" y="158407"/>
            <a:ext cx="741363" cy="361335"/>
            <a:chOff x="8012114" y="249161"/>
            <a:chExt cx="892174" cy="434841"/>
          </a:xfrm>
          <a:solidFill>
            <a:schemeClr val="tx1"/>
          </a:solidFill>
        </p:grpSpPr>
        <p:sp>
          <p:nvSpPr>
            <p:cNvPr id="14" name="Freeform 34">
              <a:extLst>
                <a:ext uri="{FF2B5EF4-FFF2-40B4-BE49-F238E27FC236}">
                  <a16:creationId xmlns:a16="http://schemas.microsoft.com/office/drawing/2014/main" id="{D19F1DEB-F505-9F21-4E47-E6A9EAC4EF7E}"/>
                </a:ext>
              </a:extLst>
            </p:cNvPr>
            <p:cNvSpPr>
              <a:spLocks/>
            </p:cNvSpPr>
            <p:nvPr userDrawn="1"/>
          </p:nvSpPr>
          <p:spPr bwMode="gray">
            <a:xfrm>
              <a:off x="8307389" y="249161"/>
              <a:ext cx="179387" cy="139657"/>
            </a:xfrm>
            <a:custGeom>
              <a:avLst/>
              <a:gdLst>
                <a:gd name="T0" fmla="*/ 961 w 2365"/>
                <a:gd name="T1" fmla="*/ 764 h 1825"/>
                <a:gd name="T2" fmla="*/ 599 w 2365"/>
                <a:gd name="T3" fmla="*/ 642 h 1825"/>
                <a:gd name="T4" fmla="*/ 1 w 2365"/>
                <a:gd name="T5" fmla="*/ 1235 h 1825"/>
                <a:gd name="T6" fmla="*/ 599 w 2365"/>
                <a:gd name="T7" fmla="*/ 1825 h 1825"/>
                <a:gd name="T8" fmla="*/ 1053 w 2365"/>
                <a:gd name="T9" fmla="*/ 1619 h 1825"/>
                <a:gd name="T10" fmla="*/ 1053 w 2365"/>
                <a:gd name="T11" fmla="*/ 1293 h 1825"/>
                <a:gd name="T12" fmla="*/ 771 w 2365"/>
                <a:gd name="T13" fmla="*/ 1568 h 1825"/>
                <a:gd name="T14" fmla="*/ 599 w 2365"/>
                <a:gd name="T15" fmla="*/ 1604 h 1825"/>
                <a:gd name="T16" fmla="*/ 225 w 2365"/>
                <a:gd name="T17" fmla="*/ 1235 h 1825"/>
                <a:gd name="T18" fmla="*/ 599 w 2365"/>
                <a:gd name="T19" fmla="*/ 863 h 1825"/>
                <a:gd name="T20" fmla="*/ 861 w 2365"/>
                <a:gd name="T21" fmla="*/ 972 h 1825"/>
                <a:gd name="T22" fmla="*/ 1093 w 2365"/>
                <a:gd name="T23" fmla="*/ 1239 h 1825"/>
                <a:gd name="T24" fmla="*/ 1630 w 2365"/>
                <a:gd name="T25" fmla="*/ 1473 h 1825"/>
                <a:gd name="T26" fmla="*/ 2365 w 2365"/>
                <a:gd name="T27" fmla="*/ 741 h 1825"/>
                <a:gd name="T28" fmla="*/ 1630 w 2365"/>
                <a:gd name="T29" fmla="*/ 0 h 1825"/>
                <a:gd name="T30" fmla="*/ 1053 w 2365"/>
                <a:gd name="T31" fmla="*/ 295 h 1825"/>
                <a:gd name="T32" fmla="*/ 1053 w 2365"/>
                <a:gd name="T33" fmla="*/ 735 h 1825"/>
                <a:gd name="T34" fmla="*/ 1630 w 2365"/>
                <a:gd name="T35" fmla="*/ 232 h 1825"/>
                <a:gd name="T36" fmla="*/ 2134 w 2365"/>
                <a:gd name="T37" fmla="*/ 741 h 1825"/>
                <a:gd name="T38" fmla="*/ 1630 w 2365"/>
                <a:gd name="T39" fmla="*/ 1245 h 1825"/>
                <a:gd name="T40" fmla="*/ 1303 w 2365"/>
                <a:gd name="T41" fmla="*/ 1125 h 1825"/>
                <a:gd name="T42" fmla="*/ 961 w 2365"/>
                <a:gd name="T43" fmla="*/ 764 h 1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65" h="1825">
                  <a:moveTo>
                    <a:pt x="961" y="764"/>
                  </a:moveTo>
                  <a:cubicBezTo>
                    <a:pt x="875" y="688"/>
                    <a:pt x="736" y="643"/>
                    <a:pt x="599" y="642"/>
                  </a:cubicBezTo>
                  <a:cubicBezTo>
                    <a:pt x="270" y="641"/>
                    <a:pt x="2" y="900"/>
                    <a:pt x="1" y="1235"/>
                  </a:cubicBezTo>
                  <a:cubicBezTo>
                    <a:pt x="0" y="1563"/>
                    <a:pt x="270" y="1824"/>
                    <a:pt x="599" y="1825"/>
                  </a:cubicBezTo>
                  <a:cubicBezTo>
                    <a:pt x="783" y="1825"/>
                    <a:pt x="943" y="1751"/>
                    <a:pt x="1053" y="1619"/>
                  </a:cubicBezTo>
                  <a:cubicBezTo>
                    <a:pt x="1053" y="1293"/>
                    <a:pt x="1053" y="1293"/>
                    <a:pt x="1053" y="1293"/>
                  </a:cubicBezTo>
                  <a:cubicBezTo>
                    <a:pt x="994" y="1394"/>
                    <a:pt x="877" y="1524"/>
                    <a:pt x="771" y="1568"/>
                  </a:cubicBezTo>
                  <a:cubicBezTo>
                    <a:pt x="717" y="1590"/>
                    <a:pt x="662" y="1604"/>
                    <a:pt x="599" y="1604"/>
                  </a:cubicBezTo>
                  <a:cubicBezTo>
                    <a:pt x="394" y="1604"/>
                    <a:pt x="225" y="1445"/>
                    <a:pt x="225" y="1235"/>
                  </a:cubicBezTo>
                  <a:cubicBezTo>
                    <a:pt x="225" y="1041"/>
                    <a:pt x="380" y="862"/>
                    <a:pt x="599" y="863"/>
                  </a:cubicBezTo>
                  <a:cubicBezTo>
                    <a:pt x="701" y="863"/>
                    <a:pt x="793" y="905"/>
                    <a:pt x="861" y="972"/>
                  </a:cubicBezTo>
                  <a:cubicBezTo>
                    <a:pt x="931" y="1040"/>
                    <a:pt x="1041" y="1183"/>
                    <a:pt x="1093" y="1239"/>
                  </a:cubicBezTo>
                  <a:cubicBezTo>
                    <a:pt x="1227" y="1383"/>
                    <a:pt x="1419" y="1473"/>
                    <a:pt x="1630" y="1473"/>
                  </a:cubicBezTo>
                  <a:cubicBezTo>
                    <a:pt x="2036" y="1474"/>
                    <a:pt x="2365" y="1146"/>
                    <a:pt x="2365" y="741"/>
                  </a:cubicBezTo>
                  <a:cubicBezTo>
                    <a:pt x="2365" y="336"/>
                    <a:pt x="2035" y="0"/>
                    <a:pt x="1630" y="0"/>
                  </a:cubicBezTo>
                  <a:cubicBezTo>
                    <a:pt x="1395" y="0"/>
                    <a:pt x="1187" y="122"/>
                    <a:pt x="1053" y="295"/>
                  </a:cubicBezTo>
                  <a:cubicBezTo>
                    <a:pt x="1053" y="735"/>
                    <a:pt x="1053" y="735"/>
                    <a:pt x="1053" y="735"/>
                  </a:cubicBezTo>
                  <a:cubicBezTo>
                    <a:pt x="1155" y="455"/>
                    <a:pt x="1340" y="232"/>
                    <a:pt x="1630" y="232"/>
                  </a:cubicBezTo>
                  <a:cubicBezTo>
                    <a:pt x="1909" y="232"/>
                    <a:pt x="2135" y="463"/>
                    <a:pt x="2134" y="741"/>
                  </a:cubicBezTo>
                  <a:cubicBezTo>
                    <a:pt x="2134" y="1020"/>
                    <a:pt x="1909" y="1246"/>
                    <a:pt x="1630" y="1245"/>
                  </a:cubicBezTo>
                  <a:cubicBezTo>
                    <a:pt x="1506" y="1244"/>
                    <a:pt x="1391" y="1199"/>
                    <a:pt x="1303" y="1125"/>
                  </a:cubicBezTo>
                  <a:cubicBezTo>
                    <a:pt x="1194" y="1040"/>
                    <a:pt x="1074" y="860"/>
                    <a:pt x="961" y="76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800">
                <a:latin typeface="Fujitsu Infinity Pro" pitchFamily="2" charset="0"/>
              </a:endParaRPr>
            </a:p>
          </p:txBody>
        </p:sp>
        <p:sp>
          <p:nvSpPr>
            <p:cNvPr id="15" name="Freeform 35">
              <a:extLst>
                <a:ext uri="{FF2B5EF4-FFF2-40B4-BE49-F238E27FC236}">
                  <a16:creationId xmlns:a16="http://schemas.microsoft.com/office/drawing/2014/main" id="{F4B88422-E009-FF9B-EC0C-8A308AFA8411}"/>
                </a:ext>
              </a:extLst>
            </p:cNvPr>
            <p:cNvSpPr>
              <a:spLocks/>
            </p:cNvSpPr>
            <p:nvPr userDrawn="1"/>
          </p:nvSpPr>
          <p:spPr bwMode="gray">
            <a:xfrm>
              <a:off x="8012114" y="401514"/>
              <a:ext cx="123825" cy="201551"/>
            </a:xfrm>
            <a:custGeom>
              <a:avLst/>
              <a:gdLst>
                <a:gd name="T0" fmla="*/ 0 w 1624"/>
                <a:gd name="T1" fmla="*/ 0 h 2651"/>
                <a:gd name="T2" fmla="*/ 1624 w 1624"/>
                <a:gd name="T3" fmla="*/ 0 h 2651"/>
                <a:gd name="T4" fmla="*/ 1624 w 1624"/>
                <a:gd name="T5" fmla="*/ 452 h 2651"/>
                <a:gd name="T6" fmla="*/ 1365 w 1624"/>
                <a:gd name="T7" fmla="*/ 273 h 2651"/>
                <a:gd name="T8" fmla="*/ 613 w 1624"/>
                <a:gd name="T9" fmla="*/ 273 h 2651"/>
                <a:gd name="T10" fmla="*/ 613 w 1624"/>
                <a:gd name="T11" fmla="*/ 1053 h 2651"/>
                <a:gd name="T12" fmla="*/ 1428 w 1624"/>
                <a:gd name="T13" fmla="*/ 1053 h 2651"/>
                <a:gd name="T14" fmla="*/ 1428 w 1624"/>
                <a:gd name="T15" fmla="*/ 1467 h 2651"/>
                <a:gd name="T16" fmla="*/ 1205 w 1624"/>
                <a:gd name="T17" fmla="*/ 1335 h 2651"/>
                <a:gd name="T18" fmla="*/ 613 w 1624"/>
                <a:gd name="T19" fmla="*/ 1335 h 2651"/>
                <a:gd name="T20" fmla="*/ 613 w 1624"/>
                <a:gd name="T21" fmla="*/ 2401 h 2651"/>
                <a:gd name="T22" fmla="*/ 784 w 1624"/>
                <a:gd name="T23" fmla="*/ 2651 h 2651"/>
                <a:gd name="T24" fmla="*/ 11 w 1624"/>
                <a:gd name="T25" fmla="*/ 2651 h 2651"/>
                <a:gd name="T26" fmla="*/ 173 w 1624"/>
                <a:gd name="T27" fmla="*/ 2401 h 2651"/>
                <a:gd name="T28" fmla="*/ 173 w 1624"/>
                <a:gd name="T29" fmla="*/ 278 h 2651"/>
                <a:gd name="T30" fmla="*/ 0 w 1624"/>
                <a:gd name="T31" fmla="*/ 0 h 2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24" h="2651">
                  <a:moveTo>
                    <a:pt x="0" y="0"/>
                  </a:moveTo>
                  <a:cubicBezTo>
                    <a:pt x="1624" y="0"/>
                    <a:pt x="1624" y="0"/>
                    <a:pt x="1624" y="0"/>
                  </a:cubicBezTo>
                  <a:cubicBezTo>
                    <a:pt x="1624" y="452"/>
                    <a:pt x="1624" y="452"/>
                    <a:pt x="1624" y="452"/>
                  </a:cubicBezTo>
                  <a:cubicBezTo>
                    <a:pt x="1624" y="452"/>
                    <a:pt x="1540" y="274"/>
                    <a:pt x="1365" y="273"/>
                  </a:cubicBezTo>
                  <a:cubicBezTo>
                    <a:pt x="613" y="273"/>
                    <a:pt x="613" y="273"/>
                    <a:pt x="613" y="273"/>
                  </a:cubicBezTo>
                  <a:cubicBezTo>
                    <a:pt x="613" y="1053"/>
                    <a:pt x="613" y="1053"/>
                    <a:pt x="613" y="1053"/>
                  </a:cubicBezTo>
                  <a:cubicBezTo>
                    <a:pt x="1428" y="1053"/>
                    <a:pt x="1428" y="1053"/>
                    <a:pt x="1428" y="1053"/>
                  </a:cubicBezTo>
                  <a:cubicBezTo>
                    <a:pt x="1428" y="1467"/>
                    <a:pt x="1428" y="1467"/>
                    <a:pt x="1428" y="1467"/>
                  </a:cubicBezTo>
                  <a:cubicBezTo>
                    <a:pt x="1428" y="1467"/>
                    <a:pt x="1402" y="1335"/>
                    <a:pt x="1205" y="1335"/>
                  </a:cubicBezTo>
                  <a:cubicBezTo>
                    <a:pt x="613" y="1335"/>
                    <a:pt x="613" y="1335"/>
                    <a:pt x="613" y="1335"/>
                  </a:cubicBezTo>
                  <a:cubicBezTo>
                    <a:pt x="613" y="2401"/>
                    <a:pt x="613" y="2401"/>
                    <a:pt x="613" y="2401"/>
                  </a:cubicBezTo>
                  <a:cubicBezTo>
                    <a:pt x="613" y="2558"/>
                    <a:pt x="784" y="2651"/>
                    <a:pt x="784" y="2651"/>
                  </a:cubicBezTo>
                  <a:cubicBezTo>
                    <a:pt x="11" y="2651"/>
                    <a:pt x="11" y="2651"/>
                    <a:pt x="11" y="2651"/>
                  </a:cubicBezTo>
                  <a:cubicBezTo>
                    <a:pt x="11" y="2651"/>
                    <a:pt x="173" y="2569"/>
                    <a:pt x="173" y="2401"/>
                  </a:cubicBezTo>
                  <a:cubicBezTo>
                    <a:pt x="173" y="278"/>
                    <a:pt x="173" y="278"/>
                    <a:pt x="173" y="278"/>
                  </a:cubicBezTo>
                  <a:cubicBezTo>
                    <a:pt x="173" y="99"/>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800">
                <a:latin typeface="Fujitsu Infinity Pro" pitchFamily="2" charset="0"/>
              </a:endParaRPr>
            </a:p>
          </p:txBody>
        </p:sp>
        <p:sp>
          <p:nvSpPr>
            <p:cNvPr id="16" name="Freeform 36">
              <a:extLst>
                <a:ext uri="{FF2B5EF4-FFF2-40B4-BE49-F238E27FC236}">
                  <a16:creationId xmlns:a16="http://schemas.microsoft.com/office/drawing/2014/main" id="{3219E13C-585C-6B59-8754-42736B98673F}"/>
                </a:ext>
              </a:extLst>
            </p:cNvPr>
            <p:cNvSpPr>
              <a:spLocks/>
            </p:cNvSpPr>
            <p:nvPr userDrawn="1"/>
          </p:nvSpPr>
          <p:spPr bwMode="gray">
            <a:xfrm>
              <a:off x="8305801" y="401514"/>
              <a:ext cx="80962" cy="282488"/>
            </a:xfrm>
            <a:custGeom>
              <a:avLst/>
              <a:gdLst>
                <a:gd name="T0" fmla="*/ 246 w 1072"/>
                <a:gd name="T1" fmla="*/ 0 h 3696"/>
                <a:gd name="T2" fmla="*/ 1072 w 1072"/>
                <a:gd name="T3" fmla="*/ 0 h 3696"/>
                <a:gd name="T4" fmla="*/ 887 w 1072"/>
                <a:gd name="T5" fmla="*/ 230 h 3696"/>
                <a:gd name="T6" fmla="*/ 887 w 1072"/>
                <a:gd name="T7" fmla="*/ 2717 h 3696"/>
                <a:gd name="T8" fmla="*/ 0 w 1072"/>
                <a:gd name="T9" fmla="*/ 3693 h 3696"/>
                <a:gd name="T10" fmla="*/ 423 w 1072"/>
                <a:gd name="T11" fmla="*/ 2717 h 3696"/>
                <a:gd name="T12" fmla="*/ 423 w 1072"/>
                <a:gd name="T13" fmla="*/ 230 h 3696"/>
                <a:gd name="T14" fmla="*/ 246 w 1072"/>
                <a:gd name="T15" fmla="*/ 0 h 36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2" h="3696">
                  <a:moveTo>
                    <a:pt x="246" y="0"/>
                  </a:moveTo>
                  <a:cubicBezTo>
                    <a:pt x="1072" y="0"/>
                    <a:pt x="1072" y="0"/>
                    <a:pt x="1072" y="0"/>
                  </a:cubicBezTo>
                  <a:cubicBezTo>
                    <a:pt x="1072" y="0"/>
                    <a:pt x="887" y="87"/>
                    <a:pt x="887" y="230"/>
                  </a:cubicBezTo>
                  <a:cubicBezTo>
                    <a:pt x="887" y="2717"/>
                    <a:pt x="887" y="2717"/>
                    <a:pt x="887" y="2717"/>
                  </a:cubicBezTo>
                  <a:cubicBezTo>
                    <a:pt x="887" y="3558"/>
                    <a:pt x="44" y="3696"/>
                    <a:pt x="0" y="3693"/>
                  </a:cubicBezTo>
                  <a:cubicBezTo>
                    <a:pt x="72" y="3647"/>
                    <a:pt x="422" y="3349"/>
                    <a:pt x="423" y="2717"/>
                  </a:cubicBezTo>
                  <a:cubicBezTo>
                    <a:pt x="423" y="230"/>
                    <a:pt x="423" y="230"/>
                    <a:pt x="423" y="230"/>
                  </a:cubicBezTo>
                  <a:cubicBezTo>
                    <a:pt x="424" y="96"/>
                    <a:pt x="246" y="0"/>
                    <a:pt x="24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800">
                <a:latin typeface="Fujitsu Infinity Pro" pitchFamily="2" charset="0"/>
              </a:endParaRPr>
            </a:p>
          </p:txBody>
        </p:sp>
        <p:sp>
          <p:nvSpPr>
            <p:cNvPr id="17" name="Freeform 37">
              <a:extLst>
                <a:ext uri="{FF2B5EF4-FFF2-40B4-BE49-F238E27FC236}">
                  <a16:creationId xmlns:a16="http://schemas.microsoft.com/office/drawing/2014/main" id="{6133CB29-C8FB-EF12-D3EF-965B9692BB0A}"/>
                </a:ext>
              </a:extLst>
            </p:cNvPr>
            <p:cNvSpPr>
              <a:spLocks/>
            </p:cNvSpPr>
            <p:nvPr userDrawn="1"/>
          </p:nvSpPr>
          <p:spPr bwMode="gray">
            <a:xfrm>
              <a:off x="8396289" y="401514"/>
              <a:ext cx="63500" cy="201551"/>
            </a:xfrm>
            <a:custGeom>
              <a:avLst/>
              <a:gdLst>
                <a:gd name="T0" fmla="*/ 0 w 828"/>
                <a:gd name="T1" fmla="*/ 0 h 2653"/>
                <a:gd name="T2" fmla="*/ 828 w 828"/>
                <a:gd name="T3" fmla="*/ 0 h 2653"/>
                <a:gd name="T4" fmla="*/ 645 w 828"/>
                <a:gd name="T5" fmla="*/ 235 h 2653"/>
                <a:gd name="T6" fmla="*/ 645 w 828"/>
                <a:gd name="T7" fmla="*/ 2401 h 2653"/>
                <a:gd name="T8" fmla="*/ 828 w 828"/>
                <a:gd name="T9" fmla="*/ 2653 h 2653"/>
                <a:gd name="T10" fmla="*/ 0 w 828"/>
                <a:gd name="T11" fmla="*/ 2653 h 2653"/>
                <a:gd name="T12" fmla="*/ 184 w 828"/>
                <a:gd name="T13" fmla="*/ 2401 h 2653"/>
                <a:gd name="T14" fmla="*/ 184 w 828"/>
                <a:gd name="T15" fmla="*/ 235 h 2653"/>
                <a:gd name="T16" fmla="*/ 0 w 828"/>
                <a:gd name="T17" fmla="*/ 0 h 2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2653">
                  <a:moveTo>
                    <a:pt x="0" y="0"/>
                  </a:moveTo>
                  <a:cubicBezTo>
                    <a:pt x="828" y="0"/>
                    <a:pt x="828" y="0"/>
                    <a:pt x="828" y="0"/>
                  </a:cubicBezTo>
                  <a:cubicBezTo>
                    <a:pt x="828" y="0"/>
                    <a:pt x="645" y="89"/>
                    <a:pt x="645" y="235"/>
                  </a:cubicBezTo>
                  <a:cubicBezTo>
                    <a:pt x="645" y="2401"/>
                    <a:pt x="645" y="2401"/>
                    <a:pt x="645" y="2401"/>
                  </a:cubicBezTo>
                  <a:cubicBezTo>
                    <a:pt x="645" y="2556"/>
                    <a:pt x="828" y="2653"/>
                    <a:pt x="828" y="2653"/>
                  </a:cubicBezTo>
                  <a:cubicBezTo>
                    <a:pt x="0" y="2653"/>
                    <a:pt x="0" y="2653"/>
                    <a:pt x="0" y="2653"/>
                  </a:cubicBezTo>
                  <a:cubicBezTo>
                    <a:pt x="0" y="2653"/>
                    <a:pt x="184" y="2557"/>
                    <a:pt x="184" y="2401"/>
                  </a:cubicBezTo>
                  <a:cubicBezTo>
                    <a:pt x="184" y="235"/>
                    <a:pt x="184" y="235"/>
                    <a:pt x="184" y="235"/>
                  </a:cubicBezTo>
                  <a:cubicBezTo>
                    <a:pt x="184" y="89"/>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800">
                <a:latin typeface="Fujitsu Infinity Pro" pitchFamily="2" charset="0"/>
              </a:endParaRPr>
            </a:p>
          </p:txBody>
        </p:sp>
        <p:sp>
          <p:nvSpPr>
            <p:cNvPr id="18" name="Freeform 38">
              <a:extLst>
                <a:ext uri="{FF2B5EF4-FFF2-40B4-BE49-F238E27FC236}">
                  <a16:creationId xmlns:a16="http://schemas.microsoft.com/office/drawing/2014/main" id="{79249478-6863-684D-7337-46FFFB74E9CF}"/>
                </a:ext>
              </a:extLst>
            </p:cNvPr>
            <p:cNvSpPr>
              <a:spLocks/>
            </p:cNvSpPr>
            <p:nvPr userDrawn="1"/>
          </p:nvSpPr>
          <p:spPr bwMode="gray">
            <a:xfrm>
              <a:off x="8459789" y="401514"/>
              <a:ext cx="150812" cy="201551"/>
            </a:xfrm>
            <a:custGeom>
              <a:avLst/>
              <a:gdLst>
                <a:gd name="T0" fmla="*/ 161 w 1984"/>
                <a:gd name="T1" fmla="*/ 0 h 2651"/>
                <a:gd name="T2" fmla="*/ 1984 w 1984"/>
                <a:gd name="T3" fmla="*/ 0 h 2651"/>
                <a:gd name="T4" fmla="*/ 1829 w 1984"/>
                <a:gd name="T5" fmla="*/ 482 h 2651"/>
                <a:gd name="T6" fmla="*/ 1607 w 1984"/>
                <a:gd name="T7" fmla="*/ 279 h 2651"/>
                <a:gd name="T8" fmla="*/ 1229 w 1984"/>
                <a:gd name="T9" fmla="*/ 279 h 2651"/>
                <a:gd name="T10" fmla="*/ 1229 w 1984"/>
                <a:gd name="T11" fmla="*/ 2401 h 2651"/>
                <a:gd name="T12" fmla="*/ 1407 w 1984"/>
                <a:gd name="T13" fmla="*/ 2651 h 2651"/>
                <a:gd name="T14" fmla="*/ 595 w 1984"/>
                <a:gd name="T15" fmla="*/ 2651 h 2651"/>
                <a:gd name="T16" fmla="*/ 771 w 1984"/>
                <a:gd name="T17" fmla="*/ 2401 h 2651"/>
                <a:gd name="T18" fmla="*/ 771 w 1984"/>
                <a:gd name="T19" fmla="*/ 279 h 2651"/>
                <a:gd name="T20" fmla="*/ 315 w 1984"/>
                <a:gd name="T21" fmla="*/ 279 h 2651"/>
                <a:gd name="T22" fmla="*/ 0 w 1984"/>
                <a:gd name="T23" fmla="*/ 522 h 2651"/>
                <a:gd name="T24" fmla="*/ 161 w 1984"/>
                <a:gd name="T25" fmla="*/ 0 h 2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84" h="2651">
                  <a:moveTo>
                    <a:pt x="161" y="0"/>
                  </a:moveTo>
                  <a:cubicBezTo>
                    <a:pt x="1984" y="0"/>
                    <a:pt x="1984" y="0"/>
                    <a:pt x="1984" y="0"/>
                  </a:cubicBezTo>
                  <a:cubicBezTo>
                    <a:pt x="1829" y="482"/>
                    <a:pt x="1829" y="482"/>
                    <a:pt x="1829" y="482"/>
                  </a:cubicBezTo>
                  <a:cubicBezTo>
                    <a:pt x="1829" y="482"/>
                    <a:pt x="1783" y="279"/>
                    <a:pt x="1607" y="279"/>
                  </a:cubicBezTo>
                  <a:cubicBezTo>
                    <a:pt x="1229" y="279"/>
                    <a:pt x="1229" y="279"/>
                    <a:pt x="1229" y="279"/>
                  </a:cubicBezTo>
                  <a:cubicBezTo>
                    <a:pt x="1229" y="2401"/>
                    <a:pt x="1229" y="2401"/>
                    <a:pt x="1229" y="2401"/>
                  </a:cubicBezTo>
                  <a:cubicBezTo>
                    <a:pt x="1229" y="2535"/>
                    <a:pt x="1407" y="2651"/>
                    <a:pt x="1407" y="2651"/>
                  </a:cubicBezTo>
                  <a:cubicBezTo>
                    <a:pt x="595" y="2651"/>
                    <a:pt x="595" y="2651"/>
                    <a:pt x="595" y="2651"/>
                  </a:cubicBezTo>
                  <a:cubicBezTo>
                    <a:pt x="595" y="2651"/>
                    <a:pt x="771" y="2547"/>
                    <a:pt x="771" y="2401"/>
                  </a:cubicBezTo>
                  <a:cubicBezTo>
                    <a:pt x="771" y="279"/>
                    <a:pt x="771" y="279"/>
                    <a:pt x="771" y="279"/>
                  </a:cubicBezTo>
                  <a:cubicBezTo>
                    <a:pt x="315" y="279"/>
                    <a:pt x="315" y="279"/>
                    <a:pt x="315" y="279"/>
                  </a:cubicBezTo>
                  <a:cubicBezTo>
                    <a:pt x="185" y="280"/>
                    <a:pt x="0" y="522"/>
                    <a:pt x="0" y="522"/>
                  </a:cubicBezTo>
                  <a:lnTo>
                    <a:pt x="16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800">
                <a:latin typeface="Fujitsu Infinity Pro" pitchFamily="2" charset="0"/>
              </a:endParaRPr>
            </a:p>
          </p:txBody>
        </p:sp>
        <p:sp>
          <p:nvSpPr>
            <p:cNvPr id="19" name="Freeform 39">
              <a:extLst>
                <a:ext uri="{FF2B5EF4-FFF2-40B4-BE49-F238E27FC236}">
                  <a16:creationId xmlns:a16="http://schemas.microsoft.com/office/drawing/2014/main" id="{A90C81B1-8D63-422C-223B-3455D492BC52}"/>
                </a:ext>
              </a:extLst>
            </p:cNvPr>
            <p:cNvSpPr>
              <a:spLocks/>
            </p:cNvSpPr>
            <p:nvPr userDrawn="1"/>
          </p:nvSpPr>
          <p:spPr bwMode="gray">
            <a:xfrm>
              <a:off x="8734426" y="401514"/>
              <a:ext cx="169862" cy="204725"/>
            </a:xfrm>
            <a:custGeom>
              <a:avLst/>
              <a:gdLst>
                <a:gd name="T0" fmla="*/ 1420 w 2219"/>
                <a:gd name="T1" fmla="*/ 0 h 2693"/>
                <a:gd name="T2" fmla="*/ 2219 w 2219"/>
                <a:gd name="T3" fmla="*/ 0 h 2693"/>
                <a:gd name="T4" fmla="*/ 2048 w 2219"/>
                <a:gd name="T5" fmla="*/ 234 h 2693"/>
                <a:gd name="T6" fmla="*/ 2048 w 2219"/>
                <a:gd name="T7" fmla="*/ 1840 h 2693"/>
                <a:gd name="T8" fmla="*/ 1131 w 2219"/>
                <a:gd name="T9" fmla="*/ 2693 h 2693"/>
                <a:gd name="T10" fmla="*/ 176 w 2219"/>
                <a:gd name="T11" fmla="*/ 1840 h 2693"/>
                <a:gd name="T12" fmla="*/ 176 w 2219"/>
                <a:gd name="T13" fmla="*/ 234 h 2693"/>
                <a:gd name="T14" fmla="*/ 0 w 2219"/>
                <a:gd name="T15" fmla="*/ 0 h 2693"/>
                <a:gd name="T16" fmla="*/ 821 w 2219"/>
                <a:gd name="T17" fmla="*/ 0 h 2693"/>
                <a:gd name="T18" fmla="*/ 638 w 2219"/>
                <a:gd name="T19" fmla="*/ 234 h 2693"/>
                <a:gd name="T20" fmla="*/ 638 w 2219"/>
                <a:gd name="T21" fmla="*/ 1840 h 2693"/>
                <a:gd name="T22" fmla="*/ 1131 w 2219"/>
                <a:gd name="T23" fmla="*/ 2406 h 2693"/>
                <a:gd name="T24" fmla="*/ 1601 w 2219"/>
                <a:gd name="T25" fmla="*/ 1840 h 2693"/>
                <a:gd name="T26" fmla="*/ 1601 w 2219"/>
                <a:gd name="T27" fmla="*/ 234 h 2693"/>
                <a:gd name="T28" fmla="*/ 1420 w 2219"/>
                <a:gd name="T29" fmla="*/ 0 h 2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19" h="2693">
                  <a:moveTo>
                    <a:pt x="1420" y="0"/>
                  </a:moveTo>
                  <a:cubicBezTo>
                    <a:pt x="2219" y="0"/>
                    <a:pt x="2219" y="0"/>
                    <a:pt x="2219" y="0"/>
                  </a:cubicBezTo>
                  <a:cubicBezTo>
                    <a:pt x="2219" y="0"/>
                    <a:pt x="2048" y="91"/>
                    <a:pt x="2048" y="234"/>
                  </a:cubicBezTo>
                  <a:cubicBezTo>
                    <a:pt x="2048" y="1840"/>
                    <a:pt x="2048" y="1840"/>
                    <a:pt x="2048" y="1840"/>
                  </a:cubicBezTo>
                  <a:cubicBezTo>
                    <a:pt x="2047" y="2492"/>
                    <a:pt x="1506" y="2693"/>
                    <a:pt x="1131" y="2693"/>
                  </a:cubicBezTo>
                  <a:cubicBezTo>
                    <a:pt x="759" y="2693"/>
                    <a:pt x="175" y="2490"/>
                    <a:pt x="176" y="1840"/>
                  </a:cubicBezTo>
                  <a:cubicBezTo>
                    <a:pt x="176" y="234"/>
                    <a:pt x="176" y="234"/>
                    <a:pt x="176" y="234"/>
                  </a:cubicBezTo>
                  <a:cubicBezTo>
                    <a:pt x="176" y="91"/>
                    <a:pt x="0" y="0"/>
                    <a:pt x="0" y="0"/>
                  </a:cubicBezTo>
                  <a:cubicBezTo>
                    <a:pt x="821" y="0"/>
                    <a:pt x="821" y="0"/>
                    <a:pt x="821" y="0"/>
                  </a:cubicBezTo>
                  <a:cubicBezTo>
                    <a:pt x="821" y="0"/>
                    <a:pt x="638" y="88"/>
                    <a:pt x="638" y="234"/>
                  </a:cubicBezTo>
                  <a:cubicBezTo>
                    <a:pt x="638" y="1840"/>
                    <a:pt x="638" y="1840"/>
                    <a:pt x="638" y="1840"/>
                  </a:cubicBezTo>
                  <a:cubicBezTo>
                    <a:pt x="638" y="2182"/>
                    <a:pt x="865" y="2406"/>
                    <a:pt x="1131" y="2406"/>
                  </a:cubicBezTo>
                  <a:cubicBezTo>
                    <a:pt x="1397" y="2406"/>
                    <a:pt x="1600" y="2173"/>
                    <a:pt x="1601" y="1840"/>
                  </a:cubicBezTo>
                  <a:cubicBezTo>
                    <a:pt x="1601" y="234"/>
                    <a:pt x="1601" y="234"/>
                    <a:pt x="1601" y="234"/>
                  </a:cubicBezTo>
                  <a:cubicBezTo>
                    <a:pt x="1601" y="91"/>
                    <a:pt x="1420" y="0"/>
                    <a:pt x="14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800">
                <a:latin typeface="Fujitsu Infinity Pro" pitchFamily="2" charset="0"/>
              </a:endParaRPr>
            </a:p>
          </p:txBody>
        </p:sp>
        <p:sp>
          <p:nvSpPr>
            <p:cNvPr id="20" name="Freeform 40">
              <a:extLst>
                <a:ext uri="{FF2B5EF4-FFF2-40B4-BE49-F238E27FC236}">
                  <a16:creationId xmlns:a16="http://schemas.microsoft.com/office/drawing/2014/main" id="{B2EB6976-00C0-76F6-0730-02DAA95B5C1E}"/>
                </a:ext>
              </a:extLst>
            </p:cNvPr>
            <p:cNvSpPr>
              <a:spLocks/>
            </p:cNvSpPr>
            <p:nvPr userDrawn="1"/>
          </p:nvSpPr>
          <p:spPr bwMode="gray">
            <a:xfrm>
              <a:off x="8142289" y="401514"/>
              <a:ext cx="169862" cy="206312"/>
            </a:xfrm>
            <a:custGeom>
              <a:avLst/>
              <a:gdLst>
                <a:gd name="T0" fmla="*/ 1427 w 2240"/>
                <a:gd name="T1" fmla="*/ 0 h 2700"/>
                <a:gd name="T2" fmla="*/ 2240 w 2240"/>
                <a:gd name="T3" fmla="*/ 0 h 2700"/>
                <a:gd name="T4" fmla="*/ 2068 w 2240"/>
                <a:gd name="T5" fmla="*/ 237 h 2700"/>
                <a:gd name="T6" fmla="*/ 2067 w 2240"/>
                <a:gd name="T7" fmla="*/ 1838 h 2700"/>
                <a:gd name="T8" fmla="*/ 1122 w 2240"/>
                <a:gd name="T9" fmla="*/ 2700 h 2700"/>
                <a:gd name="T10" fmla="*/ 166 w 2240"/>
                <a:gd name="T11" fmla="*/ 1838 h 2700"/>
                <a:gd name="T12" fmla="*/ 166 w 2240"/>
                <a:gd name="T13" fmla="*/ 237 h 2700"/>
                <a:gd name="T14" fmla="*/ 0 w 2240"/>
                <a:gd name="T15" fmla="*/ 0 h 2700"/>
                <a:gd name="T16" fmla="*/ 821 w 2240"/>
                <a:gd name="T17" fmla="*/ 0 h 2700"/>
                <a:gd name="T18" fmla="*/ 631 w 2240"/>
                <a:gd name="T19" fmla="*/ 237 h 2700"/>
                <a:gd name="T20" fmla="*/ 630 w 2240"/>
                <a:gd name="T21" fmla="*/ 1838 h 2700"/>
                <a:gd name="T22" fmla="*/ 1122 w 2240"/>
                <a:gd name="T23" fmla="*/ 2413 h 2700"/>
                <a:gd name="T24" fmla="*/ 1602 w 2240"/>
                <a:gd name="T25" fmla="*/ 1838 h 2700"/>
                <a:gd name="T26" fmla="*/ 1603 w 2240"/>
                <a:gd name="T27" fmla="*/ 237 h 2700"/>
                <a:gd name="T28" fmla="*/ 1427 w 2240"/>
                <a:gd name="T29" fmla="*/ 0 h 2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0" h="2700">
                  <a:moveTo>
                    <a:pt x="1427" y="0"/>
                  </a:moveTo>
                  <a:cubicBezTo>
                    <a:pt x="2240" y="0"/>
                    <a:pt x="2240" y="0"/>
                    <a:pt x="2240" y="0"/>
                  </a:cubicBezTo>
                  <a:cubicBezTo>
                    <a:pt x="2240" y="0"/>
                    <a:pt x="2068" y="95"/>
                    <a:pt x="2068" y="237"/>
                  </a:cubicBezTo>
                  <a:cubicBezTo>
                    <a:pt x="2068" y="238"/>
                    <a:pt x="2067" y="1838"/>
                    <a:pt x="2067" y="1838"/>
                  </a:cubicBezTo>
                  <a:cubicBezTo>
                    <a:pt x="2067" y="2494"/>
                    <a:pt x="1501" y="2700"/>
                    <a:pt x="1122" y="2700"/>
                  </a:cubicBezTo>
                  <a:cubicBezTo>
                    <a:pt x="750" y="2700"/>
                    <a:pt x="166" y="2491"/>
                    <a:pt x="166" y="1838"/>
                  </a:cubicBezTo>
                  <a:cubicBezTo>
                    <a:pt x="166" y="237"/>
                    <a:pt x="166" y="237"/>
                    <a:pt x="166" y="237"/>
                  </a:cubicBezTo>
                  <a:cubicBezTo>
                    <a:pt x="166" y="94"/>
                    <a:pt x="0" y="0"/>
                    <a:pt x="0" y="0"/>
                  </a:cubicBezTo>
                  <a:cubicBezTo>
                    <a:pt x="821" y="0"/>
                    <a:pt x="821" y="0"/>
                    <a:pt x="821" y="0"/>
                  </a:cubicBezTo>
                  <a:cubicBezTo>
                    <a:pt x="821" y="0"/>
                    <a:pt x="631" y="94"/>
                    <a:pt x="631" y="237"/>
                  </a:cubicBezTo>
                  <a:cubicBezTo>
                    <a:pt x="630" y="1838"/>
                    <a:pt x="630" y="1838"/>
                    <a:pt x="630" y="1838"/>
                  </a:cubicBezTo>
                  <a:cubicBezTo>
                    <a:pt x="630" y="2178"/>
                    <a:pt x="856" y="2412"/>
                    <a:pt x="1122" y="2413"/>
                  </a:cubicBezTo>
                  <a:cubicBezTo>
                    <a:pt x="1388" y="2414"/>
                    <a:pt x="1602" y="2174"/>
                    <a:pt x="1602" y="1838"/>
                  </a:cubicBezTo>
                  <a:cubicBezTo>
                    <a:pt x="1603" y="237"/>
                    <a:pt x="1603" y="237"/>
                    <a:pt x="1603" y="237"/>
                  </a:cubicBezTo>
                  <a:cubicBezTo>
                    <a:pt x="1603" y="94"/>
                    <a:pt x="1427" y="0"/>
                    <a:pt x="14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800">
                <a:latin typeface="Fujitsu Infinity Pro" pitchFamily="2" charset="0"/>
              </a:endParaRPr>
            </a:p>
          </p:txBody>
        </p:sp>
        <p:sp>
          <p:nvSpPr>
            <p:cNvPr id="21" name="Freeform 41">
              <a:extLst>
                <a:ext uri="{FF2B5EF4-FFF2-40B4-BE49-F238E27FC236}">
                  <a16:creationId xmlns:a16="http://schemas.microsoft.com/office/drawing/2014/main" id="{95030EF3-81DB-8083-C8D5-D017D1BE7822}"/>
                </a:ext>
              </a:extLst>
            </p:cNvPr>
            <p:cNvSpPr>
              <a:spLocks/>
            </p:cNvSpPr>
            <p:nvPr userDrawn="1"/>
          </p:nvSpPr>
          <p:spPr bwMode="gray">
            <a:xfrm>
              <a:off x="8604251" y="396753"/>
              <a:ext cx="130175" cy="211073"/>
            </a:xfrm>
            <a:custGeom>
              <a:avLst/>
              <a:gdLst>
                <a:gd name="T0" fmla="*/ 1467 w 1707"/>
                <a:gd name="T1" fmla="*/ 479 h 2755"/>
                <a:gd name="T2" fmla="*/ 1019 w 1707"/>
                <a:gd name="T3" fmla="*/ 276 h 2755"/>
                <a:gd name="T4" fmla="*/ 504 w 1707"/>
                <a:gd name="T5" fmla="*/ 677 h 2755"/>
                <a:gd name="T6" fmla="*/ 995 w 1707"/>
                <a:gd name="T7" fmla="*/ 1174 h 2755"/>
                <a:gd name="T8" fmla="*/ 1705 w 1707"/>
                <a:gd name="T9" fmla="*/ 1974 h 2755"/>
                <a:gd name="T10" fmla="*/ 651 w 1707"/>
                <a:gd name="T11" fmla="*/ 2755 h 2755"/>
                <a:gd name="T12" fmla="*/ 155 w 1707"/>
                <a:gd name="T13" fmla="*/ 2686 h 2755"/>
                <a:gd name="T14" fmla="*/ 0 w 1707"/>
                <a:gd name="T15" fmla="*/ 2177 h 2755"/>
                <a:gd name="T16" fmla="*/ 658 w 1707"/>
                <a:gd name="T17" fmla="*/ 2466 h 2755"/>
                <a:gd name="T18" fmla="*/ 1252 w 1707"/>
                <a:gd name="T19" fmla="*/ 2030 h 2755"/>
                <a:gd name="T20" fmla="*/ 46 w 1707"/>
                <a:gd name="T21" fmla="*/ 731 h 2755"/>
                <a:gd name="T22" fmla="*/ 973 w 1707"/>
                <a:gd name="T23" fmla="*/ 0 h 2755"/>
                <a:gd name="T24" fmla="*/ 1467 w 1707"/>
                <a:gd name="T25" fmla="*/ 69 h 2755"/>
                <a:gd name="T26" fmla="*/ 1467 w 1707"/>
                <a:gd name="T27" fmla="*/ 479 h 2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7" h="2755">
                  <a:moveTo>
                    <a:pt x="1467" y="479"/>
                  </a:moveTo>
                  <a:cubicBezTo>
                    <a:pt x="1467" y="479"/>
                    <a:pt x="1352" y="277"/>
                    <a:pt x="1019" y="276"/>
                  </a:cubicBezTo>
                  <a:cubicBezTo>
                    <a:pt x="686" y="275"/>
                    <a:pt x="505" y="450"/>
                    <a:pt x="504" y="677"/>
                  </a:cubicBezTo>
                  <a:cubicBezTo>
                    <a:pt x="503" y="934"/>
                    <a:pt x="696" y="1031"/>
                    <a:pt x="995" y="1174"/>
                  </a:cubicBezTo>
                  <a:cubicBezTo>
                    <a:pt x="1279" y="1311"/>
                    <a:pt x="1707" y="1499"/>
                    <a:pt x="1705" y="1974"/>
                  </a:cubicBezTo>
                  <a:cubicBezTo>
                    <a:pt x="1704" y="2399"/>
                    <a:pt x="1327" y="2755"/>
                    <a:pt x="651" y="2755"/>
                  </a:cubicBezTo>
                  <a:cubicBezTo>
                    <a:pt x="442" y="2754"/>
                    <a:pt x="155" y="2686"/>
                    <a:pt x="155" y="2686"/>
                  </a:cubicBezTo>
                  <a:cubicBezTo>
                    <a:pt x="0" y="2177"/>
                    <a:pt x="0" y="2177"/>
                    <a:pt x="0" y="2177"/>
                  </a:cubicBezTo>
                  <a:cubicBezTo>
                    <a:pt x="143" y="2316"/>
                    <a:pt x="397" y="2466"/>
                    <a:pt x="658" y="2466"/>
                  </a:cubicBezTo>
                  <a:cubicBezTo>
                    <a:pt x="929" y="2466"/>
                    <a:pt x="1252" y="2298"/>
                    <a:pt x="1252" y="2030"/>
                  </a:cubicBezTo>
                  <a:cubicBezTo>
                    <a:pt x="1252" y="1512"/>
                    <a:pt x="46" y="1598"/>
                    <a:pt x="46" y="731"/>
                  </a:cubicBezTo>
                  <a:cubicBezTo>
                    <a:pt x="46" y="433"/>
                    <a:pt x="254" y="0"/>
                    <a:pt x="973" y="0"/>
                  </a:cubicBezTo>
                  <a:cubicBezTo>
                    <a:pt x="1207" y="0"/>
                    <a:pt x="1467" y="69"/>
                    <a:pt x="1467" y="69"/>
                  </a:cubicBezTo>
                  <a:lnTo>
                    <a:pt x="1467" y="4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800">
                <a:latin typeface="Fujitsu Infinity Pro" pitchFamily="2" charset="0"/>
              </a:endParaRPr>
            </a:p>
          </p:txBody>
        </p:sp>
      </p:grpSp>
    </p:spTree>
    <p:extLst>
      <p:ext uri="{BB962C8B-B14F-4D97-AF65-F5344CB8AC3E}">
        <p14:creationId xmlns:p14="http://schemas.microsoft.com/office/powerpoint/2010/main" val="2541135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Content Slide - 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6CAF6E-7A43-3885-4A89-D2B255AB084E}"/>
              </a:ext>
            </a:extLst>
          </p:cNvPr>
          <p:cNvPicPr>
            <a:picLocks noChangeAspect="1"/>
          </p:cNvPicPr>
          <p:nvPr userDrawn="1"/>
        </p:nvPicPr>
        <p:blipFill rotWithShape="1">
          <a:blip r:embed="rId2"/>
          <a:srcRect l="234" r="43516"/>
          <a:stretch/>
        </p:blipFill>
        <p:spPr>
          <a:xfrm>
            <a:off x="5410920" y="1438909"/>
            <a:ext cx="1608458" cy="1608458"/>
          </a:xfrm>
          <a:prstGeom prst="ellipse">
            <a:avLst/>
          </a:prstGeom>
        </p:spPr>
      </p:pic>
      <p:sp>
        <p:nvSpPr>
          <p:cNvPr id="13" name="Rectangle 12">
            <a:extLst>
              <a:ext uri="{FF2B5EF4-FFF2-40B4-BE49-F238E27FC236}">
                <a16:creationId xmlns:a16="http://schemas.microsoft.com/office/drawing/2014/main" id="{C708C34C-7D2A-85C8-E71B-1F81E4E0B0FF}"/>
              </a:ext>
            </a:extLst>
          </p:cNvPr>
          <p:cNvSpPr/>
          <p:nvPr userDrawn="1"/>
        </p:nvSpPr>
        <p:spPr>
          <a:xfrm>
            <a:off x="-1" y="1"/>
            <a:ext cx="9144001" cy="792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1350" dirty="0">
              <a:solidFill>
                <a:schemeClr val="tx1"/>
              </a:solidFill>
            </a:endParaRPr>
          </a:p>
        </p:txBody>
      </p:sp>
      <p:pic>
        <p:nvPicPr>
          <p:cNvPr id="17" name="Picture 16" descr="A group of people in a room raising their hands&#10;&#10;Description automatically generated">
            <a:extLst>
              <a:ext uri="{FF2B5EF4-FFF2-40B4-BE49-F238E27FC236}">
                <a16:creationId xmlns:a16="http://schemas.microsoft.com/office/drawing/2014/main" id="{27C33692-2107-A104-CB6F-4C2D4665D4C1}"/>
              </a:ext>
            </a:extLst>
          </p:cNvPr>
          <p:cNvPicPr>
            <a:picLocks noChangeAspect="1"/>
          </p:cNvPicPr>
          <p:nvPr userDrawn="1"/>
        </p:nvPicPr>
        <p:blipFill>
          <a:blip r:embed="rId3"/>
          <a:srcRect l="36544" t="32799" r="34699" b="7534"/>
          <a:stretch/>
        </p:blipFill>
        <p:spPr>
          <a:xfrm>
            <a:off x="-13914" y="604431"/>
            <a:ext cx="3156812" cy="4132814"/>
          </a:xfrm>
          <a:custGeom>
            <a:avLst/>
            <a:gdLst>
              <a:gd name="connsiteX0" fmla="*/ 1484658 w 4209082"/>
              <a:gd name="connsiteY0" fmla="*/ 168 h 5510418"/>
              <a:gd name="connsiteX1" fmla="*/ 3402319 w 4209082"/>
              <a:gd name="connsiteY1" fmla="*/ 806932 h 5510418"/>
              <a:gd name="connsiteX2" fmla="*/ 3402319 w 4209082"/>
              <a:gd name="connsiteY2" fmla="*/ 4703487 h 5510418"/>
              <a:gd name="connsiteX3" fmla="*/ 3359455 w 4209082"/>
              <a:gd name="connsiteY3" fmla="*/ 4746351 h 5510418"/>
              <a:gd name="connsiteX4" fmla="*/ 159395 w 4209082"/>
              <a:gd name="connsiteY4" fmla="*/ 5189503 h 5510418"/>
              <a:gd name="connsiteX5" fmla="*/ 0 w 4209082"/>
              <a:gd name="connsiteY5" fmla="*/ 5094340 h 5510418"/>
              <a:gd name="connsiteX6" fmla="*/ 0 w 4209082"/>
              <a:gd name="connsiteY6" fmla="*/ 413976 h 5510418"/>
              <a:gd name="connsiteX7" fmla="*/ 213628 w 4209082"/>
              <a:gd name="connsiteY7" fmla="*/ 292960 h 5510418"/>
              <a:gd name="connsiteX8" fmla="*/ 1484658 w 4209082"/>
              <a:gd name="connsiteY8" fmla="*/ 168 h 551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9082" h="5510418">
                <a:moveTo>
                  <a:pt x="1484658" y="168"/>
                </a:moveTo>
                <a:cubicBezTo>
                  <a:pt x="2182220" y="7822"/>
                  <a:pt x="2876723" y="277254"/>
                  <a:pt x="3402319" y="806932"/>
                </a:cubicBezTo>
                <a:cubicBezTo>
                  <a:pt x="4478004" y="1882619"/>
                  <a:pt x="4478004" y="3627802"/>
                  <a:pt x="3402319" y="4703487"/>
                </a:cubicBezTo>
                <a:cubicBezTo>
                  <a:pt x="3385988" y="4717775"/>
                  <a:pt x="3371703" y="4732063"/>
                  <a:pt x="3359455" y="4746351"/>
                </a:cubicBezTo>
                <a:cubicBezTo>
                  <a:pt x="2483802" y="5587176"/>
                  <a:pt x="1180996" y="5732704"/>
                  <a:pt x="159395" y="5189503"/>
                </a:cubicBezTo>
                <a:lnTo>
                  <a:pt x="0" y="5094340"/>
                </a:lnTo>
                <a:lnTo>
                  <a:pt x="0" y="413976"/>
                </a:lnTo>
                <a:lnTo>
                  <a:pt x="213628" y="292960"/>
                </a:lnTo>
                <a:cubicBezTo>
                  <a:pt x="611507" y="92856"/>
                  <a:pt x="1048680" y="-4616"/>
                  <a:pt x="1484658" y="168"/>
                </a:cubicBezTo>
                <a:close/>
              </a:path>
            </a:pathLst>
          </a:custGeom>
        </p:spPr>
      </p:pic>
      <p:pic>
        <p:nvPicPr>
          <p:cNvPr id="16" name="Picture 15" descr="A group of people in a room raising their hands&#10;&#10;Description automatically generated">
            <a:extLst>
              <a:ext uri="{FF2B5EF4-FFF2-40B4-BE49-F238E27FC236}">
                <a16:creationId xmlns:a16="http://schemas.microsoft.com/office/drawing/2014/main" id="{FDCF00B5-8F77-4E7D-613B-6D8D95CB2C92}"/>
              </a:ext>
            </a:extLst>
          </p:cNvPr>
          <p:cNvPicPr>
            <a:picLocks noChangeAspect="1"/>
          </p:cNvPicPr>
          <p:nvPr userDrawn="1"/>
        </p:nvPicPr>
        <p:blipFill>
          <a:blip r:embed="rId3"/>
          <a:srcRect l="36544" t="93132" r="35531" b="1573"/>
          <a:stretch/>
        </p:blipFill>
        <p:spPr>
          <a:xfrm>
            <a:off x="-13913" y="4783378"/>
            <a:ext cx="3065490" cy="366760"/>
          </a:xfrm>
          <a:custGeom>
            <a:avLst/>
            <a:gdLst>
              <a:gd name="connsiteX0" fmla="*/ 0 w 4087320"/>
              <a:gd name="connsiteY0" fmla="*/ 0 h 489013"/>
              <a:gd name="connsiteX1" fmla="*/ 4087320 w 4087320"/>
              <a:gd name="connsiteY1" fmla="*/ 0 h 489013"/>
              <a:gd name="connsiteX2" fmla="*/ 4039323 w 4087320"/>
              <a:gd name="connsiteY2" fmla="*/ 45947 h 489013"/>
              <a:gd name="connsiteX3" fmla="*/ 3587530 w 4087320"/>
              <a:gd name="connsiteY3" fmla="*/ 398812 h 489013"/>
              <a:gd name="connsiteX4" fmla="*/ 3444556 w 4087320"/>
              <a:gd name="connsiteY4" fmla="*/ 489013 h 489013"/>
              <a:gd name="connsiteX5" fmla="*/ 0 w 4087320"/>
              <a:gd name="connsiteY5" fmla="*/ 489013 h 489013"/>
              <a:gd name="connsiteX6" fmla="*/ 0 w 4087320"/>
              <a:gd name="connsiteY6" fmla="*/ 0 h 489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7320" h="489013">
                <a:moveTo>
                  <a:pt x="0" y="0"/>
                </a:moveTo>
                <a:lnTo>
                  <a:pt x="4087320" y="0"/>
                </a:lnTo>
                <a:lnTo>
                  <a:pt x="4039323" y="45947"/>
                </a:lnTo>
                <a:cubicBezTo>
                  <a:pt x="3895997" y="176355"/>
                  <a:pt x="3744892" y="293983"/>
                  <a:pt x="3587530" y="398812"/>
                </a:cubicBezTo>
                <a:lnTo>
                  <a:pt x="3444556" y="489013"/>
                </a:lnTo>
                <a:lnTo>
                  <a:pt x="0" y="489013"/>
                </a:lnTo>
                <a:lnTo>
                  <a:pt x="0" y="0"/>
                </a:lnTo>
                <a:close/>
              </a:path>
            </a:pathLst>
          </a:custGeom>
        </p:spPr>
      </p:pic>
      <p:sp>
        <p:nvSpPr>
          <p:cNvPr id="10" name="Title 1"/>
          <p:cNvSpPr txBox="1">
            <a:spLocks/>
          </p:cNvSpPr>
          <p:nvPr userDrawn="1"/>
        </p:nvSpPr>
        <p:spPr>
          <a:xfrm>
            <a:off x="5531394" y="2071008"/>
            <a:ext cx="1367512" cy="344260"/>
          </a:xfrm>
          <a:prstGeom prst="rect">
            <a:avLst/>
          </a:prstGeom>
        </p:spPr>
        <p:txBody>
          <a:bodyPr vert="horz" wrap="square" lIns="0" tIns="0" rIns="0" bIns="0" rtlCol="0" anchor="ctr" anchorCtr="0">
            <a:noAutofit/>
          </a:bodyPr>
          <a:lstStyle>
            <a:lvl1pPr algn="l" defTabSz="914377" rtl="0" eaLnBrk="1" latinLnBrk="0" hangingPunct="1">
              <a:lnSpc>
                <a:spcPct val="90000"/>
              </a:lnSpc>
              <a:spcBef>
                <a:spcPct val="0"/>
              </a:spcBef>
              <a:buNone/>
              <a:defRPr kumimoji="1" sz="2800" b="0" kern="1200">
                <a:solidFill>
                  <a:schemeClr val="bg1"/>
                </a:solidFill>
                <a:latin typeface="Fujitsu Infinity Pro Bold" pitchFamily="2" charset="0"/>
                <a:ea typeface="+mj-ea"/>
                <a:cs typeface="+mj-cs"/>
              </a:defRPr>
            </a:lvl1pPr>
          </a:lstStyle>
          <a:p>
            <a:pPr algn="ctr"/>
            <a:r>
              <a:rPr lang="en-SG" sz="2700" dirty="0">
                <a:solidFill>
                  <a:schemeClr val="tx1"/>
                </a:solidFill>
              </a:rPr>
              <a:t>Q&amp;A</a:t>
            </a:r>
          </a:p>
        </p:txBody>
      </p:sp>
      <p:pic>
        <p:nvPicPr>
          <p:cNvPr id="4" name="Graphic 3">
            <a:extLst>
              <a:ext uri="{FF2B5EF4-FFF2-40B4-BE49-F238E27FC236}">
                <a16:creationId xmlns:a16="http://schemas.microsoft.com/office/drawing/2014/main" id="{748BA4A3-3659-F758-B696-B0E4C088907C}"/>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426756" y="177466"/>
            <a:ext cx="645569" cy="313941"/>
          </a:xfrm>
          <a:prstGeom prst="rect">
            <a:avLst/>
          </a:prstGeom>
        </p:spPr>
      </p:pic>
      <p:sp>
        <p:nvSpPr>
          <p:cNvPr id="5" name="Slide Number Placeholder 5">
            <a:extLst>
              <a:ext uri="{FF2B5EF4-FFF2-40B4-BE49-F238E27FC236}">
                <a16:creationId xmlns:a16="http://schemas.microsoft.com/office/drawing/2014/main" id="{1AD3F823-A28E-7D7E-868F-BB8D634B4995}"/>
              </a:ext>
            </a:extLst>
          </p:cNvPr>
          <p:cNvSpPr txBox="1">
            <a:spLocks/>
          </p:cNvSpPr>
          <p:nvPr userDrawn="1"/>
        </p:nvSpPr>
        <p:spPr>
          <a:xfrm>
            <a:off x="8350943" y="4979349"/>
            <a:ext cx="698501" cy="103874"/>
          </a:xfrm>
          <a:prstGeom prst="rect">
            <a:avLst/>
          </a:prstGeom>
        </p:spPr>
        <p:txBody>
          <a:bodyPr vert="horz" wrap="none" lIns="0" tIns="0" rIns="0" bIns="0" rtlCol="0" anchor="t" anchorCtr="0">
            <a:no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675" dirty="0">
                <a:solidFill>
                  <a:schemeClr val="bg1"/>
                </a:solidFill>
                <a:latin typeface="Fujitsu Infinity Pro" pitchFamily="2" charset="0"/>
              </a:rPr>
              <a:t>© Fujitsu </a:t>
            </a:r>
            <a:fld id="{C6634AA8-55A9-4802-AEE8-F1350F30BAEB}" type="datetimeyyyy">
              <a:rPr lang="en-GB" sz="675" smtClean="0">
                <a:solidFill>
                  <a:schemeClr val="bg1"/>
                </a:solidFill>
                <a:latin typeface="Fujitsu Infinity Pro" pitchFamily="2" charset="0"/>
              </a:rPr>
              <a:t>2025</a:t>
            </a:fld>
            <a:endParaRPr lang="en-GB" sz="675" dirty="0">
              <a:solidFill>
                <a:schemeClr val="bg1"/>
              </a:solidFill>
              <a:latin typeface="Fujitsu Infinity Pro" pitchFamily="2" charset="0"/>
            </a:endParaRPr>
          </a:p>
        </p:txBody>
      </p:sp>
      <p:sp>
        <p:nvSpPr>
          <p:cNvPr id="8" name="Rounded Rectangle 21">
            <a:extLst>
              <a:ext uri="{FF2B5EF4-FFF2-40B4-BE49-F238E27FC236}">
                <a16:creationId xmlns:a16="http://schemas.microsoft.com/office/drawing/2014/main" id="{C48FA5C6-3BCA-8FA1-7DAE-69C0ADFCC544}"/>
              </a:ext>
            </a:extLst>
          </p:cNvPr>
          <p:cNvSpPr/>
          <p:nvPr userDrawn="1"/>
        </p:nvSpPr>
        <p:spPr bwMode="black">
          <a:xfrm>
            <a:off x="87632" y="4979348"/>
            <a:ext cx="900901" cy="135000"/>
          </a:xfrm>
          <a:prstGeom prst="rect">
            <a:avLst/>
          </a:prstGeom>
          <a:noFill/>
          <a:ln w="6350"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lvl="0" indent="0" algn="ctr" defTabSz="1218643" rtl="0" eaLnBrk="1" fontAlgn="ctr" latinLnBrk="0" hangingPunct="1">
              <a:lnSpc>
                <a:spcPct val="100000"/>
              </a:lnSpc>
              <a:spcBef>
                <a:spcPct val="0"/>
              </a:spcBef>
              <a:spcAft>
                <a:spcPct val="0"/>
              </a:spcAft>
              <a:buClrTx/>
              <a:buSzTx/>
              <a:buFontTx/>
              <a:buNone/>
              <a:tabLst/>
              <a:defRPr/>
            </a:pPr>
            <a:r>
              <a:rPr kumimoji="1" lang="en-GB" altLang="ja-JP" sz="700" b="0" i="0" u="none" strike="noStrike" kern="1200" cap="none" spc="0" normalizeH="0" baseline="0" noProof="0" dirty="0">
                <a:ln>
                  <a:noFill/>
                </a:ln>
                <a:solidFill>
                  <a:schemeClr val="bg1"/>
                </a:solidFill>
                <a:effectLst/>
                <a:uLnTx/>
                <a:uFillTx/>
                <a:latin typeface="Fujitsu Infinity Pro" pitchFamily="2" charset="0"/>
                <a:ea typeface="+mn-ea"/>
                <a:cs typeface="+mn-cs"/>
              </a:rPr>
              <a:t>FUJITSU-RESTRICTED</a:t>
            </a:r>
            <a:endParaRPr kumimoji="1" lang="en-US" altLang="ja-JP" sz="700" b="0" i="0" u="none" strike="noStrike" kern="1200" cap="none" spc="0" normalizeH="0" baseline="0" noProof="0" dirty="0">
              <a:ln>
                <a:noFill/>
              </a:ln>
              <a:solidFill>
                <a:schemeClr val="bg1"/>
              </a:solidFill>
              <a:effectLst/>
              <a:uLnTx/>
              <a:uFillTx/>
              <a:latin typeface="Fujitsu Infinity Pro" pitchFamily="2" charset="0"/>
              <a:ea typeface="+mn-ea"/>
              <a:cs typeface="+mn-cs"/>
            </a:endParaRPr>
          </a:p>
        </p:txBody>
      </p:sp>
      <p:sp>
        <p:nvSpPr>
          <p:cNvPr id="6" name="Freeform: Shape 5">
            <a:extLst>
              <a:ext uri="{FF2B5EF4-FFF2-40B4-BE49-F238E27FC236}">
                <a16:creationId xmlns:a16="http://schemas.microsoft.com/office/drawing/2014/main" id="{C56C6F81-552D-BF73-4606-C082B338E584}"/>
              </a:ext>
            </a:extLst>
          </p:cNvPr>
          <p:cNvSpPr>
            <a:spLocks noChangeAspect="1"/>
          </p:cNvSpPr>
          <p:nvPr userDrawn="1"/>
        </p:nvSpPr>
        <p:spPr>
          <a:xfrm flipH="1">
            <a:off x="-13913" y="0"/>
            <a:ext cx="3982331" cy="5150137"/>
          </a:xfrm>
          <a:custGeom>
            <a:avLst/>
            <a:gdLst>
              <a:gd name="connsiteX0" fmla="*/ 1777426 w 3982331"/>
              <a:gd name="connsiteY0" fmla="*/ 0 h 5150137"/>
              <a:gd name="connsiteX1" fmla="*/ 3982331 w 3982331"/>
              <a:gd name="connsiteY1" fmla="*/ 0 h 5150137"/>
              <a:gd name="connsiteX2" fmla="*/ 3982331 w 3982331"/>
              <a:gd name="connsiteY2" fmla="*/ 914914 h 5150137"/>
              <a:gd name="connsiteX3" fmla="*/ 3822110 w 3982331"/>
              <a:gd name="connsiteY3" fmla="*/ 824152 h 5150137"/>
              <a:gd name="connsiteX4" fmla="*/ 2868838 w 3982331"/>
              <a:gd name="connsiteY4" fmla="*/ 604558 h 5150137"/>
              <a:gd name="connsiteX5" fmla="*/ 1430592 w 3982331"/>
              <a:gd name="connsiteY5" fmla="*/ 1209631 h 5150137"/>
              <a:gd name="connsiteX6" fmla="*/ 1430592 w 3982331"/>
              <a:gd name="connsiteY6" fmla="*/ 4132047 h 5150137"/>
              <a:gd name="connsiteX7" fmla="*/ 1462740 w 3982331"/>
              <a:gd name="connsiteY7" fmla="*/ 4164195 h 5150137"/>
              <a:gd name="connsiteX8" fmla="*/ 3862785 w 3982331"/>
              <a:gd name="connsiteY8" fmla="*/ 4496559 h 5150137"/>
              <a:gd name="connsiteX9" fmla="*/ 3982331 w 3982331"/>
              <a:gd name="connsiteY9" fmla="*/ 4425187 h 5150137"/>
              <a:gd name="connsiteX10" fmla="*/ 3982331 w 3982331"/>
              <a:gd name="connsiteY10" fmla="*/ 5150137 h 5150137"/>
              <a:gd name="connsiteX11" fmla="*/ 1398914 w 3982331"/>
              <a:gd name="connsiteY11" fmla="*/ 5150137 h 5150137"/>
              <a:gd name="connsiteX12" fmla="*/ 1291684 w 3982331"/>
              <a:gd name="connsiteY12" fmla="*/ 5082486 h 5150137"/>
              <a:gd name="connsiteX13" fmla="*/ 847333 w 3982331"/>
              <a:gd name="connsiteY13" fmla="*/ 4716837 h 5150137"/>
              <a:gd name="connsiteX14" fmla="*/ 847333 w 3982331"/>
              <a:gd name="connsiteY14" fmla="*/ 624842 h 5150137"/>
              <a:gd name="connsiteX15" fmla="*/ 893259 w 3982331"/>
              <a:gd name="connsiteY15" fmla="*/ 578915 h 5150137"/>
              <a:gd name="connsiteX16" fmla="*/ 1718123 w 3982331"/>
              <a:gd name="connsiteY16" fmla="*/ 24545 h 51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82331" h="5150137">
                <a:moveTo>
                  <a:pt x="1777426" y="0"/>
                </a:moveTo>
                <a:lnTo>
                  <a:pt x="3982331" y="0"/>
                </a:lnTo>
                <a:lnTo>
                  <a:pt x="3982331" y="914914"/>
                </a:lnTo>
                <a:lnTo>
                  <a:pt x="3822110" y="824152"/>
                </a:lnTo>
                <a:cubicBezTo>
                  <a:pt x="3523701" y="674074"/>
                  <a:pt x="3195821" y="600970"/>
                  <a:pt x="2868838" y="604558"/>
                </a:cubicBezTo>
                <a:cubicBezTo>
                  <a:pt x="2345666" y="610298"/>
                  <a:pt x="1824789" y="812372"/>
                  <a:pt x="1430592" y="1209631"/>
                </a:cubicBezTo>
                <a:cubicBezTo>
                  <a:pt x="623828" y="2016396"/>
                  <a:pt x="623828" y="3325283"/>
                  <a:pt x="1430592" y="4132047"/>
                </a:cubicBezTo>
                <a:cubicBezTo>
                  <a:pt x="1442840" y="4142763"/>
                  <a:pt x="1453554" y="4153479"/>
                  <a:pt x="1462740" y="4164195"/>
                </a:cubicBezTo>
                <a:cubicBezTo>
                  <a:pt x="2119480" y="4794814"/>
                  <a:pt x="3096584" y="4903960"/>
                  <a:pt x="3862785" y="4496559"/>
                </a:cubicBezTo>
                <a:lnTo>
                  <a:pt x="3982331" y="4425187"/>
                </a:lnTo>
                <a:lnTo>
                  <a:pt x="3982331" y="5150137"/>
                </a:lnTo>
                <a:lnTo>
                  <a:pt x="1398914" y="5150137"/>
                </a:lnTo>
                <a:lnTo>
                  <a:pt x="1291684" y="5082486"/>
                </a:lnTo>
                <a:cubicBezTo>
                  <a:pt x="1134322" y="4977657"/>
                  <a:pt x="985302" y="4855762"/>
                  <a:pt x="847333" y="4716837"/>
                </a:cubicBezTo>
                <a:cubicBezTo>
                  <a:pt x="-282444" y="3587060"/>
                  <a:pt x="-282444" y="1754618"/>
                  <a:pt x="847333" y="624842"/>
                </a:cubicBezTo>
                <a:cubicBezTo>
                  <a:pt x="862642" y="609533"/>
                  <a:pt x="877951" y="594224"/>
                  <a:pt x="893259" y="578915"/>
                </a:cubicBezTo>
                <a:cubicBezTo>
                  <a:pt x="1140398" y="341153"/>
                  <a:pt x="1420209" y="156428"/>
                  <a:pt x="1718123" y="24545"/>
                </a:cubicBezTo>
                <a:close/>
              </a:path>
            </a:pathLst>
          </a:custGeom>
          <a:gradFill>
            <a:gsLst>
              <a:gs pos="39000">
                <a:srgbClr val="FFE700"/>
              </a:gs>
              <a:gs pos="71000">
                <a:srgbClr val="FF8000"/>
              </a:gs>
            </a:gsLst>
            <a:lin ang="8100000" scaled="0"/>
          </a:gradFill>
          <a:ln w="24890" cap="flat">
            <a:noFill/>
            <a:prstDash val="solid"/>
            <a:miter/>
          </a:ln>
        </p:spPr>
        <p:txBody>
          <a:bodyPr wrap="square" rtlCol="0" anchor="ctr">
            <a:noAutofit/>
          </a:bodyPr>
          <a:lstStyle/>
          <a:p>
            <a:pPr lvl="0"/>
            <a:endParaRPr lang="en-US" sz="1350" dirty="0"/>
          </a:p>
        </p:txBody>
      </p:sp>
      <p:pic>
        <p:nvPicPr>
          <p:cNvPr id="20" name="Picture 19" descr="A person raising her hand&#10;&#10;AI-generated content may be incorrect.">
            <a:extLst>
              <a:ext uri="{FF2B5EF4-FFF2-40B4-BE49-F238E27FC236}">
                <a16:creationId xmlns:a16="http://schemas.microsoft.com/office/drawing/2014/main" id="{1C94A261-C425-57E9-EE6E-3B9FDCF3118E}"/>
              </a:ext>
            </a:extLst>
          </p:cNvPr>
          <p:cNvPicPr>
            <a:picLocks noChangeAspect="1"/>
          </p:cNvPicPr>
          <p:nvPr userDrawn="1"/>
        </p:nvPicPr>
        <p:blipFill>
          <a:blip r:embed="rId6" cstate="print">
            <a:alphaModFix/>
            <a:extLst>
              <a:ext uri="{28A0092B-C50C-407E-A947-70E740481C1C}">
                <a14:useLocalDpi xmlns:a14="http://schemas.microsoft.com/office/drawing/2010/main"/>
              </a:ext>
            </a:extLst>
          </a:blip>
          <a:srcRect/>
          <a:stretch/>
        </p:blipFill>
        <p:spPr>
          <a:xfrm>
            <a:off x="308629" y="32339"/>
            <a:ext cx="3694913" cy="3660980"/>
          </a:xfrm>
          <a:prstGeom prst="rect">
            <a:avLst/>
          </a:prstGeom>
        </p:spPr>
      </p:pic>
    </p:spTree>
    <p:extLst>
      <p:ext uri="{BB962C8B-B14F-4D97-AF65-F5344CB8AC3E}">
        <p14:creationId xmlns:p14="http://schemas.microsoft.com/office/powerpoint/2010/main" val="688702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pic>
        <p:nvPicPr>
          <p:cNvPr id="8" name="Picture 7" descr="A group of elephants drinking water&#10;&#10;Description automatically generated with medium confidence">
            <a:extLst>
              <a:ext uri="{FF2B5EF4-FFF2-40B4-BE49-F238E27FC236}">
                <a16:creationId xmlns:a16="http://schemas.microsoft.com/office/drawing/2014/main" id="{B8CAC608-E10E-44A7-AF2D-6DC263C0D3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9" name="Semi-transparent screen">
            <a:extLst>
              <a:ext uri="{FF2B5EF4-FFF2-40B4-BE49-F238E27FC236}">
                <a16:creationId xmlns:a16="http://schemas.microsoft.com/office/drawing/2014/main" id="{B7BF43B9-1F1A-4E20-9816-A0A9741E20E9}"/>
              </a:ext>
            </a:extLst>
          </p:cNvPr>
          <p:cNvSpPr/>
          <p:nvPr userDrawn="1"/>
        </p:nvSpPr>
        <p:spPr>
          <a:xfrm>
            <a:off x="0" y="0"/>
            <a:ext cx="9144000" cy="5143500"/>
          </a:xfrm>
          <a:prstGeom prst="rect">
            <a:avLst/>
          </a:prstGeom>
          <a:gradFill>
            <a:gsLst>
              <a:gs pos="30000">
                <a:schemeClr val="tx1">
                  <a:alpha val="26000"/>
                </a:schemeClr>
              </a:gs>
              <a:gs pos="51000">
                <a:schemeClr val="tx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2400" dirty="0">
              <a:solidFill>
                <a:schemeClr val="tx1"/>
              </a:solidFill>
            </a:endParaRPr>
          </a:p>
        </p:txBody>
      </p:sp>
      <p:pic>
        <p:nvPicPr>
          <p:cNvPr id="6" name="図 19">
            <a:extLst>
              <a:ext uri="{FF2B5EF4-FFF2-40B4-BE49-F238E27FC236}">
                <a16:creationId xmlns:a16="http://schemas.microsoft.com/office/drawing/2014/main" id="{DA8C77A3-E9AE-47CE-9908-BA38C2886C6C}"/>
              </a:ext>
              <a:ext uri="{C183D7F6-B498-43B3-948B-1728B52AA6E4}">
                <adec:decorative xmlns:adec="http://schemas.microsoft.com/office/drawing/2017/decorative" val="1"/>
              </a:ext>
            </a:extLst>
          </p:cNvPr>
          <p:cNvPicPr>
            <a:picLocks noChangeAspect="1"/>
          </p:cNvPicPr>
          <p:nvPr userDrawn="1"/>
        </p:nvPicPr>
        <p:blipFill rotWithShape="1">
          <a:blip r:embed="rId3" cstate="screen">
            <a:alphaModFix amt="45000"/>
            <a:extLst>
              <a:ext uri="{BEBA8EAE-BF5A-486C-A8C5-ECC9F3942E4B}">
                <a14:imgProps xmlns:a14="http://schemas.microsoft.com/office/drawing/2010/main">
                  <a14:imgLayer r:embed="rId4">
                    <a14:imgEffect>
                      <a14:colorTemperature colorTemp="6600"/>
                    </a14:imgEffect>
                    <a14:imgEffect>
                      <a14:brightnessContrast bright="100000"/>
                    </a14:imgEffect>
                  </a14:imgLayer>
                </a14:imgProps>
              </a:ext>
              <a:ext uri="{28A0092B-C50C-407E-A947-70E740481C1C}">
                <a14:useLocalDpi xmlns:a14="http://schemas.microsoft.com/office/drawing/2010/main"/>
              </a:ext>
            </a:extLst>
          </a:blip>
          <a:srcRect/>
          <a:stretch/>
        </p:blipFill>
        <p:spPr bwMode="gray">
          <a:xfrm>
            <a:off x="1898650" y="1492407"/>
            <a:ext cx="6521450" cy="3651094"/>
          </a:xfrm>
          <a:prstGeom prst="rect">
            <a:avLst/>
          </a:prstGeom>
        </p:spPr>
      </p:pic>
      <p:sp>
        <p:nvSpPr>
          <p:cNvPr id="2" name="TextBox 17">
            <a:extLst>
              <a:ext uri="{FF2B5EF4-FFF2-40B4-BE49-F238E27FC236}">
                <a16:creationId xmlns:a16="http://schemas.microsoft.com/office/drawing/2014/main" id="{4DACC9FB-A86F-BB18-19F4-0E7AA7187390}"/>
              </a:ext>
            </a:extLst>
          </p:cNvPr>
          <p:cNvSpPr txBox="1"/>
          <p:nvPr userDrawn="1"/>
        </p:nvSpPr>
        <p:spPr>
          <a:xfrm>
            <a:off x="8102750" y="4908440"/>
            <a:ext cx="935568" cy="103874"/>
          </a:xfrm>
          <a:prstGeom prst="rect">
            <a:avLst/>
          </a:prstGeom>
          <a:noFill/>
        </p:spPr>
        <p:txBody>
          <a:bodyPr wrap="none" lIns="0" tIns="0" rIns="0" bIns="0" rtlCol="0" anchor="t" anchorCtr="0">
            <a:noAutofit/>
          </a:bodyPr>
          <a:lstStyle/>
          <a:p>
            <a:pPr marL="0" algn="r" defTabSz="457052" rtl="0" eaLnBrk="1" latinLnBrk="0" hangingPunct="1"/>
            <a:r>
              <a:rPr kumimoji="1" lang="en-GB" sz="675" kern="1200" dirty="0">
                <a:solidFill>
                  <a:schemeClr val="bg1"/>
                </a:solidFill>
                <a:latin typeface="Fujitsu Infinity Pro" pitchFamily="2" charset="0"/>
                <a:ea typeface="+mn-ea"/>
                <a:cs typeface="+mn-cs"/>
              </a:rPr>
              <a:t>© Fujitsu 2025</a:t>
            </a:r>
          </a:p>
        </p:txBody>
      </p:sp>
      <p:sp>
        <p:nvSpPr>
          <p:cNvPr id="3" name="Rounded Rectangle 21">
            <a:extLst>
              <a:ext uri="{FF2B5EF4-FFF2-40B4-BE49-F238E27FC236}">
                <a16:creationId xmlns:a16="http://schemas.microsoft.com/office/drawing/2014/main" id="{DB96DFF5-668D-77CE-C02F-2C94627E10B3}"/>
              </a:ext>
            </a:extLst>
          </p:cNvPr>
          <p:cNvSpPr/>
          <p:nvPr userDrawn="1"/>
        </p:nvSpPr>
        <p:spPr bwMode="black">
          <a:xfrm>
            <a:off x="104536" y="4908440"/>
            <a:ext cx="2214000" cy="135000"/>
          </a:xfrm>
          <a:prstGeom prst="roundRect">
            <a:avLst>
              <a:gd name="adj" fmla="val 50000"/>
            </a:avLst>
          </a:prstGeom>
          <a:noFill/>
          <a:ln w="6350" cap="flat" cmpd="sng" algn="ctr">
            <a:noFill/>
            <a:prstDash val="solid"/>
            <a:round/>
            <a:headEnd type="none" w="med" len="med"/>
            <a:tailEnd type="none" w="med" len="med"/>
          </a:ln>
          <a:effectLst/>
        </p:spPr>
        <p:txBody>
          <a:bodyPr wrap="none" lIns="0" tIns="0" rIns="0" bIns="0" anchor="t" anchorCtr="0">
            <a:noAutofit/>
          </a:bodyPr>
          <a:lstStyle/>
          <a:p>
            <a:pPr marL="0" marR="0" lvl="0" indent="0" algn="l" defTabSz="1218277" rtl="0" eaLnBrk="1" fontAlgn="ctr"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pitchFamily="2" charset="0"/>
                <a:cs typeface="+mn-cs"/>
              </a:rPr>
              <a:t>Fujitsu - Public</a:t>
            </a:r>
          </a:p>
        </p:txBody>
      </p:sp>
      <p:grpSp>
        <p:nvGrpSpPr>
          <p:cNvPr id="4" name="Group 3" descr="Fujitsu">
            <a:extLst>
              <a:ext uri="{FF2B5EF4-FFF2-40B4-BE49-F238E27FC236}">
                <a16:creationId xmlns:a16="http://schemas.microsoft.com/office/drawing/2014/main" id="{EB6A5F41-4A8D-AF6B-DFE7-E41FE0FB9C73}"/>
              </a:ext>
            </a:extLst>
          </p:cNvPr>
          <p:cNvGrpSpPr/>
          <p:nvPr userDrawn="1"/>
        </p:nvGrpSpPr>
        <p:grpSpPr>
          <a:xfrm>
            <a:off x="8302078" y="158407"/>
            <a:ext cx="741363" cy="361335"/>
            <a:chOff x="8012114" y="249161"/>
            <a:chExt cx="892174" cy="434841"/>
          </a:xfrm>
          <a:solidFill>
            <a:schemeClr val="bg1"/>
          </a:solidFill>
        </p:grpSpPr>
        <p:sp>
          <p:nvSpPr>
            <p:cNvPr id="5" name="Freeform 34">
              <a:extLst>
                <a:ext uri="{FF2B5EF4-FFF2-40B4-BE49-F238E27FC236}">
                  <a16:creationId xmlns:a16="http://schemas.microsoft.com/office/drawing/2014/main" id="{1F74D82C-4C50-0BD6-6673-082255F811AC}"/>
                </a:ext>
              </a:extLst>
            </p:cNvPr>
            <p:cNvSpPr>
              <a:spLocks/>
            </p:cNvSpPr>
            <p:nvPr userDrawn="1"/>
          </p:nvSpPr>
          <p:spPr bwMode="gray">
            <a:xfrm>
              <a:off x="8307389" y="249161"/>
              <a:ext cx="179387" cy="139657"/>
            </a:xfrm>
            <a:custGeom>
              <a:avLst/>
              <a:gdLst>
                <a:gd name="T0" fmla="*/ 961 w 2365"/>
                <a:gd name="T1" fmla="*/ 764 h 1825"/>
                <a:gd name="T2" fmla="*/ 599 w 2365"/>
                <a:gd name="T3" fmla="*/ 642 h 1825"/>
                <a:gd name="T4" fmla="*/ 1 w 2365"/>
                <a:gd name="T5" fmla="*/ 1235 h 1825"/>
                <a:gd name="T6" fmla="*/ 599 w 2365"/>
                <a:gd name="T7" fmla="*/ 1825 h 1825"/>
                <a:gd name="T8" fmla="*/ 1053 w 2365"/>
                <a:gd name="T9" fmla="*/ 1619 h 1825"/>
                <a:gd name="T10" fmla="*/ 1053 w 2365"/>
                <a:gd name="T11" fmla="*/ 1293 h 1825"/>
                <a:gd name="T12" fmla="*/ 771 w 2365"/>
                <a:gd name="T13" fmla="*/ 1568 h 1825"/>
                <a:gd name="T14" fmla="*/ 599 w 2365"/>
                <a:gd name="T15" fmla="*/ 1604 h 1825"/>
                <a:gd name="T16" fmla="*/ 225 w 2365"/>
                <a:gd name="T17" fmla="*/ 1235 h 1825"/>
                <a:gd name="T18" fmla="*/ 599 w 2365"/>
                <a:gd name="T19" fmla="*/ 863 h 1825"/>
                <a:gd name="T20" fmla="*/ 861 w 2365"/>
                <a:gd name="T21" fmla="*/ 972 h 1825"/>
                <a:gd name="T22" fmla="*/ 1093 w 2365"/>
                <a:gd name="T23" fmla="*/ 1239 h 1825"/>
                <a:gd name="T24" fmla="*/ 1630 w 2365"/>
                <a:gd name="T25" fmla="*/ 1473 h 1825"/>
                <a:gd name="T26" fmla="*/ 2365 w 2365"/>
                <a:gd name="T27" fmla="*/ 741 h 1825"/>
                <a:gd name="T28" fmla="*/ 1630 w 2365"/>
                <a:gd name="T29" fmla="*/ 0 h 1825"/>
                <a:gd name="T30" fmla="*/ 1053 w 2365"/>
                <a:gd name="T31" fmla="*/ 295 h 1825"/>
                <a:gd name="T32" fmla="*/ 1053 w 2365"/>
                <a:gd name="T33" fmla="*/ 735 h 1825"/>
                <a:gd name="T34" fmla="*/ 1630 w 2365"/>
                <a:gd name="T35" fmla="*/ 232 h 1825"/>
                <a:gd name="T36" fmla="*/ 2134 w 2365"/>
                <a:gd name="T37" fmla="*/ 741 h 1825"/>
                <a:gd name="T38" fmla="*/ 1630 w 2365"/>
                <a:gd name="T39" fmla="*/ 1245 h 1825"/>
                <a:gd name="T40" fmla="*/ 1303 w 2365"/>
                <a:gd name="T41" fmla="*/ 1125 h 1825"/>
                <a:gd name="T42" fmla="*/ 961 w 2365"/>
                <a:gd name="T43" fmla="*/ 764 h 1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65" h="1825">
                  <a:moveTo>
                    <a:pt x="961" y="764"/>
                  </a:moveTo>
                  <a:cubicBezTo>
                    <a:pt x="875" y="688"/>
                    <a:pt x="736" y="643"/>
                    <a:pt x="599" y="642"/>
                  </a:cubicBezTo>
                  <a:cubicBezTo>
                    <a:pt x="270" y="641"/>
                    <a:pt x="2" y="900"/>
                    <a:pt x="1" y="1235"/>
                  </a:cubicBezTo>
                  <a:cubicBezTo>
                    <a:pt x="0" y="1563"/>
                    <a:pt x="270" y="1824"/>
                    <a:pt x="599" y="1825"/>
                  </a:cubicBezTo>
                  <a:cubicBezTo>
                    <a:pt x="783" y="1825"/>
                    <a:pt x="943" y="1751"/>
                    <a:pt x="1053" y="1619"/>
                  </a:cubicBezTo>
                  <a:cubicBezTo>
                    <a:pt x="1053" y="1293"/>
                    <a:pt x="1053" y="1293"/>
                    <a:pt x="1053" y="1293"/>
                  </a:cubicBezTo>
                  <a:cubicBezTo>
                    <a:pt x="994" y="1394"/>
                    <a:pt x="877" y="1524"/>
                    <a:pt x="771" y="1568"/>
                  </a:cubicBezTo>
                  <a:cubicBezTo>
                    <a:pt x="717" y="1590"/>
                    <a:pt x="662" y="1604"/>
                    <a:pt x="599" y="1604"/>
                  </a:cubicBezTo>
                  <a:cubicBezTo>
                    <a:pt x="394" y="1604"/>
                    <a:pt x="225" y="1445"/>
                    <a:pt x="225" y="1235"/>
                  </a:cubicBezTo>
                  <a:cubicBezTo>
                    <a:pt x="225" y="1041"/>
                    <a:pt x="380" y="862"/>
                    <a:pt x="599" y="863"/>
                  </a:cubicBezTo>
                  <a:cubicBezTo>
                    <a:pt x="701" y="863"/>
                    <a:pt x="793" y="905"/>
                    <a:pt x="861" y="972"/>
                  </a:cubicBezTo>
                  <a:cubicBezTo>
                    <a:pt x="931" y="1040"/>
                    <a:pt x="1041" y="1183"/>
                    <a:pt x="1093" y="1239"/>
                  </a:cubicBezTo>
                  <a:cubicBezTo>
                    <a:pt x="1227" y="1383"/>
                    <a:pt x="1419" y="1473"/>
                    <a:pt x="1630" y="1473"/>
                  </a:cubicBezTo>
                  <a:cubicBezTo>
                    <a:pt x="2036" y="1474"/>
                    <a:pt x="2365" y="1146"/>
                    <a:pt x="2365" y="741"/>
                  </a:cubicBezTo>
                  <a:cubicBezTo>
                    <a:pt x="2365" y="336"/>
                    <a:pt x="2035" y="0"/>
                    <a:pt x="1630" y="0"/>
                  </a:cubicBezTo>
                  <a:cubicBezTo>
                    <a:pt x="1395" y="0"/>
                    <a:pt x="1187" y="122"/>
                    <a:pt x="1053" y="295"/>
                  </a:cubicBezTo>
                  <a:cubicBezTo>
                    <a:pt x="1053" y="735"/>
                    <a:pt x="1053" y="735"/>
                    <a:pt x="1053" y="735"/>
                  </a:cubicBezTo>
                  <a:cubicBezTo>
                    <a:pt x="1155" y="455"/>
                    <a:pt x="1340" y="232"/>
                    <a:pt x="1630" y="232"/>
                  </a:cubicBezTo>
                  <a:cubicBezTo>
                    <a:pt x="1909" y="232"/>
                    <a:pt x="2135" y="463"/>
                    <a:pt x="2134" y="741"/>
                  </a:cubicBezTo>
                  <a:cubicBezTo>
                    <a:pt x="2134" y="1020"/>
                    <a:pt x="1909" y="1246"/>
                    <a:pt x="1630" y="1245"/>
                  </a:cubicBezTo>
                  <a:cubicBezTo>
                    <a:pt x="1506" y="1244"/>
                    <a:pt x="1391" y="1199"/>
                    <a:pt x="1303" y="1125"/>
                  </a:cubicBezTo>
                  <a:cubicBezTo>
                    <a:pt x="1194" y="1040"/>
                    <a:pt x="1074" y="860"/>
                    <a:pt x="961" y="76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800">
                <a:latin typeface="Fujitsu Infinity Pro" pitchFamily="2" charset="0"/>
              </a:endParaRPr>
            </a:p>
          </p:txBody>
        </p:sp>
        <p:sp>
          <p:nvSpPr>
            <p:cNvPr id="7" name="Freeform 35">
              <a:extLst>
                <a:ext uri="{FF2B5EF4-FFF2-40B4-BE49-F238E27FC236}">
                  <a16:creationId xmlns:a16="http://schemas.microsoft.com/office/drawing/2014/main" id="{109C970D-A68C-40A8-04E1-C3ED810C039D}"/>
                </a:ext>
              </a:extLst>
            </p:cNvPr>
            <p:cNvSpPr>
              <a:spLocks/>
            </p:cNvSpPr>
            <p:nvPr userDrawn="1"/>
          </p:nvSpPr>
          <p:spPr bwMode="gray">
            <a:xfrm>
              <a:off x="8012114" y="401514"/>
              <a:ext cx="123825" cy="201551"/>
            </a:xfrm>
            <a:custGeom>
              <a:avLst/>
              <a:gdLst>
                <a:gd name="T0" fmla="*/ 0 w 1624"/>
                <a:gd name="T1" fmla="*/ 0 h 2651"/>
                <a:gd name="T2" fmla="*/ 1624 w 1624"/>
                <a:gd name="T3" fmla="*/ 0 h 2651"/>
                <a:gd name="T4" fmla="*/ 1624 w 1624"/>
                <a:gd name="T5" fmla="*/ 452 h 2651"/>
                <a:gd name="T6" fmla="*/ 1365 w 1624"/>
                <a:gd name="T7" fmla="*/ 273 h 2651"/>
                <a:gd name="T8" fmla="*/ 613 w 1624"/>
                <a:gd name="T9" fmla="*/ 273 h 2651"/>
                <a:gd name="T10" fmla="*/ 613 w 1624"/>
                <a:gd name="T11" fmla="*/ 1053 h 2651"/>
                <a:gd name="T12" fmla="*/ 1428 w 1624"/>
                <a:gd name="T13" fmla="*/ 1053 h 2651"/>
                <a:gd name="T14" fmla="*/ 1428 w 1624"/>
                <a:gd name="T15" fmla="*/ 1467 h 2651"/>
                <a:gd name="T16" fmla="*/ 1205 w 1624"/>
                <a:gd name="T17" fmla="*/ 1335 h 2651"/>
                <a:gd name="T18" fmla="*/ 613 w 1624"/>
                <a:gd name="T19" fmla="*/ 1335 h 2651"/>
                <a:gd name="T20" fmla="*/ 613 w 1624"/>
                <a:gd name="T21" fmla="*/ 2401 h 2651"/>
                <a:gd name="T22" fmla="*/ 784 w 1624"/>
                <a:gd name="T23" fmla="*/ 2651 h 2651"/>
                <a:gd name="T24" fmla="*/ 11 w 1624"/>
                <a:gd name="T25" fmla="*/ 2651 h 2651"/>
                <a:gd name="T26" fmla="*/ 173 w 1624"/>
                <a:gd name="T27" fmla="*/ 2401 h 2651"/>
                <a:gd name="T28" fmla="*/ 173 w 1624"/>
                <a:gd name="T29" fmla="*/ 278 h 2651"/>
                <a:gd name="T30" fmla="*/ 0 w 1624"/>
                <a:gd name="T31" fmla="*/ 0 h 2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24" h="2651">
                  <a:moveTo>
                    <a:pt x="0" y="0"/>
                  </a:moveTo>
                  <a:cubicBezTo>
                    <a:pt x="1624" y="0"/>
                    <a:pt x="1624" y="0"/>
                    <a:pt x="1624" y="0"/>
                  </a:cubicBezTo>
                  <a:cubicBezTo>
                    <a:pt x="1624" y="452"/>
                    <a:pt x="1624" y="452"/>
                    <a:pt x="1624" y="452"/>
                  </a:cubicBezTo>
                  <a:cubicBezTo>
                    <a:pt x="1624" y="452"/>
                    <a:pt x="1540" y="274"/>
                    <a:pt x="1365" y="273"/>
                  </a:cubicBezTo>
                  <a:cubicBezTo>
                    <a:pt x="613" y="273"/>
                    <a:pt x="613" y="273"/>
                    <a:pt x="613" y="273"/>
                  </a:cubicBezTo>
                  <a:cubicBezTo>
                    <a:pt x="613" y="1053"/>
                    <a:pt x="613" y="1053"/>
                    <a:pt x="613" y="1053"/>
                  </a:cubicBezTo>
                  <a:cubicBezTo>
                    <a:pt x="1428" y="1053"/>
                    <a:pt x="1428" y="1053"/>
                    <a:pt x="1428" y="1053"/>
                  </a:cubicBezTo>
                  <a:cubicBezTo>
                    <a:pt x="1428" y="1467"/>
                    <a:pt x="1428" y="1467"/>
                    <a:pt x="1428" y="1467"/>
                  </a:cubicBezTo>
                  <a:cubicBezTo>
                    <a:pt x="1428" y="1467"/>
                    <a:pt x="1402" y="1335"/>
                    <a:pt x="1205" y="1335"/>
                  </a:cubicBezTo>
                  <a:cubicBezTo>
                    <a:pt x="613" y="1335"/>
                    <a:pt x="613" y="1335"/>
                    <a:pt x="613" y="1335"/>
                  </a:cubicBezTo>
                  <a:cubicBezTo>
                    <a:pt x="613" y="2401"/>
                    <a:pt x="613" y="2401"/>
                    <a:pt x="613" y="2401"/>
                  </a:cubicBezTo>
                  <a:cubicBezTo>
                    <a:pt x="613" y="2558"/>
                    <a:pt x="784" y="2651"/>
                    <a:pt x="784" y="2651"/>
                  </a:cubicBezTo>
                  <a:cubicBezTo>
                    <a:pt x="11" y="2651"/>
                    <a:pt x="11" y="2651"/>
                    <a:pt x="11" y="2651"/>
                  </a:cubicBezTo>
                  <a:cubicBezTo>
                    <a:pt x="11" y="2651"/>
                    <a:pt x="173" y="2569"/>
                    <a:pt x="173" y="2401"/>
                  </a:cubicBezTo>
                  <a:cubicBezTo>
                    <a:pt x="173" y="278"/>
                    <a:pt x="173" y="278"/>
                    <a:pt x="173" y="278"/>
                  </a:cubicBezTo>
                  <a:cubicBezTo>
                    <a:pt x="173" y="99"/>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800">
                <a:latin typeface="Fujitsu Infinity Pro" pitchFamily="2" charset="0"/>
              </a:endParaRPr>
            </a:p>
          </p:txBody>
        </p:sp>
        <p:sp>
          <p:nvSpPr>
            <p:cNvPr id="10" name="Freeform 36">
              <a:extLst>
                <a:ext uri="{FF2B5EF4-FFF2-40B4-BE49-F238E27FC236}">
                  <a16:creationId xmlns:a16="http://schemas.microsoft.com/office/drawing/2014/main" id="{F0579675-AA03-7F40-8C5A-825BBBC4D902}"/>
                </a:ext>
              </a:extLst>
            </p:cNvPr>
            <p:cNvSpPr>
              <a:spLocks/>
            </p:cNvSpPr>
            <p:nvPr userDrawn="1"/>
          </p:nvSpPr>
          <p:spPr bwMode="gray">
            <a:xfrm>
              <a:off x="8305801" y="401514"/>
              <a:ext cx="80962" cy="282488"/>
            </a:xfrm>
            <a:custGeom>
              <a:avLst/>
              <a:gdLst>
                <a:gd name="T0" fmla="*/ 246 w 1072"/>
                <a:gd name="T1" fmla="*/ 0 h 3696"/>
                <a:gd name="T2" fmla="*/ 1072 w 1072"/>
                <a:gd name="T3" fmla="*/ 0 h 3696"/>
                <a:gd name="T4" fmla="*/ 887 w 1072"/>
                <a:gd name="T5" fmla="*/ 230 h 3696"/>
                <a:gd name="T6" fmla="*/ 887 w 1072"/>
                <a:gd name="T7" fmla="*/ 2717 h 3696"/>
                <a:gd name="T8" fmla="*/ 0 w 1072"/>
                <a:gd name="T9" fmla="*/ 3693 h 3696"/>
                <a:gd name="T10" fmla="*/ 423 w 1072"/>
                <a:gd name="T11" fmla="*/ 2717 h 3696"/>
                <a:gd name="T12" fmla="*/ 423 w 1072"/>
                <a:gd name="T13" fmla="*/ 230 h 3696"/>
                <a:gd name="T14" fmla="*/ 246 w 1072"/>
                <a:gd name="T15" fmla="*/ 0 h 36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2" h="3696">
                  <a:moveTo>
                    <a:pt x="246" y="0"/>
                  </a:moveTo>
                  <a:cubicBezTo>
                    <a:pt x="1072" y="0"/>
                    <a:pt x="1072" y="0"/>
                    <a:pt x="1072" y="0"/>
                  </a:cubicBezTo>
                  <a:cubicBezTo>
                    <a:pt x="1072" y="0"/>
                    <a:pt x="887" y="87"/>
                    <a:pt x="887" y="230"/>
                  </a:cubicBezTo>
                  <a:cubicBezTo>
                    <a:pt x="887" y="2717"/>
                    <a:pt x="887" y="2717"/>
                    <a:pt x="887" y="2717"/>
                  </a:cubicBezTo>
                  <a:cubicBezTo>
                    <a:pt x="887" y="3558"/>
                    <a:pt x="44" y="3696"/>
                    <a:pt x="0" y="3693"/>
                  </a:cubicBezTo>
                  <a:cubicBezTo>
                    <a:pt x="72" y="3647"/>
                    <a:pt x="422" y="3349"/>
                    <a:pt x="423" y="2717"/>
                  </a:cubicBezTo>
                  <a:cubicBezTo>
                    <a:pt x="423" y="230"/>
                    <a:pt x="423" y="230"/>
                    <a:pt x="423" y="230"/>
                  </a:cubicBezTo>
                  <a:cubicBezTo>
                    <a:pt x="424" y="96"/>
                    <a:pt x="246" y="0"/>
                    <a:pt x="24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800">
                <a:latin typeface="Fujitsu Infinity Pro" pitchFamily="2" charset="0"/>
              </a:endParaRPr>
            </a:p>
          </p:txBody>
        </p:sp>
        <p:sp>
          <p:nvSpPr>
            <p:cNvPr id="11" name="Freeform 37">
              <a:extLst>
                <a:ext uri="{FF2B5EF4-FFF2-40B4-BE49-F238E27FC236}">
                  <a16:creationId xmlns:a16="http://schemas.microsoft.com/office/drawing/2014/main" id="{AF28C437-945F-6984-CA76-67D5C0FE7AE8}"/>
                </a:ext>
              </a:extLst>
            </p:cNvPr>
            <p:cNvSpPr>
              <a:spLocks/>
            </p:cNvSpPr>
            <p:nvPr userDrawn="1"/>
          </p:nvSpPr>
          <p:spPr bwMode="gray">
            <a:xfrm>
              <a:off x="8396289" y="401514"/>
              <a:ext cx="63500" cy="201551"/>
            </a:xfrm>
            <a:custGeom>
              <a:avLst/>
              <a:gdLst>
                <a:gd name="T0" fmla="*/ 0 w 828"/>
                <a:gd name="T1" fmla="*/ 0 h 2653"/>
                <a:gd name="T2" fmla="*/ 828 w 828"/>
                <a:gd name="T3" fmla="*/ 0 h 2653"/>
                <a:gd name="T4" fmla="*/ 645 w 828"/>
                <a:gd name="T5" fmla="*/ 235 h 2653"/>
                <a:gd name="T6" fmla="*/ 645 w 828"/>
                <a:gd name="T7" fmla="*/ 2401 h 2653"/>
                <a:gd name="T8" fmla="*/ 828 w 828"/>
                <a:gd name="T9" fmla="*/ 2653 h 2653"/>
                <a:gd name="T10" fmla="*/ 0 w 828"/>
                <a:gd name="T11" fmla="*/ 2653 h 2653"/>
                <a:gd name="T12" fmla="*/ 184 w 828"/>
                <a:gd name="T13" fmla="*/ 2401 h 2653"/>
                <a:gd name="T14" fmla="*/ 184 w 828"/>
                <a:gd name="T15" fmla="*/ 235 h 2653"/>
                <a:gd name="T16" fmla="*/ 0 w 828"/>
                <a:gd name="T17" fmla="*/ 0 h 2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2653">
                  <a:moveTo>
                    <a:pt x="0" y="0"/>
                  </a:moveTo>
                  <a:cubicBezTo>
                    <a:pt x="828" y="0"/>
                    <a:pt x="828" y="0"/>
                    <a:pt x="828" y="0"/>
                  </a:cubicBezTo>
                  <a:cubicBezTo>
                    <a:pt x="828" y="0"/>
                    <a:pt x="645" y="89"/>
                    <a:pt x="645" y="235"/>
                  </a:cubicBezTo>
                  <a:cubicBezTo>
                    <a:pt x="645" y="2401"/>
                    <a:pt x="645" y="2401"/>
                    <a:pt x="645" y="2401"/>
                  </a:cubicBezTo>
                  <a:cubicBezTo>
                    <a:pt x="645" y="2556"/>
                    <a:pt x="828" y="2653"/>
                    <a:pt x="828" y="2653"/>
                  </a:cubicBezTo>
                  <a:cubicBezTo>
                    <a:pt x="0" y="2653"/>
                    <a:pt x="0" y="2653"/>
                    <a:pt x="0" y="2653"/>
                  </a:cubicBezTo>
                  <a:cubicBezTo>
                    <a:pt x="0" y="2653"/>
                    <a:pt x="184" y="2557"/>
                    <a:pt x="184" y="2401"/>
                  </a:cubicBezTo>
                  <a:cubicBezTo>
                    <a:pt x="184" y="235"/>
                    <a:pt x="184" y="235"/>
                    <a:pt x="184" y="235"/>
                  </a:cubicBezTo>
                  <a:cubicBezTo>
                    <a:pt x="184" y="89"/>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800">
                <a:latin typeface="Fujitsu Infinity Pro" pitchFamily="2" charset="0"/>
              </a:endParaRPr>
            </a:p>
          </p:txBody>
        </p:sp>
        <p:sp>
          <p:nvSpPr>
            <p:cNvPr id="12" name="Freeform 38">
              <a:extLst>
                <a:ext uri="{FF2B5EF4-FFF2-40B4-BE49-F238E27FC236}">
                  <a16:creationId xmlns:a16="http://schemas.microsoft.com/office/drawing/2014/main" id="{5BFAA481-8D6D-EBB4-E2FA-4065B2752CF7}"/>
                </a:ext>
              </a:extLst>
            </p:cNvPr>
            <p:cNvSpPr>
              <a:spLocks/>
            </p:cNvSpPr>
            <p:nvPr userDrawn="1"/>
          </p:nvSpPr>
          <p:spPr bwMode="gray">
            <a:xfrm>
              <a:off x="8459789" y="401514"/>
              <a:ext cx="150812" cy="201551"/>
            </a:xfrm>
            <a:custGeom>
              <a:avLst/>
              <a:gdLst>
                <a:gd name="T0" fmla="*/ 161 w 1984"/>
                <a:gd name="T1" fmla="*/ 0 h 2651"/>
                <a:gd name="T2" fmla="*/ 1984 w 1984"/>
                <a:gd name="T3" fmla="*/ 0 h 2651"/>
                <a:gd name="T4" fmla="*/ 1829 w 1984"/>
                <a:gd name="T5" fmla="*/ 482 h 2651"/>
                <a:gd name="T6" fmla="*/ 1607 w 1984"/>
                <a:gd name="T7" fmla="*/ 279 h 2651"/>
                <a:gd name="T8" fmla="*/ 1229 w 1984"/>
                <a:gd name="T9" fmla="*/ 279 h 2651"/>
                <a:gd name="T10" fmla="*/ 1229 w 1984"/>
                <a:gd name="T11" fmla="*/ 2401 h 2651"/>
                <a:gd name="T12" fmla="*/ 1407 w 1984"/>
                <a:gd name="T13" fmla="*/ 2651 h 2651"/>
                <a:gd name="T14" fmla="*/ 595 w 1984"/>
                <a:gd name="T15" fmla="*/ 2651 h 2651"/>
                <a:gd name="T16" fmla="*/ 771 w 1984"/>
                <a:gd name="T17" fmla="*/ 2401 h 2651"/>
                <a:gd name="T18" fmla="*/ 771 w 1984"/>
                <a:gd name="T19" fmla="*/ 279 h 2651"/>
                <a:gd name="T20" fmla="*/ 315 w 1984"/>
                <a:gd name="T21" fmla="*/ 279 h 2651"/>
                <a:gd name="T22" fmla="*/ 0 w 1984"/>
                <a:gd name="T23" fmla="*/ 522 h 2651"/>
                <a:gd name="T24" fmla="*/ 161 w 1984"/>
                <a:gd name="T25" fmla="*/ 0 h 2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84" h="2651">
                  <a:moveTo>
                    <a:pt x="161" y="0"/>
                  </a:moveTo>
                  <a:cubicBezTo>
                    <a:pt x="1984" y="0"/>
                    <a:pt x="1984" y="0"/>
                    <a:pt x="1984" y="0"/>
                  </a:cubicBezTo>
                  <a:cubicBezTo>
                    <a:pt x="1829" y="482"/>
                    <a:pt x="1829" y="482"/>
                    <a:pt x="1829" y="482"/>
                  </a:cubicBezTo>
                  <a:cubicBezTo>
                    <a:pt x="1829" y="482"/>
                    <a:pt x="1783" y="279"/>
                    <a:pt x="1607" y="279"/>
                  </a:cubicBezTo>
                  <a:cubicBezTo>
                    <a:pt x="1229" y="279"/>
                    <a:pt x="1229" y="279"/>
                    <a:pt x="1229" y="279"/>
                  </a:cubicBezTo>
                  <a:cubicBezTo>
                    <a:pt x="1229" y="2401"/>
                    <a:pt x="1229" y="2401"/>
                    <a:pt x="1229" y="2401"/>
                  </a:cubicBezTo>
                  <a:cubicBezTo>
                    <a:pt x="1229" y="2535"/>
                    <a:pt x="1407" y="2651"/>
                    <a:pt x="1407" y="2651"/>
                  </a:cubicBezTo>
                  <a:cubicBezTo>
                    <a:pt x="595" y="2651"/>
                    <a:pt x="595" y="2651"/>
                    <a:pt x="595" y="2651"/>
                  </a:cubicBezTo>
                  <a:cubicBezTo>
                    <a:pt x="595" y="2651"/>
                    <a:pt x="771" y="2547"/>
                    <a:pt x="771" y="2401"/>
                  </a:cubicBezTo>
                  <a:cubicBezTo>
                    <a:pt x="771" y="279"/>
                    <a:pt x="771" y="279"/>
                    <a:pt x="771" y="279"/>
                  </a:cubicBezTo>
                  <a:cubicBezTo>
                    <a:pt x="315" y="279"/>
                    <a:pt x="315" y="279"/>
                    <a:pt x="315" y="279"/>
                  </a:cubicBezTo>
                  <a:cubicBezTo>
                    <a:pt x="185" y="280"/>
                    <a:pt x="0" y="522"/>
                    <a:pt x="0" y="522"/>
                  </a:cubicBezTo>
                  <a:lnTo>
                    <a:pt x="16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800">
                <a:latin typeface="Fujitsu Infinity Pro" pitchFamily="2" charset="0"/>
              </a:endParaRPr>
            </a:p>
          </p:txBody>
        </p:sp>
        <p:sp>
          <p:nvSpPr>
            <p:cNvPr id="13" name="Freeform 39">
              <a:extLst>
                <a:ext uri="{FF2B5EF4-FFF2-40B4-BE49-F238E27FC236}">
                  <a16:creationId xmlns:a16="http://schemas.microsoft.com/office/drawing/2014/main" id="{F23EAE5A-988F-9492-4306-1E5E7090E556}"/>
                </a:ext>
              </a:extLst>
            </p:cNvPr>
            <p:cNvSpPr>
              <a:spLocks/>
            </p:cNvSpPr>
            <p:nvPr userDrawn="1"/>
          </p:nvSpPr>
          <p:spPr bwMode="gray">
            <a:xfrm>
              <a:off x="8734426" y="401514"/>
              <a:ext cx="169862" cy="204725"/>
            </a:xfrm>
            <a:custGeom>
              <a:avLst/>
              <a:gdLst>
                <a:gd name="T0" fmla="*/ 1420 w 2219"/>
                <a:gd name="T1" fmla="*/ 0 h 2693"/>
                <a:gd name="T2" fmla="*/ 2219 w 2219"/>
                <a:gd name="T3" fmla="*/ 0 h 2693"/>
                <a:gd name="T4" fmla="*/ 2048 w 2219"/>
                <a:gd name="T5" fmla="*/ 234 h 2693"/>
                <a:gd name="T6" fmla="*/ 2048 w 2219"/>
                <a:gd name="T7" fmla="*/ 1840 h 2693"/>
                <a:gd name="T8" fmla="*/ 1131 w 2219"/>
                <a:gd name="T9" fmla="*/ 2693 h 2693"/>
                <a:gd name="T10" fmla="*/ 176 w 2219"/>
                <a:gd name="T11" fmla="*/ 1840 h 2693"/>
                <a:gd name="T12" fmla="*/ 176 w 2219"/>
                <a:gd name="T13" fmla="*/ 234 h 2693"/>
                <a:gd name="T14" fmla="*/ 0 w 2219"/>
                <a:gd name="T15" fmla="*/ 0 h 2693"/>
                <a:gd name="T16" fmla="*/ 821 w 2219"/>
                <a:gd name="T17" fmla="*/ 0 h 2693"/>
                <a:gd name="T18" fmla="*/ 638 w 2219"/>
                <a:gd name="T19" fmla="*/ 234 h 2693"/>
                <a:gd name="T20" fmla="*/ 638 w 2219"/>
                <a:gd name="T21" fmla="*/ 1840 h 2693"/>
                <a:gd name="T22" fmla="*/ 1131 w 2219"/>
                <a:gd name="T23" fmla="*/ 2406 h 2693"/>
                <a:gd name="T24" fmla="*/ 1601 w 2219"/>
                <a:gd name="T25" fmla="*/ 1840 h 2693"/>
                <a:gd name="T26" fmla="*/ 1601 w 2219"/>
                <a:gd name="T27" fmla="*/ 234 h 2693"/>
                <a:gd name="T28" fmla="*/ 1420 w 2219"/>
                <a:gd name="T29" fmla="*/ 0 h 2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19" h="2693">
                  <a:moveTo>
                    <a:pt x="1420" y="0"/>
                  </a:moveTo>
                  <a:cubicBezTo>
                    <a:pt x="2219" y="0"/>
                    <a:pt x="2219" y="0"/>
                    <a:pt x="2219" y="0"/>
                  </a:cubicBezTo>
                  <a:cubicBezTo>
                    <a:pt x="2219" y="0"/>
                    <a:pt x="2048" y="91"/>
                    <a:pt x="2048" y="234"/>
                  </a:cubicBezTo>
                  <a:cubicBezTo>
                    <a:pt x="2048" y="1840"/>
                    <a:pt x="2048" y="1840"/>
                    <a:pt x="2048" y="1840"/>
                  </a:cubicBezTo>
                  <a:cubicBezTo>
                    <a:pt x="2047" y="2492"/>
                    <a:pt x="1506" y="2693"/>
                    <a:pt x="1131" y="2693"/>
                  </a:cubicBezTo>
                  <a:cubicBezTo>
                    <a:pt x="759" y="2693"/>
                    <a:pt x="175" y="2490"/>
                    <a:pt x="176" y="1840"/>
                  </a:cubicBezTo>
                  <a:cubicBezTo>
                    <a:pt x="176" y="234"/>
                    <a:pt x="176" y="234"/>
                    <a:pt x="176" y="234"/>
                  </a:cubicBezTo>
                  <a:cubicBezTo>
                    <a:pt x="176" y="91"/>
                    <a:pt x="0" y="0"/>
                    <a:pt x="0" y="0"/>
                  </a:cubicBezTo>
                  <a:cubicBezTo>
                    <a:pt x="821" y="0"/>
                    <a:pt x="821" y="0"/>
                    <a:pt x="821" y="0"/>
                  </a:cubicBezTo>
                  <a:cubicBezTo>
                    <a:pt x="821" y="0"/>
                    <a:pt x="638" y="88"/>
                    <a:pt x="638" y="234"/>
                  </a:cubicBezTo>
                  <a:cubicBezTo>
                    <a:pt x="638" y="1840"/>
                    <a:pt x="638" y="1840"/>
                    <a:pt x="638" y="1840"/>
                  </a:cubicBezTo>
                  <a:cubicBezTo>
                    <a:pt x="638" y="2182"/>
                    <a:pt x="865" y="2406"/>
                    <a:pt x="1131" y="2406"/>
                  </a:cubicBezTo>
                  <a:cubicBezTo>
                    <a:pt x="1397" y="2406"/>
                    <a:pt x="1600" y="2173"/>
                    <a:pt x="1601" y="1840"/>
                  </a:cubicBezTo>
                  <a:cubicBezTo>
                    <a:pt x="1601" y="234"/>
                    <a:pt x="1601" y="234"/>
                    <a:pt x="1601" y="234"/>
                  </a:cubicBezTo>
                  <a:cubicBezTo>
                    <a:pt x="1601" y="91"/>
                    <a:pt x="1420" y="0"/>
                    <a:pt x="14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800">
                <a:latin typeface="Fujitsu Infinity Pro" pitchFamily="2" charset="0"/>
              </a:endParaRPr>
            </a:p>
          </p:txBody>
        </p:sp>
        <p:sp>
          <p:nvSpPr>
            <p:cNvPr id="14" name="Freeform 40">
              <a:extLst>
                <a:ext uri="{FF2B5EF4-FFF2-40B4-BE49-F238E27FC236}">
                  <a16:creationId xmlns:a16="http://schemas.microsoft.com/office/drawing/2014/main" id="{C46BF219-47A8-268C-0370-1225A8B4F14C}"/>
                </a:ext>
              </a:extLst>
            </p:cNvPr>
            <p:cNvSpPr>
              <a:spLocks/>
            </p:cNvSpPr>
            <p:nvPr userDrawn="1"/>
          </p:nvSpPr>
          <p:spPr bwMode="gray">
            <a:xfrm>
              <a:off x="8142289" y="401514"/>
              <a:ext cx="169862" cy="206312"/>
            </a:xfrm>
            <a:custGeom>
              <a:avLst/>
              <a:gdLst>
                <a:gd name="T0" fmla="*/ 1427 w 2240"/>
                <a:gd name="T1" fmla="*/ 0 h 2700"/>
                <a:gd name="T2" fmla="*/ 2240 w 2240"/>
                <a:gd name="T3" fmla="*/ 0 h 2700"/>
                <a:gd name="T4" fmla="*/ 2068 w 2240"/>
                <a:gd name="T5" fmla="*/ 237 h 2700"/>
                <a:gd name="T6" fmla="*/ 2067 w 2240"/>
                <a:gd name="T7" fmla="*/ 1838 h 2700"/>
                <a:gd name="T8" fmla="*/ 1122 w 2240"/>
                <a:gd name="T9" fmla="*/ 2700 h 2700"/>
                <a:gd name="T10" fmla="*/ 166 w 2240"/>
                <a:gd name="T11" fmla="*/ 1838 h 2700"/>
                <a:gd name="T12" fmla="*/ 166 w 2240"/>
                <a:gd name="T13" fmla="*/ 237 h 2700"/>
                <a:gd name="T14" fmla="*/ 0 w 2240"/>
                <a:gd name="T15" fmla="*/ 0 h 2700"/>
                <a:gd name="T16" fmla="*/ 821 w 2240"/>
                <a:gd name="T17" fmla="*/ 0 h 2700"/>
                <a:gd name="T18" fmla="*/ 631 w 2240"/>
                <a:gd name="T19" fmla="*/ 237 h 2700"/>
                <a:gd name="T20" fmla="*/ 630 w 2240"/>
                <a:gd name="T21" fmla="*/ 1838 h 2700"/>
                <a:gd name="T22" fmla="*/ 1122 w 2240"/>
                <a:gd name="T23" fmla="*/ 2413 h 2700"/>
                <a:gd name="T24" fmla="*/ 1602 w 2240"/>
                <a:gd name="T25" fmla="*/ 1838 h 2700"/>
                <a:gd name="T26" fmla="*/ 1603 w 2240"/>
                <a:gd name="T27" fmla="*/ 237 h 2700"/>
                <a:gd name="T28" fmla="*/ 1427 w 2240"/>
                <a:gd name="T29" fmla="*/ 0 h 2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0" h="2700">
                  <a:moveTo>
                    <a:pt x="1427" y="0"/>
                  </a:moveTo>
                  <a:cubicBezTo>
                    <a:pt x="2240" y="0"/>
                    <a:pt x="2240" y="0"/>
                    <a:pt x="2240" y="0"/>
                  </a:cubicBezTo>
                  <a:cubicBezTo>
                    <a:pt x="2240" y="0"/>
                    <a:pt x="2068" y="95"/>
                    <a:pt x="2068" y="237"/>
                  </a:cubicBezTo>
                  <a:cubicBezTo>
                    <a:pt x="2068" y="238"/>
                    <a:pt x="2067" y="1838"/>
                    <a:pt x="2067" y="1838"/>
                  </a:cubicBezTo>
                  <a:cubicBezTo>
                    <a:pt x="2067" y="2494"/>
                    <a:pt x="1501" y="2700"/>
                    <a:pt x="1122" y="2700"/>
                  </a:cubicBezTo>
                  <a:cubicBezTo>
                    <a:pt x="750" y="2700"/>
                    <a:pt x="166" y="2491"/>
                    <a:pt x="166" y="1838"/>
                  </a:cubicBezTo>
                  <a:cubicBezTo>
                    <a:pt x="166" y="237"/>
                    <a:pt x="166" y="237"/>
                    <a:pt x="166" y="237"/>
                  </a:cubicBezTo>
                  <a:cubicBezTo>
                    <a:pt x="166" y="94"/>
                    <a:pt x="0" y="0"/>
                    <a:pt x="0" y="0"/>
                  </a:cubicBezTo>
                  <a:cubicBezTo>
                    <a:pt x="821" y="0"/>
                    <a:pt x="821" y="0"/>
                    <a:pt x="821" y="0"/>
                  </a:cubicBezTo>
                  <a:cubicBezTo>
                    <a:pt x="821" y="0"/>
                    <a:pt x="631" y="94"/>
                    <a:pt x="631" y="237"/>
                  </a:cubicBezTo>
                  <a:cubicBezTo>
                    <a:pt x="630" y="1838"/>
                    <a:pt x="630" y="1838"/>
                    <a:pt x="630" y="1838"/>
                  </a:cubicBezTo>
                  <a:cubicBezTo>
                    <a:pt x="630" y="2178"/>
                    <a:pt x="856" y="2412"/>
                    <a:pt x="1122" y="2413"/>
                  </a:cubicBezTo>
                  <a:cubicBezTo>
                    <a:pt x="1388" y="2414"/>
                    <a:pt x="1602" y="2174"/>
                    <a:pt x="1602" y="1838"/>
                  </a:cubicBezTo>
                  <a:cubicBezTo>
                    <a:pt x="1603" y="237"/>
                    <a:pt x="1603" y="237"/>
                    <a:pt x="1603" y="237"/>
                  </a:cubicBezTo>
                  <a:cubicBezTo>
                    <a:pt x="1603" y="94"/>
                    <a:pt x="1427" y="0"/>
                    <a:pt x="14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800">
                <a:latin typeface="Fujitsu Infinity Pro" pitchFamily="2" charset="0"/>
              </a:endParaRPr>
            </a:p>
          </p:txBody>
        </p:sp>
        <p:sp>
          <p:nvSpPr>
            <p:cNvPr id="15" name="Freeform 41">
              <a:extLst>
                <a:ext uri="{FF2B5EF4-FFF2-40B4-BE49-F238E27FC236}">
                  <a16:creationId xmlns:a16="http://schemas.microsoft.com/office/drawing/2014/main" id="{8E7125F6-98A0-486C-1AE7-D38C872B0128}"/>
                </a:ext>
              </a:extLst>
            </p:cNvPr>
            <p:cNvSpPr>
              <a:spLocks/>
            </p:cNvSpPr>
            <p:nvPr userDrawn="1"/>
          </p:nvSpPr>
          <p:spPr bwMode="gray">
            <a:xfrm>
              <a:off x="8604251" y="396753"/>
              <a:ext cx="130175" cy="211073"/>
            </a:xfrm>
            <a:custGeom>
              <a:avLst/>
              <a:gdLst>
                <a:gd name="T0" fmla="*/ 1467 w 1707"/>
                <a:gd name="T1" fmla="*/ 479 h 2755"/>
                <a:gd name="T2" fmla="*/ 1019 w 1707"/>
                <a:gd name="T3" fmla="*/ 276 h 2755"/>
                <a:gd name="T4" fmla="*/ 504 w 1707"/>
                <a:gd name="T5" fmla="*/ 677 h 2755"/>
                <a:gd name="T6" fmla="*/ 995 w 1707"/>
                <a:gd name="T7" fmla="*/ 1174 h 2755"/>
                <a:gd name="T8" fmla="*/ 1705 w 1707"/>
                <a:gd name="T9" fmla="*/ 1974 h 2755"/>
                <a:gd name="T10" fmla="*/ 651 w 1707"/>
                <a:gd name="T11" fmla="*/ 2755 h 2755"/>
                <a:gd name="T12" fmla="*/ 155 w 1707"/>
                <a:gd name="T13" fmla="*/ 2686 h 2755"/>
                <a:gd name="T14" fmla="*/ 0 w 1707"/>
                <a:gd name="T15" fmla="*/ 2177 h 2755"/>
                <a:gd name="T16" fmla="*/ 658 w 1707"/>
                <a:gd name="T17" fmla="*/ 2466 h 2755"/>
                <a:gd name="T18" fmla="*/ 1252 w 1707"/>
                <a:gd name="T19" fmla="*/ 2030 h 2755"/>
                <a:gd name="T20" fmla="*/ 46 w 1707"/>
                <a:gd name="T21" fmla="*/ 731 h 2755"/>
                <a:gd name="T22" fmla="*/ 973 w 1707"/>
                <a:gd name="T23" fmla="*/ 0 h 2755"/>
                <a:gd name="T24" fmla="*/ 1467 w 1707"/>
                <a:gd name="T25" fmla="*/ 69 h 2755"/>
                <a:gd name="T26" fmla="*/ 1467 w 1707"/>
                <a:gd name="T27" fmla="*/ 479 h 2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7" h="2755">
                  <a:moveTo>
                    <a:pt x="1467" y="479"/>
                  </a:moveTo>
                  <a:cubicBezTo>
                    <a:pt x="1467" y="479"/>
                    <a:pt x="1352" y="277"/>
                    <a:pt x="1019" y="276"/>
                  </a:cubicBezTo>
                  <a:cubicBezTo>
                    <a:pt x="686" y="275"/>
                    <a:pt x="505" y="450"/>
                    <a:pt x="504" y="677"/>
                  </a:cubicBezTo>
                  <a:cubicBezTo>
                    <a:pt x="503" y="934"/>
                    <a:pt x="696" y="1031"/>
                    <a:pt x="995" y="1174"/>
                  </a:cubicBezTo>
                  <a:cubicBezTo>
                    <a:pt x="1279" y="1311"/>
                    <a:pt x="1707" y="1499"/>
                    <a:pt x="1705" y="1974"/>
                  </a:cubicBezTo>
                  <a:cubicBezTo>
                    <a:pt x="1704" y="2399"/>
                    <a:pt x="1327" y="2755"/>
                    <a:pt x="651" y="2755"/>
                  </a:cubicBezTo>
                  <a:cubicBezTo>
                    <a:pt x="442" y="2754"/>
                    <a:pt x="155" y="2686"/>
                    <a:pt x="155" y="2686"/>
                  </a:cubicBezTo>
                  <a:cubicBezTo>
                    <a:pt x="0" y="2177"/>
                    <a:pt x="0" y="2177"/>
                    <a:pt x="0" y="2177"/>
                  </a:cubicBezTo>
                  <a:cubicBezTo>
                    <a:pt x="143" y="2316"/>
                    <a:pt x="397" y="2466"/>
                    <a:pt x="658" y="2466"/>
                  </a:cubicBezTo>
                  <a:cubicBezTo>
                    <a:pt x="929" y="2466"/>
                    <a:pt x="1252" y="2298"/>
                    <a:pt x="1252" y="2030"/>
                  </a:cubicBezTo>
                  <a:cubicBezTo>
                    <a:pt x="1252" y="1512"/>
                    <a:pt x="46" y="1598"/>
                    <a:pt x="46" y="731"/>
                  </a:cubicBezTo>
                  <a:cubicBezTo>
                    <a:pt x="46" y="433"/>
                    <a:pt x="254" y="0"/>
                    <a:pt x="973" y="0"/>
                  </a:cubicBezTo>
                  <a:cubicBezTo>
                    <a:pt x="1207" y="0"/>
                    <a:pt x="1467" y="69"/>
                    <a:pt x="1467" y="69"/>
                  </a:cubicBezTo>
                  <a:lnTo>
                    <a:pt x="1467" y="4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800">
                <a:latin typeface="Fujitsu Infinity Pro" pitchFamily="2" charset="0"/>
              </a:endParaRPr>
            </a:p>
          </p:txBody>
        </p:sp>
      </p:grpSp>
    </p:spTree>
    <p:extLst>
      <p:ext uri="{BB962C8B-B14F-4D97-AF65-F5344CB8AC3E}">
        <p14:creationId xmlns:p14="http://schemas.microsoft.com/office/powerpoint/2010/main" val="1578709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750"/>
                                        <p:tgtEl>
                                          <p:spTgt spid="6"/>
                                        </p:tgtEl>
                                      </p:cBhvr>
                                    </p:animEffect>
                                    <p:anim calcmode="lin" valueType="num">
                                      <p:cBhvr>
                                        <p:cTn id="8" dur="1750" fill="hold"/>
                                        <p:tgtEl>
                                          <p:spTgt spid="6"/>
                                        </p:tgtEl>
                                        <p:attrNameLst>
                                          <p:attrName>ppt_x</p:attrName>
                                        </p:attrNameLst>
                                      </p:cBhvr>
                                      <p:tavLst>
                                        <p:tav tm="0">
                                          <p:val>
                                            <p:strVal val="#ppt_x"/>
                                          </p:val>
                                        </p:tav>
                                        <p:tav tm="100000">
                                          <p:val>
                                            <p:strVal val="#ppt_x"/>
                                          </p:val>
                                        </p:tav>
                                      </p:tavLst>
                                    </p:anim>
                                    <p:anim calcmode="lin" valueType="num">
                                      <p:cBhvr>
                                        <p:cTn id="9" dur="1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s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dirty="0"/>
              <a:t>Click to edit Master title style</a:t>
            </a:r>
            <a:endParaRPr lang="en-GB" dirty="0"/>
          </a:p>
        </p:txBody>
      </p:sp>
      <p:sp>
        <p:nvSpPr>
          <p:cNvPr id="4" name="Text Placeholder 3">
            <a:extLst>
              <a:ext uri="{FF2B5EF4-FFF2-40B4-BE49-F238E27FC236}">
                <a16:creationId xmlns:a16="http://schemas.microsoft.com/office/drawing/2014/main" id="{C74EAAFE-AB92-4763-94B9-0E7FBF9E4422}"/>
              </a:ext>
            </a:extLst>
          </p:cNvPr>
          <p:cNvSpPr>
            <a:spLocks noGrp="1"/>
          </p:cNvSpPr>
          <p:nvPr>
            <p:ph type="body" sz="quarter" idx="10" hasCustomPrompt="1"/>
          </p:nvPr>
        </p:nvSpPr>
        <p:spPr>
          <a:xfrm>
            <a:off x="292100" y="920751"/>
            <a:ext cx="4168582" cy="1206484"/>
          </a:xfrm>
          <a:prstGeom prst="rect">
            <a:avLst/>
          </a:prstGeom>
        </p:spPr>
        <p:txBody>
          <a:bodyPr/>
          <a:lstStyle>
            <a:lvl1pPr marL="243000" indent="-243000">
              <a:defRPr lang="en-US" sz="1500" kern="1200" dirty="0">
                <a:solidFill>
                  <a:schemeClr val="tx1"/>
                </a:solidFill>
                <a:latin typeface="Fujitsu Infinity Pro" pitchFamily="2" charset="0"/>
                <a:ea typeface="+mn-ea"/>
                <a:cs typeface="+mn-cs"/>
              </a:defRPr>
            </a:lvl1pPr>
            <a:lvl2pPr marL="459000" indent="-215995">
              <a:defRPr lang="en-US" sz="1500" kern="1200" dirty="0">
                <a:solidFill>
                  <a:schemeClr val="tx1"/>
                </a:solidFill>
                <a:latin typeface="Fujitsu Infinity Pro" pitchFamily="2" charset="0"/>
                <a:ea typeface="+mn-ea"/>
                <a:cs typeface="+mn-cs"/>
              </a:defRPr>
            </a:lvl2pPr>
            <a:lvl3pPr marL="743159" indent="-257175">
              <a:defRPr lang="en-US" sz="1350" kern="1200" dirty="0">
                <a:solidFill>
                  <a:schemeClr val="tx1"/>
                </a:solidFill>
                <a:latin typeface="Fujitsu Infinity Pro" pitchFamily="2" charset="0"/>
                <a:ea typeface="+mn-ea"/>
                <a:cs typeface="+mn-cs"/>
              </a:defRPr>
            </a:lvl3pPr>
            <a:lvl4pPr marL="905175" indent="-257175">
              <a:defRPr lang="en-GB" sz="1350" kern="1200" dirty="0">
                <a:solidFill>
                  <a:schemeClr val="tx1"/>
                </a:solidFill>
                <a:latin typeface="Fujitsu Infinity Pro" pitchFamily="2" charset="0"/>
                <a:ea typeface="+mn-ea"/>
                <a:cs typeface="+mn-cs"/>
              </a:defRPr>
            </a:lvl4pPr>
          </a:lstStyle>
          <a:p>
            <a:pPr marL="243000" lvl="0" indent="-243000" algn="l" defTabSz="685783" rtl="0" eaLnBrk="1" latinLnBrk="0" hangingPunct="1">
              <a:lnSpc>
                <a:spcPct val="110000"/>
              </a:lnSpc>
              <a:spcBef>
                <a:spcPts val="0"/>
              </a:spcBef>
              <a:spcAft>
                <a:spcPts val="75"/>
              </a:spcAft>
              <a:buClr>
                <a:srgbClr val="EA0000"/>
              </a:buClr>
              <a:buSzPct val="120000"/>
              <a:buFont typeface="Arial" panose="020B0604020202020204" pitchFamily="34" charset="0"/>
              <a:buChar char="●"/>
            </a:pPr>
            <a:r>
              <a:rPr lang="en-US" dirty="0"/>
              <a:t>Click to edit text styles</a:t>
            </a:r>
          </a:p>
          <a:p>
            <a:pPr marL="459000" lvl="1" indent="-215995" algn="l" defTabSz="685783" rtl="0" eaLnBrk="1" latinLnBrk="0" hangingPunct="1">
              <a:lnSpc>
                <a:spcPct val="110000"/>
              </a:lnSpc>
              <a:spcBef>
                <a:spcPts val="0"/>
              </a:spcBef>
              <a:spcAft>
                <a:spcPts val="75"/>
              </a:spcAft>
              <a:buClr>
                <a:srgbClr val="FF8000"/>
              </a:buClr>
              <a:buSzPct val="120000"/>
              <a:buFont typeface="Arial" panose="020B0604020202020204" pitchFamily="34" charset="0"/>
              <a:buChar char="●"/>
            </a:pPr>
            <a:r>
              <a:rPr lang="en-US" dirty="0"/>
              <a:t>Second level</a:t>
            </a:r>
          </a:p>
          <a:p>
            <a:pPr marL="647984" lvl="2" indent="-162000" algn="l" defTabSz="685783" rtl="0" eaLnBrk="1" latinLnBrk="0" hangingPunct="1">
              <a:lnSpc>
                <a:spcPct val="110000"/>
              </a:lnSpc>
              <a:spcBef>
                <a:spcPts val="0"/>
              </a:spcBef>
              <a:spcAft>
                <a:spcPts val="75"/>
              </a:spcAft>
              <a:buClr>
                <a:srgbClr val="6D6E70"/>
              </a:buClr>
              <a:buSzPct val="120000"/>
              <a:buFont typeface="Arial" panose="020B0604020202020204" pitchFamily="34" charset="0"/>
              <a:buChar char="●"/>
            </a:pPr>
            <a:r>
              <a:rPr lang="en-US" dirty="0"/>
              <a:t>Third level</a:t>
            </a:r>
          </a:p>
          <a:p>
            <a:pPr marL="810000" lvl="3" indent="-162000" algn="l" defTabSz="685783" rtl="0" eaLnBrk="1" latinLnBrk="0" hangingPunct="1">
              <a:lnSpc>
                <a:spcPct val="100000"/>
              </a:lnSpc>
              <a:spcBef>
                <a:spcPts val="0"/>
              </a:spcBef>
              <a:spcAft>
                <a:spcPts val="75"/>
              </a:spcAft>
              <a:buClr>
                <a:srgbClr val="A6A6A6"/>
              </a:buClr>
              <a:buSzPct val="120000"/>
              <a:buFont typeface="Arial" panose="020B0604020202020204" pitchFamily="34" charset="0"/>
              <a:buChar char="●"/>
            </a:pPr>
            <a:r>
              <a:rPr lang="en-US" dirty="0"/>
              <a:t>Fourth level</a:t>
            </a:r>
            <a:endParaRPr lang="en-GB" dirty="0"/>
          </a:p>
        </p:txBody>
      </p:sp>
      <p:sp>
        <p:nvSpPr>
          <p:cNvPr id="7" name="Text Placeholder 6">
            <a:extLst>
              <a:ext uri="{FF2B5EF4-FFF2-40B4-BE49-F238E27FC236}">
                <a16:creationId xmlns:a16="http://schemas.microsoft.com/office/drawing/2014/main" id="{1FAD89A9-5C47-466F-A4DE-4DCB68A45A44}"/>
              </a:ext>
            </a:extLst>
          </p:cNvPr>
          <p:cNvSpPr>
            <a:spLocks noGrp="1"/>
          </p:cNvSpPr>
          <p:nvPr>
            <p:ph type="body" sz="quarter" idx="11" hasCustomPrompt="1"/>
          </p:nvPr>
        </p:nvSpPr>
        <p:spPr>
          <a:xfrm>
            <a:off x="4734116" y="920751"/>
            <a:ext cx="4125723" cy="1206484"/>
          </a:xfrm>
          <a:prstGeom prst="rect">
            <a:avLst/>
          </a:prstGeom>
        </p:spPr>
        <p:txBody>
          <a:bodyPr/>
          <a:lstStyle>
            <a:lvl1pPr marL="243000" indent="-243000">
              <a:defRPr lang="en-US" sz="1500" kern="1200" dirty="0">
                <a:solidFill>
                  <a:schemeClr val="tx1"/>
                </a:solidFill>
                <a:latin typeface="Fujitsu Infinity Pro" pitchFamily="2" charset="0"/>
                <a:ea typeface="+mn-ea"/>
                <a:cs typeface="+mn-cs"/>
              </a:defRPr>
            </a:lvl1pPr>
            <a:lvl2pPr marL="459000" indent="-215995">
              <a:defRPr lang="en-US" sz="1500" kern="1200" dirty="0">
                <a:solidFill>
                  <a:schemeClr val="tx1"/>
                </a:solidFill>
                <a:latin typeface="Fujitsu Infinity Pro" pitchFamily="2" charset="0"/>
                <a:ea typeface="+mn-ea"/>
                <a:cs typeface="+mn-cs"/>
              </a:defRPr>
            </a:lvl2pPr>
            <a:lvl3pPr marL="743159" indent="-257175">
              <a:defRPr lang="en-US" sz="1350" kern="1200" dirty="0">
                <a:solidFill>
                  <a:schemeClr val="tx1"/>
                </a:solidFill>
                <a:latin typeface="Fujitsu Infinity Pro" pitchFamily="2" charset="0"/>
                <a:ea typeface="+mn-ea"/>
                <a:cs typeface="+mn-cs"/>
              </a:defRPr>
            </a:lvl3pPr>
            <a:lvl4pPr marL="905175" indent="-257175">
              <a:defRPr lang="en-US" sz="1350" kern="1200" dirty="0">
                <a:solidFill>
                  <a:schemeClr val="tx1"/>
                </a:solidFill>
                <a:latin typeface="Fujitsu Infinity Pro" pitchFamily="2" charset="0"/>
                <a:ea typeface="+mn-ea"/>
                <a:cs typeface="+mn-cs"/>
              </a:defRPr>
            </a:lvl4pPr>
          </a:lstStyle>
          <a:p>
            <a:pPr marL="243000" lvl="0" indent="-243000" algn="l" defTabSz="685783" rtl="0" eaLnBrk="1" latinLnBrk="0" hangingPunct="1">
              <a:lnSpc>
                <a:spcPct val="110000"/>
              </a:lnSpc>
              <a:spcBef>
                <a:spcPts val="0"/>
              </a:spcBef>
              <a:spcAft>
                <a:spcPts val="75"/>
              </a:spcAft>
              <a:buClr>
                <a:srgbClr val="EA0000"/>
              </a:buClr>
              <a:buSzPct val="120000"/>
              <a:buFont typeface="Arial" panose="020B0604020202020204" pitchFamily="34" charset="0"/>
              <a:buChar char="●"/>
            </a:pPr>
            <a:r>
              <a:rPr lang="en-US" dirty="0"/>
              <a:t>Click to edit text styles</a:t>
            </a:r>
          </a:p>
          <a:p>
            <a:pPr marL="459000" lvl="1" indent="-215995" algn="l" defTabSz="685783" rtl="0" eaLnBrk="1" latinLnBrk="0" hangingPunct="1">
              <a:lnSpc>
                <a:spcPct val="110000"/>
              </a:lnSpc>
              <a:spcBef>
                <a:spcPts val="0"/>
              </a:spcBef>
              <a:spcAft>
                <a:spcPts val="75"/>
              </a:spcAft>
              <a:buClr>
                <a:srgbClr val="FF8000"/>
              </a:buClr>
              <a:buSzPct val="120000"/>
              <a:buFont typeface="Arial" panose="020B0604020202020204" pitchFamily="34" charset="0"/>
              <a:buChar char="●"/>
            </a:pPr>
            <a:r>
              <a:rPr lang="en-US" dirty="0"/>
              <a:t>Second level</a:t>
            </a:r>
          </a:p>
          <a:p>
            <a:pPr marL="647984" lvl="2" indent="-162000" algn="l" defTabSz="685783" rtl="0" eaLnBrk="1" latinLnBrk="0" hangingPunct="1">
              <a:lnSpc>
                <a:spcPct val="110000"/>
              </a:lnSpc>
              <a:spcBef>
                <a:spcPts val="0"/>
              </a:spcBef>
              <a:spcAft>
                <a:spcPts val="75"/>
              </a:spcAft>
              <a:buClr>
                <a:srgbClr val="6D6E70"/>
              </a:buClr>
              <a:buSzPct val="120000"/>
              <a:buFont typeface="Arial" panose="020B0604020202020204" pitchFamily="34" charset="0"/>
              <a:buChar char="●"/>
            </a:pPr>
            <a:r>
              <a:rPr lang="en-US" dirty="0"/>
              <a:t>Third level</a:t>
            </a:r>
          </a:p>
          <a:p>
            <a:pPr marL="810000" lvl="3" indent="-162000" algn="l" defTabSz="685783" rtl="0" eaLnBrk="1" latinLnBrk="0" hangingPunct="1">
              <a:lnSpc>
                <a:spcPct val="100000"/>
              </a:lnSpc>
              <a:spcBef>
                <a:spcPts val="0"/>
              </a:spcBef>
              <a:spcAft>
                <a:spcPts val="75"/>
              </a:spcAft>
              <a:buClr>
                <a:srgbClr val="A6A6A6"/>
              </a:buClr>
              <a:buSzPct val="120000"/>
              <a:buFont typeface="Arial" panose="020B0604020202020204" pitchFamily="34" charset="0"/>
              <a:buChar char="●"/>
            </a:pPr>
            <a:r>
              <a:rPr lang="en-US" dirty="0"/>
              <a:t>Fourth level</a:t>
            </a:r>
          </a:p>
        </p:txBody>
      </p:sp>
    </p:spTree>
    <p:extLst>
      <p:ext uri="{BB962C8B-B14F-4D97-AF65-F5344CB8AC3E}">
        <p14:creationId xmlns:p14="http://schemas.microsoft.com/office/powerpoint/2010/main" val="957047900"/>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ullets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dirty="0"/>
              <a:t>Click to edit Master title style</a:t>
            </a:r>
            <a:endParaRPr lang="en-GB" dirty="0"/>
          </a:p>
        </p:txBody>
      </p:sp>
      <p:grpSp>
        <p:nvGrpSpPr>
          <p:cNvPr id="3" name="Group 2">
            <a:extLst>
              <a:ext uri="{FF2B5EF4-FFF2-40B4-BE49-F238E27FC236}">
                <a16:creationId xmlns:a16="http://schemas.microsoft.com/office/drawing/2014/main" id="{AACFC785-F08F-F878-E2A7-D271FBBC2D8A}"/>
              </a:ext>
            </a:extLst>
          </p:cNvPr>
          <p:cNvGrpSpPr/>
          <p:nvPr userDrawn="1"/>
        </p:nvGrpSpPr>
        <p:grpSpPr>
          <a:xfrm>
            <a:off x="6781799" y="1441744"/>
            <a:ext cx="2323501" cy="3701756"/>
            <a:chOff x="6781799" y="1441744"/>
            <a:chExt cx="2323501" cy="3701756"/>
          </a:xfrm>
        </p:grpSpPr>
        <p:sp>
          <p:nvSpPr>
            <p:cNvPr id="5" name="Rectangle 4">
              <a:extLst>
                <a:ext uri="{FF2B5EF4-FFF2-40B4-BE49-F238E27FC236}">
                  <a16:creationId xmlns:a16="http://schemas.microsoft.com/office/drawing/2014/main" id="{A06942D4-988B-F49F-1759-488F5E063E36}"/>
                </a:ext>
              </a:extLst>
            </p:cNvPr>
            <p:cNvSpPr/>
            <p:nvPr/>
          </p:nvSpPr>
          <p:spPr>
            <a:xfrm>
              <a:off x="7632201" y="4693594"/>
              <a:ext cx="1419149" cy="449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person, posing">
              <a:extLst>
                <a:ext uri="{FF2B5EF4-FFF2-40B4-BE49-F238E27FC236}">
                  <a16:creationId xmlns:a16="http://schemas.microsoft.com/office/drawing/2014/main" id="{6DC31261-1451-43FD-7D15-53F39C9E7B0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flipH="1">
              <a:off x="6781799" y="1441744"/>
              <a:ext cx="2323501" cy="3701756"/>
            </a:xfrm>
            <a:prstGeom prst="rect">
              <a:avLst/>
            </a:prstGeom>
          </p:spPr>
        </p:pic>
      </p:grpSp>
      <p:sp>
        <p:nvSpPr>
          <p:cNvPr id="8" name="Slide Number Placeholder 5">
            <a:extLst>
              <a:ext uri="{FF2B5EF4-FFF2-40B4-BE49-F238E27FC236}">
                <a16:creationId xmlns:a16="http://schemas.microsoft.com/office/drawing/2014/main" id="{14177795-EB24-3148-B255-B80265822CD6}"/>
              </a:ext>
            </a:extLst>
          </p:cNvPr>
          <p:cNvSpPr txBox="1">
            <a:spLocks/>
          </p:cNvSpPr>
          <p:nvPr userDrawn="1"/>
        </p:nvSpPr>
        <p:spPr>
          <a:xfrm>
            <a:off x="8169968" y="4976943"/>
            <a:ext cx="698501"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dirty="0">
                <a:latin typeface="Fujitsu Infinity Pro" pitchFamily="2" charset="0"/>
              </a:rPr>
              <a:t>© Fujitsu </a:t>
            </a:r>
            <a:fld id="{C6634AA8-55A9-4802-AEE8-F1350F30BAEB}" type="datetimeyyyy">
              <a:rPr lang="en-GB" sz="700" smtClean="0">
                <a:latin typeface="Fujitsu Infinity Pro" pitchFamily="2" charset="0"/>
              </a:rPr>
              <a:t>2025</a:t>
            </a:fld>
            <a:endParaRPr lang="en-GB" sz="700" dirty="0">
              <a:latin typeface="Fujitsu Infinity Pro" pitchFamily="2" charset="0"/>
            </a:endParaRPr>
          </a:p>
        </p:txBody>
      </p:sp>
    </p:spTree>
    <p:extLst>
      <p:ext uri="{BB962C8B-B14F-4D97-AF65-F5344CB8AC3E}">
        <p14:creationId xmlns:p14="http://schemas.microsoft.com/office/powerpoint/2010/main" val="3355893337"/>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8CCE3-064B-4C83-8249-E46C030EB825}"/>
              </a:ext>
            </a:extLst>
          </p:cNvPr>
          <p:cNvSpPr>
            <a:spLocks noGrp="1"/>
          </p:cNvSpPr>
          <p:nvPr>
            <p:ph type="title"/>
          </p:nvPr>
        </p:nvSpPr>
        <p:spPr/>
        <p:txBody>
          <a:bodyPr/>
          <a:lstStyle/>
          <a:p>
            <a:r>
              <a:rPr lang="en-US" dirty="0"/>
              <a:t>Click to edit Master title style</a:t>
            </a:r>
            <a:endParaRPr lang="en-GB" dirty="0"/>
          </a:p>
        </p:txBody>
      </p:sp>
      <p:sp>
        <p:nvSpPr>
          <p:cNvPr id="12" name="Text Placeholder 11">
            <a:extLst>
              <a:ext uri="{FF2B5EF4-FFF2-40B4-BE49-F238E27FC236}">
                <a16:creationId xmlns:a16="http://schemas.microsoft.com/office/drawing/2014/main" id="{25430D13-141D-4468-BCC0-47F2B7967927}"/>
              </a:ext>
            </a:extLst>
          </p:cNvPr>
          <p:cNvSpPr>
            <a:spLocks noGrp="1"/>
          </p:cNvSpPr>
          <p:nvPr>
            <p:ph type="body" sz="quarter" idx="10" hasCustomPrompt="1"/>
          </p:nvPr>
        </p:nvSpPr>
        <p:spPr>
          <a:xfrm>
            <a:off x="292101" y="919454"/>
            <a:ext cx="8567738" cy="304699"/>
          </a:xfrm>
          <a:prstGeom prst="rect">
            <a:avLst/>
          </a:prstGeom>
        </p:spPr>
        <p:txBody>
          <a:bodyPr/>
          <a:lstStyle>
            <a:lvl1pPr marL="0" indent="0">
              <a:buNone/>
              <a:defRPr/>
            </a:lvl1pPr>
            <a:lvl2pPr marL="342892" indent="0">
              <a:buNone/>
              <a:defRPr/>
            </a:lvl2pPr>
            <a:lvl3pPr marL="685783" indent="0">
              <a:buNone/>
              <a:defRPr/>
            </a:lvl3pPr>
            <a:lvl4pPr marL="1028675" indent="0">
              <a:buNone/>
              <a:defRPr/>
            </a:lvl4pPr>
          </a:lstStyle>
          <a:p>
            <a:pPr lvl="0"/>
            <a:r>
              <a:rPr lang="en-US" dirty="0"/>
              <a:t>Add your text here…</a:t>
            </a:r>
          </a:p>
        </p:txBody>
      </p:sp>
    </p:spTree>
    <p:extLst>
      <p:ext uri="{BB962C8B-B14F-4D97-AF65-F5344CB8AC3E}">
        <p14:creationId xmlns:p14="http://schemas.microsoft.com/office/powerpoint/2010/main" val="34833749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C74EAAFE-AB92-4763-94B9-0E7FBF9E4422}"/>
              </a:ext>
            </a:extLst>
          </p:cNvPr>
          <p:cNvSpPr>
            <a:spLocks noGrp="1"/>
          </p:cNvSpPr>
          <p:nvPr>
            <p:ph type="body" sz="quarter" idx="10" hasCustomPrompt="1"/>
          </p:nvPr>
        </p:nvSpPr>
        <p:spPr>
          <a:xfrm>
            <a:off x="292100" y="920751"/>
            <a:ext cx="4168582" cy="304699"/>
          </a:xfrm>
          <a:prstGeom prst="rect">
            <a:avLst/>
          </a:prstGeom>
        </p:spPr>
        <p:txBody>
          <a:bodyPr/>
          <a:lstStyle>
            <a:lvl1pPr marL="0" indent="0">
              <a:buNone/>
              <a:defRPr/>
            </a:lvl1pPr>
            <a:lvl2pPr marL="342892" indent="0">
              <a:buNone/>
              <a:defRPr/>
            </a:lvl2pPr>
            <a:lvl3pPr marL="685783" indent="0">
              <a:buNone/>
              <a:defRPr/>
            </a:lvl3pPr>
            <a:lvl4pPr marL="1028675" indent="0">
              <a:buNone/>
              <a:defRPr/>
            </a:lvl4pPr>
          </a:lstStyle>
          <a:p>
            <a:pPr lvl="0"/>
            <a:r>
              <a:rPr lang="en-US" dirty="0"/>
              <a:t>Add your text here…</a:t>
            </a:r>
            <a:endParaRPr lang="en-GB" dirty="0"/>
          </a:p>
        </p:txBody>
      </p:sp>
      <p:sp>
        <p:nvSpPr>
          <p:cNvPr id="7" name="Text Placeholder 6">
            <a:extLst>
              <a:ext uri="{FF2B5EF4-FFF2-40B4-BE49-F238E27FC236}">
                <a16:creationId xmlns:a16="http://schemas.microsoft.com/office/drawing/2014/main" id="{1FAD89A9-5C47-466F-A4DE-4DCB68A45A44}"/>
              </a:ext>
            </a:extLst>
          </p:cNvPr>
          <p:cNvSpPr>
            <a:spLocks noGrp="1"/>
          </p:cNvSpPr>
          <p:nvPr>
            <p:ph type="body" sz="quarter" idx="11" hasCustomPrompt="1"/>
          </p:nvPr>
        </p:nvSpPr>
        <p:spPr>
          <a:xfrm>
            <a:off x="4734116" y="920751"/>
            <a:ext cx="4125724" cy="304699"/>
          </a:xfrm>
          <a:prstGeom prst="rect">
            <a:avLst/>
          </a:prstGeom>
        </p:spPr>
        <p:txBody>
          <a:bodyPr/>
          <a:lstStyle>
            <a:lvl1pPr marL="0" indent="0">
              <a:buNone/>
              <a:defRPr/>
            </a:lvl1pPr>
            <a:lvl2pPr marL="342892" indent="0">
              <a:buNone/>
              <a:defRPr/>
            </a:lvl2pPr>
            <a:lvl3pPr marL="685783" indent="0">
              <a:buNone/>
              <a:defRPr/>
            </a:lvl3pPr>
            <a:lvl4pPr marL="1028675" indent="0">
              <a:buNone/>
              <a:defRPr/>
            </a:lvl4pPr>
          </a:lstStyle>
          <a:p>
            <a:pPr lvl="0"/>
            <a:r>
              <a:rPr lang="en-US" dirty="0"/>
              <a:t>Add your text here…</a:t>
            </a:r>
          </a:p>
        </p:txBody>
      </p:sp>
    </p:spTree>
    <p:extLst>
      <p:ext uri="{BB962C8B-B14F-4D97-AF65-F5344CB8AC3E}">
        <p14:creationId xmlns:p14="http://schemas.microsoft.com/office/powerpoint/2010/main" val="875985433"/>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955585044"/>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descr="An elephant running through water&#10;&#10;AI-generated content may be incorrect.">
            <a:extLst>
              <a:ext uri="{FF2B5EF4-FFF2-40B4-BE49-F238E27FC236}">
                <a16:creationId xmlns:a16="http://schemas.microsoft.com/office/drawing/2014/main" id="{407516EF-0100-3A28-1ED0-36F13B4DE70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A4B1A41D-B015-4603-69BE-E046592C39FB}"/>
              </a:ext>
            </a:extLst>
          </p:cNvPr>
          <p:cNvSpPr/>
          <p:nvPr userDrawn="1"/>
        </p:nvSpPr>
        <p:spPr>
          <a:xfrm>
            <a:off x="1" y="0"/>
            <a:ext cx="4032249" cy="51435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3" name="Rectangle 12" hidden="1">
            <a:extLst>
              <a:ext uri="{FF2B5EF4-FFF2-40B4-BE49-F238E27FC236}">
                <a16:creationId xmlns:a16="http://schemas.microsoft.com/office/drawing/2014/main" id="{F0D4B137-3A87-FF03-C4CF-F64DACE78032}"/>
              </a:ext>
            </a:extLst>
          </p:cNvPr>
          <p:cNvSpPr>
            <a:spLocks noChangeAspect="1"/>
          </p:cNvSpPr>
          <p:nvPr userDrawn="1"/>
        </p:nvSpPr>
        <p:spPr>
          <a:xfrm>
            <a:off x="452717" y="522883"/>
            <a:ext cx="2052000" cy="2052000"/>
          </a:xfrm>
          <a:prstGeom prst="rect">
            <a:avLst/>
          </a:prstGeom>
          <a:gradFill flip="none" rotWithShape="1">
            <a:gsLst>
              <a:gs pos="12000">
                <a:srgbClr val="FFE700"/>
              </a:gs>
              <a:gs pos="81000">
                <a:srgbClr val="FF8000"/>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 name="Picture 2" descr="A rocky mountain side with green hills&#10;&#10;Description automatically generated with medium confidence" hidden="1">
            <a:extLst>
              <a:ext uri="{FF2B5EF4-FFF2-40B4-BE49-F238E27FC236}">
                <a16:creationId xmlns:a16="http://schemas.microsoft.com/office/drawing/2014/main" id="{97AE0AF3-DEAE-F43F-1923-C31E637A3273}"/>
              </a:ext>
            </a:extLst>
          </p:cNvPr>
          <p:cNvPicPr>
            <a:picLocks noChangeAspect="1"/>
          </p:cNvPicPr>
          <p:nvPr userDrawn="1"/>
        </p:nvPicPr>
        <p:blipFill rotWithShape="1">
          <a:blip r:embed="rId3">
            <a:alphaModFix/>
            <a:extLst>
              <a:ext uri="{28A0092B-C50C-407E-A947-70E740481C1C}">
                <a14:useLocalDpi xmlns:a14="http://schemas.microsoft.com/office/drawing/2010/main" val="0"/>
              </a:ext>
            </a:extLst>
          </a:blip>
          <a:srcRect l="520" t="1" r="5274" b="34591"/>
          <a:stretch/>
        </p:blipFill>
        <p:spPr>
          <a:xfrm>
            <a:off x="1" y="3214420"/>
            <a:ext cx="9143999" cy="1929080"/>
          </a:xfrm>
          <a:prstGeom prst="rect">
            <a:avLst/>
          </a:prstGeom>
        </p:spPr>
      </p:pic>
      <p:sp>
        <p:nvSpPr>
          <p:cNvPr id="5" name="TextBox 17">
            <a:extLst>
              <a:ext uri="{FF2B5EF4-FFF2-40B4-BE49-F238E27FC236}">
                <a16:creationId xmlns:a16="http://schemas.microsoft.com/office/drawing/2014/main" id="{DC327DBF-BDA0-57E3-48BC-3F7538989155}"/>
              </a:ext>
            </a:extLst>
          </p:cNvPr>
          <p:cNvSpPr txBox="1"/>
          <p:nvPr userDrawn="1"/>
        </p:nvSpPr>
        <p:spPr>
          <a:xfrm>
            <a:off x="8102750" y="4908440"/>
            <a:ext cx="935568" cy="103874"/>
          </a:xfrm>
          <a:prstGeom prst="rect">
            <a:avLst/>
          </a:prstGeom>
          <a:noFill/>
        </p:spPr>
        <p:txBody>
          <a:bodyPr wrap="none" lIns="0" tIns="0" rIns="0" bIns="0" rtlCol="0" anchor="t" anchorCtr="0">
            <a:noAutofit/>
          </a:bodyPr>
          <a:lstStyle/>
          <a:p>
            <a:pPr marL="0" algn="r" defTabSz="457052" rtl="0" eaLnBrk="1" latinLnBrk="0" hangingPunct="1"/>
            <a:r>
              <a:rPr kumimoji="1" lang="en-GB" sz="675" kern="1200" dirty="0">
                <a:solidFill>
                  <a:schemeClr val="bg1"/>
                </a:solidFill>
                <a:latin typeface="Fujitsu Infinity Pro" pitchFamily="2" charset="0"/>
                <a:ea typeface="+mn-ea"/>
                <a:cs typeface="+mn-cs"/>
              </a:rPr>
              <a:t>© Fujitsu 2025</a:t>
            </a:r>
          </a:p>
        </p:txBody>
      </p:sp>
      <p:sp>
        <p:nvSpPr>
          <p:cNvPr id="6" name="Rounded Rectangle 21">
            <a:extLst>
              <a:ext uri="{FF2B5EF4-FFF2-40B4-BE49-F238E27FC236}">
                <a16:creationId xmlns:a16="http://schemas.microsoft.com/office/drawing/2014/main" id="{31EC7937-7D1E-C109-70CB-7499B8DF69DC}"/>
              </a:ext>
            </a:extLst>
          </p:cNvPr>
          <p:cNvSpPr/>
          <p:nvPr userDrawn="1"/>
        </p:nvSpPr>
        <p:spPr bwMode="black">
          <a:xfrm>
            <a:off x="104536" y="4908440"/>
            <a:ext cx="2214000" cy="135000"/>
          </a:xfrm>
          <a:prstGeom prst="roundRect">
            <a:avLst>
              <a:gd name="adj" fmla="val 50000"/>
            </a:avLst>
          </a:prstGeom>
          <a:noFill/>
          <a:ln w="6350" cap="flat" cmpd="sng" algn="ctr">
            <a:noFill/>
            <a:prstDash val="solid"/>
            <a:round/>
            <a:headEnd type="none" w="med" len="med"/>
            <a:tailEnd type="none" w="med" len="med"/>
          </a:ln>
          <a:effectLst/>
        </p:spPr>
        <p:txBody>
          <a:bodyPr wrap="none" lIns="0" tIns="0" rIns="0" bIns="0" anchor="t" anchorCtr="0">
            <a:noAutofit/>
          </a:bodyPr>
          <a:lstStyle/>
          <a:p>
            <a:pPr marL="0" marR="0" lvl="0" indent="0" algn="l" defTabSz="1218277" rtl="0" eaLnBrk="1" fontAlgn="ctr"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schemeClr val="tx1"/>
                </a:solidFill>
                <a:effectLst/>
                <a:uLnTx/>
                <a:uFillTx/>
                <a:latin typeface="Fujitsu Infinity Pro" pitchFamily="2" charset="0"/>
                <a:cs typeface="+mn-cs"/>
              </a:rPr>
              <a:t>Fujitsu - Public</a:t>
            </a:r>
          </a:p>
        </p:txBody>
      </p:sp>
      <p:grpSp>
        <p:nvGrpSpPr>
          <p:cNvPr id="9" name="Group 8" descr="Fujitsu">
            <a:extLst>
              <a:ext uri="{FF2B5EF4-FFF2-40B4-BE49-F238E27FC236}">
                <a16:creationId xmlns:a16="http://schemas.microsoft.com/office/drawing/2014/main" id="{44383E47-8D75-2956-9C65-CC0B33C4B0CE}"/>
              </a:ext>
            </a:extLst>
          </p:cNvPr>
          <p:cNvGrpSpPr/>
          <p:nvPr userDrawn="1"/>
        </p:nvGrpSpPr>
        <p:grpSpPr>
          <a:xfrm>
            <a:off x="8302078" y="158407"/>
            <a:ext cx="741363" cy="361335"/>
            <a:chOff x="8012114" y="249161"/>
            <a:chExt cx="892174" cy="434841"/>
          </a:xfrm>
          <a:solidFill>
            <a:schemeClr val="bg1"/>
          </a:solidFill>
        </p:grpSpPr>
        <p:sp>
          <p:nvSpPr>
            <p:cNvPr id="11" name="Freeform 34">
              <a:extLst>
                <a:ext uri="{FF2B5EF4-FFF2-40B4-BE49-F238E27FC236}">
                  <a16:creationId xmlns:a16="http://schemas.microsoft.com/office/drawing/2014/main" id="{8C6CD636-12EB-B12A-745C-229A7236EC80}"/>
                </a:ext>
              </a:extLst>
            </p:cNvPr>
            <p:cNvSpPr>
              <a:spLocks/>
            </p:cNvSpPr>
            <p:nvPr userDrawn="1"/>
          </p:nvSpPr>
          <p:spPr bwMode="gray">
            <a:xfrm>
              <a:off x="8307389" y="249161"/>
              <a:ext cx="179387" cy="139657"/>
            </a:xfrm>
            <a:custGeom>
              <a:avLst/>
              <a:gdLst>
                <a:gd name="T0" fmla="*/ 961 w 2365"/>
                <a:gd name="T1" fmla="*/ 764 h 1825"/>
                <a:gd name="T2" fmla="*/ 599 w 2365"/>
                <a:gd name="T3" fmla="*/ 642 h 1825"/>
                <a:gd name="T4" fmla="*/ 1 w 2365"/>
                <a:gd name="T5" fmla="*/ 1235 h 1825"/>
                <a:gd name="T6" fmla="*/ 599 w 2365"/>
                <a:gd name="T7" fmla="*/ 1825 h 1825"/>
                <a:gd name="T8" fmla="*/ 1053 w 2365"/>
                <a:gd name="T9" fmla="*/ 1619 h 1825"/>
                <a:gd name="T10" fmla="*/ 1053 w 2365"/>
                <a:gd name="T11" fmla="*/ 1293 h 1825"/>
                <a:gd name="T12" fmla="*/ 771 w 2365"/>
                <a:gd name="T13" fmla="*/ 1568 h 1825"/>
                <a:gd name="T14" fmla="*/ 599 w 2365"/>
                <a:gd name="T15" fmla="*/ 1604 h 1825"/>
                <a:gd name="T16" fmla="*/ 225 w 2365"/>
                <a:gd name="T17" fmla="*/ 1235 h 1825"/>
                <a:gd name="T18" fmla="*/ 599 w 2365"/>
                <a:gd name="T19" fmla="*/ 863 h 1825"/>
                <a:gd name="T20" fmla="*/ 861 w 2365"/>
                <a:gd name="T21" fmla="*/ 972 h 1825"/>
                <a:gd name="T22" fmla="*/ 1093 w 2365"/>
                <a:gd name="T23" fmla="*/ 1239 h 1825"/>
                <a:gd name="T24" fmla="*/ 1630 w 2365"/>
                <a:gd name="T25" fmla="*/ 1473 h 1825"/>
                <a:gd name="T26" fmla="*/ 2365 w 2365"/>
                <a:gd name="T27" fmla="*/ 741 h 1825"/>
                <a:gd name="T28" fmla="*/ 1630 w 2365"/>
                <a:gd name="T29" fmla="*/ 0 h 1825"/>
                <a:gd name="T30" fmla="*/ 1053 w 2365"/>
                <a:gd name="T31" fmla="*/ 295 h 1825"/>
                <a:gd name="T32" fmla="*/ 1053 w 2365"/>
                <a:gd name="T33" fmla="*/ 735 h 1825"/>
                <a:gd name="T34" fmla="*/ 1630 w 2365"/>
                <a:gd name="T35" fmla="*/ 232 h 1825"/>
                <a:gd name="T36" fmla="*/ 2134 w 2365"/>
                <a:gd name="T37" fmla="*/ 741 h 1825"/>
                <a:gd name="T38" fmla="*/ 1630 w 2365"/>
                <a:gd name="T39" fmla="*/ 1245 h 1825"/>
                <a:gd name="T40" fmla="*/ 1303 w 2365"/>
                <a:gd name="T41" fmla="*/ 1125 h 1825"/>
                <a:gd name="T42" fmla="*/ 961 w 2365"/>
                <a:gd name="T43" fmla="*/ 764 h 1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65" h="1825">
                  <a:moveTo>
                    <a:pt x="961" y="764"/>
                  </a:moveTo>
                  <a:cubicBezTo>
                    <a:pt x="875" y="688"/>
                    <a:pt x="736" y="643"/>
                    <a:pt x="599" y="642"/>
                  </a:cubicBezTo>
                  <a:cubicBezTo>
                    <a:pt x="270" y="641"/>
                    <a:pt x="2" y="900"/>
                    <a:pt x="1" y="1235"/>
                  </a:cubicBezTo>
                  <a:cubicBezTo>
                    <a:pt x="0" y="1563"/>
                    <a:pt x="270" y="1824"/>
                    <a:pt x="599" y="1825"/>
                  </a:cubicBezTo>
                  <a:cubicBezTo>
                    <a:pt x="783" y="1825"/>
                    <a:pt x="943" y="1751"/>
                    <a:pt x="1053" y="1619"/>
                  </a:cubicBezTo>
                  <a:cubicBezTo>
                    <a:pt x="1053" y="1293"/>
                    <a:pt x="1053" y="1293"/>
                    <a:pt x="1053" y="1293"/>
                  </a:cubicBezTo>
                  <a:cubicBezTo>
                    <a:pt x="994" y="1394"/>
                    <a:pt x="877" y="1524"/>
                    <a:pt x="771" y="1568"/>
                  </a:cubicBezTo>
                  <a:cubicBezTo>
                    <a:pt x="717" y="1590"/>
                    <a:pt x="662" y="1604"/>
                    <a:pt x="599" y="1604"/>
                  </a:cubicBezTo>
                  <a:cubicBezTo>
                    <a:pt x="394" y="1604"/>
                    <a:pt x="225" y="1445"/>
                    <a:pt x="225" y="1235"/>
                  </a:cubicBezTo>
                  <a:cubicBezTo>
                    <a:pt x="225" y="1041"/>
                    <a:pt x="380" y="862"/>
                    <a:pt x="599" y="863"/>
                  </a:cubicBezTo>
                  <a:cubicBezTo>
                    <a:pt x="701" y="863"/>
                    <a:pt x="793" y="905"/>
                    <a:pt x="861" y="972"/>
                  </a:cubicBezTo>
                  <a:cubicBezTo>
                    <a:pt x="931" y="1040"/>
                    <a:pt x="1041" y="1183"/>
                    <a:pt x="1093" y="1239"/>
                  </a:cubicBezTo>
                  <a:cubicBezTo>
                    <a:pt x="1227" y="1383"/>
                    <a:pt x="1419" y="1473"/>
                    <a:pt x="1630" y="1473"/>
                  </a:cubicBezTo>
                  <a:cubicBezTo>
                    <a:pt x="2036" y="1474"/>
                    <a:pt x="2365" y="1146"/>
                    <a:pt x="2365" y="741"/>
                  </a:cubicBezTo>
                  <a:cubicBezTo>
                    <a:pt x="2365" y="336"/>
                    <a:pt x="2035" y="0"/>
                    <a:pt x="1630" y="0"/>
                  </a:cubicBezTo>
                  <a:cubicBezTo>
                    <a:pt x="1395" y="0"/>
                    <a:pt x="1187" y="122"/>
                    <a:pt x="1053" y="295"/>
                  </a:cubicBezTo>
                  <a:cubicBezTo>
                    <a:pt x="1053" y="735"/>
                    <a:pt x="1053" y="735"/>
                    <a:pt x="1053" y="735"/>
                  </a:cubicBezTo>
                  <a:cubicBezTo>
                    <a:pt x="1155" y="455"/>
                    <a:pt x="1340" y="232"/>
                    <a:pt x="1630" y="232"/>
                  </a:cubicBezTo>
                  <a:cubicBezTo>
                    <a:pt x="1909" y="232"/>
                    <a:pt x="2135" y="463"/>
                    <a:pt x="2134" y="741"/>
                  </a:cubicBezTo>
                  <a:cubicBezTo>
                    <a:pt x="2134" y="1020"/>
                    <a:pt x="1909" y="1246"/>
                    <a:pt x="1630" y="1245"/>
                  </a:cubicBezTo>
                  <a:cubicBezTo>
                    <a:pt x="1506" y="1244"/>
                    <a:pt x="1391" y="1199"/>
                    <a:pt x="1303" y="1125"/>
                  </a:cubicBezTo>
                  <a:cubicBezTo>
                    <a:pt x="1194" y="1040"/>
                    <a:pt x="1074" y="860"/>
                    <a:pt x="961" y="76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800">
                <a:latin typeface="Fujitsu Infinity Pro" pitchFamily="2" charset="0"/>
              </a:endParaRPr>
            </a:p>
          </p:txBody>
        </p:sp>
        <p:sp>
          <p:nvSpPr>
            <p:cNvPr id="18" name="Freeform 35">
              <a:extLst>
                <a:ext uri="{FF2B5EF4-FFF2-40B4-BE49-F238E27FC236}">
                  <a16:creationId xmlns:a16="http://schemas.microsoft.com/office/drawing/2014/main" id="{263546E2-A1E4-52C5-A02B-D4410210FCFA}"/>
                </a:ext>
              </a:extLst>
            </p:cNvPr>
            <p:cNvSpPr>
              <a:spLocks/>
            </p:cNvSpPr>
            <p:nvPr userDrawn="1"/>
          </p:nvSpPr>
          <p:spPr bwMode="gray">
            <a:xfrm>
              <a:off x="8012114" y="401514"/>
              <a:ext cx="123825" cy="201551"/>
            </a:xfrm>
            <a:custGeom>
              <a:avLst/>
              <a:gdLst>
                <a:gd name="T0" fmla="*/ 0 w 1624"/>
                <a:gd name="T1" fmla="*/ 0 h 2651"/>
                <a:gd name="T2" fmla="*/ 1624 w 1624"/>
                <a:gd name="T3" fmla="*/ 0 h 2651"/>
                <a:gd name="T4" fmla="*/ 1624 w 1624"/>
                <a:gd name="T5" fmla="*/ 452 h 2651"/>
                <a:gd name="T6" fmla="*/ 1365 w 1624"/>
                <a:gd name="T7" fmla="*/ 273 h 2651"/>
                <a:gd name="T8" fmla="*/ 613 w 1624"/>
                <a:gd name="T9" fmla="*/ 273 h 2651"/>
                <a:gd name="T10" fmla="*/ 613 w 1624"/>
                <a:gd name="T11" fmla="*/ 1053 h 2651"/>
                <a:gd name="T12" fmla="*/ 1428 w 1624"/>
                <a:gd name="T13" fmla="*/ 1053 h 2651"/>
                <a:gd name="T14" fmla="*/ 1428 w 1624"/>
                <a:gd name="T15" fmla="*/ 1467 h 2651"/>
                <a:gd name="T16" fmla="*/ 1205 w 1624"/>
                <a:gd name="T17" fmla="*/ 1335 h 2651"/>
                <a:gd name="T18" fmla="*/ 613 w 1624"/>
                <a:gd name="T19" fmla="*/ 1335 h 2651"/>
                <a:gd name="T20" fmla="*/ 613 w 1624"/>
                <a:gd name="T21" fmla="*/ 2401 h 2651"/>
                <a:gd name="T22" fmla="*/ 784 w 1624"/>
                <a:gd name="T23" fmla="*/ 2651 h 2651"/>
                <a:gd name="T24" fmla="*/ 11 w 1624"/>
                <a:gd name="T25" fmla="*/ 2651 h 2651"/>
                <a:gd name="T26" fmla="*/ 173 w 1624"/>
                <a:gd name="T27" fmla="*/ 2401 h 2651"/>
                <a:gd name="T28" fmla="*/ 173 w 1624"/>
                <a:gd name="T29" fmla="*/ 278 h 2651"/>
                <a:gd name="T30" fmla="*/ 0 w 1624"/>
                <a:gd name="T31" fmla="*/ 0 h 2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24" h="2651">
                  <a:moveTo>
                    <a:pt x="0" y="0"/>
                  </a:moveTo>
                  <a:cubicBezTo>
                    <a:pt x="1624" y="0"/>
                    <a:pt x="1624" y="0"/>
                    <a:pt x="1624" y="0"/>
                  </a:cubicBezTo>
                  <a:cubicBezTo>
                    <a:pt x="1624" y="452"/>
                    <a:pt x="1624" y="452"/>
                    <a:pt x="1624" y="452"/>
                  </a:cubicBezTo>
                  <a:cubicBezTo>
                    <a:pt x="1624" y="452"/>
                    <a:pt x="1540" y="274"/>
                    <a:pt x="1365" y="273"/>
                  </a:cubicBezTo>
                  <a:cubicBezTo>
                    <a:pt x="613" y="273"/>
                    <a:pt x="613" y="273"/>
                    <a:pt x="613" y="273"/>
                  </a:cubicBezTo>
                  <a:cubicBezTo>
                    <a:pt x="613" y="1053"/>
                    <a:pt x="613" y="1053"/>
                    <a:pt x="613" y="1053"/>
                  </a:cubicBezTo>
                  <a:cubicBezTo>
                    <a:pt x="1428" y="1053"/>
                    <a:pt x="1428" y="1053"/>
                    <a:pt x="1428" y="1053"/>
                  </a:cubicBezTo>
                  <a:cubicBezTo>
                    <a:pt x="1428" y="1467"/>
                    <a:pt x="1428" y="1467"/>
                    <a:pt x="1428" y="1467"/>
                  </a:cubicBezTo>
                  <a:cubicBezTo>
                    <a:pt x="1428" y="1467"/>
                    <a:pt x="1402" y="1335"/>
                    <a:pt x="1205" y="1335"/>
                  </a:cubicBezTo>
                  <a:cubicBezTo>
                    <a:pt x="613" y="1335"/>
                    <a:pt x="613" y="1335"/>
                    <a:pt x="613" y="1335"/>
                  </a:cubicBezTo>
                  <a:cubicBezTo>
                    <a:pt x="613" y="2401"/>
                    <a:pt x="613" y="2401"/>
                    <a:pt x="613" y="2401"/>
                  </a:cubicBezTo>
                  <a:cubicBezTo>
                    <a:pt x="613" y="2558"/>
                    <a:pt x="784" y="2651"/>
                    <a:pt x="784" y="2651"/>
                  </a:cubicBezTo>
                  <a:cubicBezTo>
                    <a:pt x="11" y="2651"/>
                    <a:pt x="11" y="2651"/>
                    <a:pt x="11" y="2651"/>
                  </a:cubicBezTo>
                  <a:cubicBezTo>
                    <a:pt x="11" y="2651"/>
                    <a:pt x="173" y="2569"/>
                    <a:pt x="173" y="2401"/>
                  </a:cubicBezTo>
                  <a:cubicBezTo>
                    <a:pt x="173" y="278"/>
                    <a:pt x="173" y="278"/>
                    <a:pt x="173" y="278"/>
                  </a:cubicBezTo>
                  <a:cubicBezTo>
                    <a:pt x="173" y="99"/>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800">
                <a:latin typeface="Fujitsu Infinity Pro" pitchFamily="2" charset="0"/>
              </a:endParaRPr>
            </a:p>
          </p:txBody>
        </p:sp>
        <p:sp>
          <p:nvSpPr>
            <p:cNvPr id="19" name="Freeform 36">
              <a:extLst>
                <a:ext uri="{FF2B5EF4-FFF2-40B4-BE49-F238E27FC236}">
                  <a16:creationId xmlns:a16="http://schemas.microsoft.com/office/drawing/2014/main" id="{8FA26CC7-2A0A-E212-5BFE-70948E533223}"/>
                </a:ext>
              </a:extLst>
            </p:cNvPr>
            <p:cNvSpPr>
              <a:spLocks/>
            </p:cNvSpPr>
            <p:nvPr userDrawn="1"/>
          </p:nvSpPr>
          <p:spPr bwMode="gray">
            <a:xfrm>
              <a:off x="8305801" y="401514"/>
              <a:ext cx="80962" cy="282488"/>
            </a:xfrm>
            <a:custGeom>
              <a:avLst/>
              <a:gdLst>
                <a:gd name="T0" fmla="*/ 246 w 1072"/>
                <a:gd name="T1" fmla="*/ 0 h 3696"/>
                <a:gd name="T2" fmla="*/ 1072 w 1072"/>
                <a:gd name="T3" fmla="*/ 0 h 3696"/>
                <a:gd name="T4" fmla="*/ 887 w 1072"/>
                <a:gd name="T5" fmla="*/ 230 h 3696"/>
                <a:gd name="T6" fmla="*/ 887 w 1072"/>
                <a:gd name="T7" fmla="*/ 2717 h 3696"/>
                <a:gd name="T8" fmla="*/ 0 w 1072"/>
                <a:gd name="T9" fmla="*/ 3693 h 3696"/>
                <a:gd name="T10" fmla="*/ 423 w 1072"/>
                <a:gd name="T11" fmla="*/ 2717 h 3696"/>
                <a:gd name="T12" fmla="*/ 423 w 1072"/>
                <a:gd name="T13" fmla="*/ 230 h 3696"/>
                <a:gd name="T14" fmla="*/ 246 w 1072"/>
                <a:gd name="T15" fmla="*/ 0 h 36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2" h="3696">
                  <a:moveTo>
                    <a:pt x="246" y="0"/>
                  </a:moveTo>
                  <a:cubicBezTo>
                    <a:pt x="1072" y="0"/>
                    <a:pt x="1072" y="0"/>
                    <a:pt x="1072" y="0"/>
                  </a:cubicBezTo>
                  <a:cubicBezTo>
                    <a:pt x="1072" y="0"/>
                    <a:pt x="887" y="87"/>
                    <a:pt x="887" y="230"/>
                  </a:cubicBezTo>
                  <a:cubicBezTo>
                    <a:pt x="887" y="2717"/>
                    <a:pt x="887" y="2717"/>
                    <a:pt x="887" y="2717"/>
                  </a:cubicBezTo>
                  <a:cubicBezTo>
                    <a:pt x="887" y="3558"/>
                    <a:pt x="44" y="3696"/>
                    <a:pt x="0" y="3693"/>
                  </a:cubicBezTo>
                  <a:cubicBezTo>
                    <a:pt x="72" y="3647"/>
                    <a:pt x="422" y="3349"/>
                    <a:pt x="423" y="2717"/>
                  </a:cubicBezTo>
                  <a:cubicBezTo>
                    <a:pt x="423" y="230"/>
                    <a:pt x="423" y="230"/>
                    <a:pt x="423" y="230"/>
                  </a:cubicBezTo>
                  <a:cubicBezTo>
                    <a:pt x="424" y="96"/>
                    <a:pt x="246" y="0"/>
                    <a:pt x="24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800">
                <a:latin typeface="Fujitsu Infinity Pro" pitchFamily="2" charset="0"/>
              </a:endParaRPr>
            </a:p>
          </p:txBody>
        </p:sp>
        <p:sp>
          <p:nvSpPr>
            <p:cNvPr id="20" name="Freeform 37">
              <a:extLst>
                <a:ext uri="{FF2B5EF4-FFF2-40B4-BE49-F238E27FC236}">
                  <a16:creationId xmlns:a16="http://schemas.microsoft.com/office/drawing/2014/main" id="{B71B8436-21F5-7FDE-9603-A2D864EF7409}"/>
                </a:ext>
              </a:extLst>
            </p:cNvPr>
            <p:cNvSpPr>
              <a:spLocks/>
            </p:cNvSpPr>
            <p:nvPr userDrawn="1"/>
          </p:nvSpPr>
          <p:spPr bwMode="gray">
            <a:xfrm>
              <a:off x="8396289" y="401514"/>
              <a:ext cx="63500" cy="201551"/>
            </a:xfrm>
            <a:custGeom>
              <a:avLst/>
              <a:gdLst>
                <a:gd name="T0" fmla="*/ 0 w 828"/>
                <a:gd name="T1" fmla="*/ 0 h 2653"/>
                <a:gd name="T2" fmla="*/ 828 w 828"/>
                <a:gd name="T3" fmla="*/ 0 h 2653"/>
                <a:gd name="T4" fmla="*/ 645 w 828"/>
                <a:gd name="T5" fmla="*/ 235 h 2653"/>
                <a:gd name="T6" fmla="*/ 645 w 828"/>
                <a:gd name="T7" fmla="*/ 2401 h 2653"/>
                <a:gd name="T8" fmla="*/ 828 w 828"/>
                <a:gd name="T9" fmla="*/ 2653 h 2653"/>
                <a:gd name="T10" fmla="*/ 0 w 828"/>
                <a:gd name="T11" fmla="*/ 2653 h 2653"/>
                <a:gd name="T12" fmla="*/ 184 w 828"/>
                <a:gd name="T13" fmla="*/ 2401 h 2653"/>
                <a:gd name="T14" fmla="*/ 184 w 828"/>
                <a:gd name="T15" fmla="*/ 235 h 2653"/>
                <a:gd name="T16" fmla="*/ 0 w 828"/>
                <a:gd name="T17" fmla="*/ 0 h 2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2653">
                  <a:moveTo>
                    <a:pt x="0" y="0"/>
                  </a:moveTo>
                  <a:cubicBezTo>
                    <a:pt x="828" y="0"/>
                    <a:pt x="828" y="0"/>
                    <a:pt x="828" y="0"/>
                  </a:cubicBezTo>
                  <a:cubicBezTo>
                    <a:pt x="828" y="0"/>
                    <a:pt x="645" y="89"/>
                    <a:pt x="645" y="235"/>
                  </a:cubicBezTo>
                  <a:cubicBezTo>
                    <a:pt x="645" y="2401"/>
                    <a:pt x="645" y="2401"/>
                    <a:pt x="645" y="2401"/>
                  </a:cubicBezTo>
                  <a:cubicBezTo>
                    <a:pt x="645" y="2556"/>
                    <a:pt x="828" y="2653"/>
                    <a:pt x="828" y="2653"/>
                  </a:cubicBezTo>
                  <a:cubicBezTo>
                    <a:pt x="0" y="2653"/>
                    <a:pt x="0" y="2653"/>
                    <a:pt x="0" y="2653"/>
                  </a:cubicBezTo>
                  <a:cubicBezTo>
                    <a:pt x="0" y="2653"/>
                    <a:pt x="184" y="2557"/>
                    <a:pt x="184" y="2401"/>
                  </a:cubicBezTo>
                  <a:cubicBezTo>
                    <a:pt x="184" y="235"/>
                    <a:pt x="184" y="235"/>
                    <a:pt x="184" y="235"/>
                  </a:cubicBezTo>
                  <a:cubicBezTo>
                    <a:pt x="184" y="89"/>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800">
                <a:latin typeface="Fujitsu Infinity Pro" pitchFamily="2" charset="0"/>
              </a:endParaRPr>
            </a:p>
          </p:txBody>
        </p:sp>
        <p:sp>
          <p:nvSpPr>
            <p:cNvPr id="21" name="Freeform 38">
              <a:extLst>
                <a:ext uri="{FF2B5EF4-FFF2-40B4-BE49-F238E27FC236}">
                  <a16:creationId xmlns:a16="http://schemas.microsoft.com/office/drawing/2014/main" id="{EFE833DD-C694-92C4-6B34-E78C01A1F47F}"/>
                </a:ext>
              </a:extLst>
            </p:cNvPr>
            <p:cNvSpPr>
              <a:spLocks/>
            </p:cNvSpPr>
            <p:nvPr userDrawn="1"/>
          </p:nvSpPr>
          <p:spPr bwMode="gray">
            <a:xfrm>
              <a:off x="8459789" y="401514"/>
              <a:ext cx="150812" cy="201551"/>
            </a:xfrm>
            <a:custGeom>
              <a:avLst/>
              <a:gdLst>
                <a:gd name="T0" fmla="*/ 161 w 1984"/>
                <a:gd name="T1" fmla="*/ 0 h 2651"/>
                <a:gd name="T2" fmla="*/ 1984 w 1984"/>
                <a:gd name="T3" fmla="*/ 0 h 2651"/>
                <a:gd name="T4" fmla="*/ 1829 w 1984"/>
                <a:gd name="T5" fmla="*/ 482 h 2651"/>
                <a:gd name="T6" fmla="*/ 1607 w 1984"/>
                <a:gd name="T7" fmla="*/ 279 h 2651"/>
                <a:gd name="T8" fmla="*/ 1229 w 1984"/>
                <a:gd name="T9" fmla="*/ 279 h 2651"/>
                <a:gd name="T10" fmla="*/ 1229 w 1984"/>
                <a:gd name="T11" fmla="*/ 2401 h 2651"/>
                <a:gd name="T12" fmla="*/ 1407 w 1984"/>
                <a:gd name="T13" fmla="*/ 2651 h 2651"/>
                <a:gd name="T14" fmla="*/ 595 w 1984"/>
                <a:gd name="T15" fmla="*/ 2651 h 2651"/>
                <a:gd name="T16" fmla="*/ 771 w 1984"/>
                <a:gd name="T17" fmla="*/ 2401 h 2651"/>
                <a:gd name="T18" fmla="*/ 771 w 1984"/>
                <a:gd name="T19" fmla="*/ 279 h 2651"/>
                <a:gd name="T20" fmla="*/ 315 w 1984"/>
                <a:gd name="T21" fmla="*/ 279 h 2651"/>
                <a:gd name="T22" fmla="*/ 0 w 1984"/>
                <a:gd name="T23" fmla="*/ 522 h 2651"/>
                <a:gd name="T24" fmla="*/ 161 w 1984"/>
                <a:gd name="T25" fmla="*/ 0 h 2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84" h="2651">
                  <a:moveTo>
                    <a:pt x="161" y="0"/>
                  </a:moveTo>
                  <a:cubicBezTo>
                    <a:pt x="1984" y="0"/>
                    <a:pt x="1984" y="0"/>
                    <a:pt x="1984" y="0"/>
                  </a:cubicBezTo>
                  <a:cubicBezTo>
                    <a:pt x="1829" y="482"/>
                    <a:pt x="1829" y="482"/>
                    <a:pt x="1829" y="482"/>
                  </a:cubicBezTo>
                  <a:cubicBezTo>
                    <a:pt x="1829" y="482"/>
                    <a:pt x="1783" y="279"/>
                    <a:pt x="1607" y="279"/>
                  </a:cubicBezTo>
                  <a:cubicBezTo>
                    <a:pt x="1229" y="279"/>
                    <a:pt x="1229" y="279"/>
                    <a:pt x="1229" y="279"/>
                  </a:cubicBezTo>
                  <a:cubicBezTo>
                    <a:pt x="1229" y="2401"/>
                    <a:pt x="1229" y="2401"/>
                    <a:pt x="1229" y="2401"/>
                  </a:cubicBezTo>
                  <a:cubicBezTo>
                    <a:pt x="1229" y="2535"/>
                    <a:pt x="1407" y="2651"/>
                    <a:pt x="1407" y="2651"/>
                  </a:cubicBezTo>
                  <a:cubicBezTo>
                    <a:pt x="595" y="2651"/>
                    <a:pt x="595" y="2651"/>
                    <a:pt x="595" y="2651"/>
                  </a:cubicBezTo>
                  <a:cubicBezTo>
                    <a:pt x="595" y="2651"/>
                    <a:pt x="771" y="2547"/>
                    <a:pt x="771" y="2401"/>
                  </a:cubicBezTo>
                  <a:cubicBezTo>
                    <a:pt x="771" y="279"/>
                    <a:pt x="771" y="279"/>
                    <a:pt x="771" y="279"/>
                  </a:cubicBezTo>
                  <a:cubicBezTo>
                    <a:pt x="315" y="279"/>
                    <a:pt x="315" y="279"/>
                    <a:pt x="315" y="279"/>
                  </a:cubicBezTo>
                  <a:cubicBezTo>
                    <a:pt x="185" y="280"/>
                    <a:pt x="0" y="522"/>
                    <a:pt x="0" y="522"/>
                  </a:cubicBezTo>
                  <a:lnTo>
                    <a:pt x="16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800">
                <a:latin typeface="Fujitsu Infinity Pro" pitchFamily="2" charset="0"/>
              </a:endParaRPr>
            </a:p>
          </p:txBody>
        </p:sp>
        <p:sp>
          <p:nvSpPr>
            <p:cNvPr id="22" name="Freeform 39">
              <a:extLst>
                <a:ext uri="{FF2B5EF4-FFF2-40B4-BE49-F238E27FC236}">
                  <a16:creationId xmlns:a16="http://schemas.microsoft.com/office/drawing/2014/main" id="{50A2CF79-0356-FD74-7FD6-E0219671B5BD}"/>
                </a:ext>
              </a:extLst>
            </p:cNvPr>
            <p:cNvSpPr>
              <a:spLocks/>
            </p:cNvSpPr>
            <p:nvPr userDrawn="1"/>
          </p:nvSpPr>
          <p:spPr bwMode="gray">
            <a:xfrm>
              <a:off x="8734426" y="401514"/>
              <a:ext cx="169862" cy="204725"/>
            </a:xfrm>
            <a:custGeom>
              <a:avLst/>
              <a:gdLst>
                <a:gd name="T0" fmla="*/ 1420 w 2219"/>
                <a:gd name="T1" fmla="*/ 0 h 2693"/>
                <a:gd name="T2" fmla="*/ 2219 w 2219"/>
                <a:gd name="T3" fmla="*/ 0 h 2693"/>
                <a:gd name="T4" fmla="*/ 2048 w 2219"/>
                <a:gd name="T5" fmla="*/ 234 h 2693"/>
                <a:gd name="T6" fmla="*/ 2048 w 2219"/>
                <a:gd name="T7" fmla="*/ 1840 h 2693"/>
                <a:gd name="T8" fmla="*/ 1131 w 2219"/>
                <a:gd name="T9" fmla="*/ 2693 h 2693"/>
                <a:gd name="T10" fmla="*/ 176 w 2219"/>
                <a:gd name="T11" fmla="*/ 1840 h 2693"/>
                <a:gd name="T12" fmla="*/ 176 w 2219"/>
                <a:gd name="T13" fmla="*/ 234 h 2693"/>
                <a:gd name="T14" fmla="*/ 0 w 2219"/>
                <a:gd name="T15" fmla="*/ 0 h 2693"/>
                <a:gd name="T16" fmla="*/ 821 w 2219"/>
                <a:gd name="T17" fmla="*/ 0 h 2693"/>
                <a:gd name="T18" fmla="*/ 638 w 2219"/>
                <a:gd name="T19" fmla="*/ 234 h 2693"/>
                <a:gd name="T20" fmla="*/ 638 w 2219"/>
                <a:gd name="T21" fmla="*/ 1840 h 2693"/>
                <a:gd name="T22" fmla="*/ 1131 w 2219"/>
                <a:gd name="T23" fmla="*/ 2406 h 2693"/>
                <a:gd name="T24" fmla="*/ 1601 w 2219"/>
                <a:gd name="T25" fmla="*/ 1840 h 2693"/>
                <a:gd name="T26" fmla="*/ 1601 w 2219"/>
                <a:gd name="T27" fmla="*/ 234 h 2693"/>
                <a:gd name="T28" fmla="*/ 1420 w 2219"/>
                <a:gd name="T29" fmla="*/ 0 h 2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19" h="2693">
                  <a:moveTo>
                    <a:pt x="1420" y="0"/>
                  </a:moveTo>
                  <a:cubicBezTo>
                    <a:pt x="2219" y="0"/>
                    <a:pt x="2219" y="0"/>
                    <a:pt x="2219" y="0"/>
                  </a:cubicBezTo>
                  <a:cubicBezTo>
                    <a:pt x="2219" y="0"/>
                    <a:pt x="2048" y="91"/>
                    <a:pt x="2048" y="234"/>
                  </a:cubicBezTo>
                  <a:cubicBezTo>
                    <a:pt x="2048" y="1840"/>
                    <a:pt x="2048" y="1840"/>
                    <a:pt x="2048" y="1840"/>
                  </a:cubicBezTo>
                  <a:cubicBezTo>
                    <a:pt x="2047" y="2492"/>
                    <a:pt x="1506" y="2693"/>
                    <a:pt x="1131" y="2693"/>
                  </a:cubicBezTo>
                  <a:cubicBezTo>
                    <a:pt x="759" y="2693"/>
                    <a:pt x="175" y="2490"/>
                    <a:pt x="176" y="1840"/>
                  </a:cubicBezTo>
                  <a:cubicBezTo>
                    <a:pt x="176" y="234"/>
                    <a:pt x="176" y="234"/>
                    <a:pt x="176" y="234"/>
                  </a:cubicBezTo>
                  <a:cubicBezTo>
                    <a:pt x="176" y="91"/>
                    <a:pt x="0" y="0"/>
                    <a:pt x="0" y="0"/>
                  </a:cubicBezTo>
                  <a:cubicBezTo>
                    <a:pt x="821" y="0"/>
                    <a:pt x="821" y="0"/>
                    <a:pt x="821" y="0"/>
                  </a:cubicBezTo>
                  <a:cubicBezTo>
                    <a:pt x="821" y="0"/>
                    <a:pt x="638" y="88"/>
                    <a:pt x="638" y="234"/>
                  </a:cubicBezTo>
                  <a:cubicBezTo>
                    <a:pt x="638" y="1840"/>
                    <a:pt x="638" y="1840"/>
                    <a:pt x="638" y="1840"/>
                  </a:cubicBezTo>
                  <a:cubicBezTo>
                    <a:pt x="638" y="2182"/>
                    <a:pt x="865" y="2406"/>
                    <a:pt x="1131" y="2406"/>
                  </a:cubicBezTo>
                  <a:cubicBezTo>
                    <a:pt x="1397" y="2406"/>
                    <a:pt x="1600" y="2173"/>
                    <a:pt x="1601" y="1840"/>
                  </a:cubicBezTo>
                  <a:cubicBezTo>
                    <a:pt x="1601" y="234"/>
                    <a:pt x="1601" y="234"/>
                    <a:pt x="1601" y="234"/>
                  </a:cubicBezTo>
                  <a:cubicBezTo>
                    <a:pt x="1601" y="91"/>
                    <a:pt x="1420" y="0"/>
                    <a:pt x="14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800">
                <a:latin typeface="Fujitsu Infinity Pro" pitchFamily="2" charset="0"/>
              </a:endParaRPr>
            </a:p>
          </p:txBody>
        </p:sp>
        <p:sp>
          <p:nvSpPr>
            <p:cNvPr id="23" name="Freeform 40">
              <a:extLst>
                <a:ext uri="{FF2B5EF4-FFF2-40B4-BE49-F238E27FC236}">
                  <a16:creationId xmlns:a16="http://schemas.microsoft.com/office/drawing/2014/main" id="{31BB9AD0-5896-2F55-85BA-DE3EEFAABA3F}"/>
                </a:ext>
              </a:extLst>
            </p:cNvPr>
            <p:cNvSpPr>
              <a:spLocks/>
            </p:cNvSpPr>
            <p:nvPr userDrawn="1"/>
          </p:nvSpPr>
          <p:spPr bwMode="gray">
            <a:xfrm>
              <a:off x="8142289" y="401514"/>
              <a:ext cx="169862" cy="206312"/>
            </a:xfrm>
            <a:custGeom>
              <a:avLst/>
              <a:gdLst>
                <a:gd name="T0" fmla="*/ 1427 w 2240"/>
                <a:gd name="T1" fmla="*/ 0 h 2700"/>
                <a:gd name="T2" fmla="*/ 2240 w 2240"/>
                <a:gd name="T3" fmla="*/ 0 h 2700"/>
                <a:gd name="T4" fmla="*/ 2068 w 2240"/>
                <a:gd name="T5" fmla="*/ 237 h 2700"/>
                <a:gd name="T6" fmla="*/ 2067 w 2240"/>
                <a:gd name="T7" fmla="*/ 1838 h 2700"/>
                <a:gd name="T8" fmla="*/ 1122 w 2240"/>
                <a:gd name="T9" fmla="*/ 2700 h 2700"/>
                <a:gd name="T10" fmla="*/ 166 w 2240"/>
                <a:gd name="T11" fmla="*/ 1838 h 2700"/>
                <a:gd name="T12" fmla="*/ 166 w 2240"/>
                <a:gd name="T13" fmla="*/ 237 h 2700"/>
                <a:gd name="T14" fmla="*/ 0 w 2240"/>
                <a:gd name="T15" fmla="*/ 0 h 2700"/>
                <a:gd name="T16" fmla="*/ 821 w 2240"/>
                <a:gd name="T17" fmla="*/ 0 h 2700"/>
                <a:gd name="T18" fmla="*/ 631 w 2240"/>
                <a:gd name="T19" fmla="*/ 237 h 2700"/>
                <a:gd name="T20" fmla="*/ 630 w 2240"/>
                <a:gd name="T21" fmla="*/ 1838 h 2700"/>
                <a:gd name="T22" fmla="*/ 1122 w 2240"/>
                <a:gd name="T23" fmla="*/ 2413 h 2700"/>
                <a:gd name="T24" fmla="*/ 1602 w 2240"/>
                <a:gd name="T25" fmla="*/ 1838 h 2700"/>
                <a:gd name="T26" fmla="*/ 1603 w 2240"/>
                <a:gd name="T27" fmla="*/ 237 h 2700"/>
                <a:gd name="T28" fmla="*/ 1427 w 2240"/>
                <a:gd name="T29" fmla="*/ 0 h 2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0" h="2700">
                  <a:moveTo>
                    <a:pt x="1427" y="0"/>
                  </a:moveTo>
                  <a:cubicBezTo>
                    <a:pt x="2240" y="0"/>
                    <a:pt x="2240" y="0"/>
                    <a:pt x="2240" y="0"/>
                  </a:cubicBezTo>
                  <a:cubicBezTo>
                    <a:pt x="2240" y="0"/>
                    <a:pt x="2068" y="95"/>
                    <a:pt x="2068" y="237"/>
                  </a:cubicBezTo>
                  <a:cubicBezTo>
                    <a:pt x="2068" y="238"/>
                    <a:pt x="2067" y="1838"/>
                    <a:pt x="2067" y="1838"/>
                  </a:cubicBezTo>
                  <a:cubicBezTo>
                    <a:pt x="2067" y="2494"/>
                    <a:pt x="1501" y="2700"/>
                    <a:pt x="1122" y="2700"/>
                  </a:cubicBezTo>
                  <a:cubicBezTo>
                    <a:pt x="750" y="2700"/>
                    <a:pt x="166" y="2491"/>
                    <a:pt x="166" y="1838"/>
                  </a:cubicBezTo>
                  <a:cubicBezTo>
                    <a:pt x="166" y="237"/>
                    <a:pt x="166" y="237"/>
                    <a:pt x="166" y="237"/>
                  </a:cubicBezTo>
                  <a:cubicBezTo>
                    <a:pt x="166" y="94"/>
                    <a:pt x="0" y="0"/>
                    <a:pt x="0" y="0"/>
                  </a:cubicBezTo>
                  <a:cubicBezTo>
                    <a:pt x="821" y="0"/>
                    <a:pt x="821" y="0"/>
                    <a:pt x="821" y="0"/>
                  </a:cubicBezTo>
                  <a:cubicBezTo>
                    <a:pt x="821" y="0"/>
                    <a:pt x="631" y="94"/>
                    <a:pt x="631" y="237"/>
                  </a:cubicBezTo>
                  <a:cubicBezTo>
                    <a:pt x="630" y="1838"/>
                    <a:pt x="630" y="1838"/>
                    <a:pt x="630" y="1838"/>
                  </a:cubicBezTo>
                  <a:cubicBezTo>
                    <a:pt x="630" y="2178"/>
                    <a:pt x="856" y="2412"/>
                    <a:pt x="1122" y="2413"/>
                  </a:cubicBezTo>
                  <a:cubicBezTo>
                    <a:pt x="1388" y="2414"/>
                    <a:pt x="1602" y="2174"/>
                    <a:pt x="1602" y="1838"/>
                  </a:cubicBezTo>
                  <a:cubicBezTo>
                    <a:pt x="1603" y="237"/>
                    <a:pt x="1603" y="237"/>
                    <a:pt x="1603" y="237"/>
                  </a:cubicBezTo>
                  <a:cubicBezTo>
                    <a:pt x="1603" y="94"/>
                    <a:pt x="1427" y="0"/>
                    <a:pt x="14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800">
                <a:latin typeface="Fujitsu Infinity Pro" pitchFamily="2" charset="0"/>
              </a:endParaRPr>
            </a:p>
          </p:txBody>
        </p:sp>
        <p:sp>
          <p:nvSpPr>
            <p:cNvPr id="24" name="Freeform 41">
              <a:extLst>
                <a:ext uri="{FF2B5EF4-FFF2-40B4-BE49-F238E27FC236}">
                  <a16:creationId xmlns:a16="http://schemas.microsoft.com/office/drawing/2014/main" id="{C794BF4B-FD16-21D7-09BB-113741C2CA7A}"/>
                </a:ext>
              </a:extLst>
            </p:cNvPr>
            <p:cNvSpPr>
              <a:spLocks/>
            </p:cNvSpPr>
            <p:nvPr userDrawn="1"/>
          </p:nvSpPr>
          <p:spPr bwMode="gray">
            <a:xfrm>
              <a:off x="8604251" y="396753"/>
              <a:ext cx="130175" cy="211073"/>
            </a:xfrm>
            <a:custGeom>
              <a:avLst/>
              <a:gdLst>
                <a:gd name="T0" fmla="*/ 1467 w 1707"/>
                <a:gd name="T1" fmla="*/ 479 h 2755"/>
                <a:gd name="T2" fmla="*/ 1019 w 1707"/>
                <a:gd name="T3" fmla="*/ 276 h 2755"/>
                <a:gd name="T4" fmla="*/ 504 w 1707"/>
                <a:gd name="T5" fmla="*/ 677 h 2755"/>
                <a:gd name="T6" fmla="*/ 995 w 1707"/>
                <a:gd name="T7" fmla="*/ 1174 h 2755"/>
                <a:gd name="T8" fmla="*/ 1705 w 1707"/>
                <a:gd name="T9" fmla="*/ 1974 h 2755"/>
                <a:gd name="T10" fmla="*/ 651 w 1707"/>
                <a:gd name="T11" fmla="*/ 2755 h 2755"/>
                <a:gd name="T12" fmla="*/ 155 w 1707"/>
                <a:gd name="T13" fmla="*/ 2686 h 2755"/>
                <a:gd name="T14" fmla="*/ 0 w 1707"/>
                <a:gd name="T15" fmla="*/ 2177 h 2755"/>
                <a:gd name="T16" fmla="*/ 658 w 1707"/>
                <a:gd name="T17" fmla="*/ 2466 h 2755"/>
                <a:gd name="T18" fmla="*/ 1252 w 1707"/>
                <a:gd name="T19" fmla="*/ 2030 h 2755"/>
                <a:gd name="T20" fmla="*/ 46 w 1707"/>
                <a:gd name="T21" fmla="*/ 731 h 2755"/>
                <a:gd name="T22" fmla="*/ 973 w 1707"/>
                <a:gd name="T23" fmla="*/ 0 h 2755"/>
                <a:gd name="T24" fmla="*/ 1467 w 1707"/>
                <a:gd name="T25" fmla="*/ 69 h 2755"/>
                <a:gd name="T26" fmla="*/ 1467 w 1707"/>
                <a:gd name="T27" fmla="*/ 479 h 2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7" h="2755">
                  <a:moveTo>
                    <a:pt x="1467" y="479"/>
                  </a:moveTo>
                  <a:cubicBezTo>
                    <a:pt x="1467" y="479"/>
                    <a:pt x="1352" y="277"/>
                    <a:pt x="1019" y="276"/>
                  </a:cubicBezTo>
                  <a:cubicBezTo>
                    <a:pt x="686" y="275"/>
                    <a:pt x="505" y="450"/>
                    <a:pt x="504" y="677"/>
                  </a:cubicBezTo>
                  <a:cubicBezTo>
                    <a:pt x="503" y="934"/>
                    <a:pt x="696" y="1031"/>
                    <a:pt x="995" y="1174"/>
                  </a:cubicBezTo>
                  <a:cubicBezTo>
                    <a:pt x="1279" y="1311"/>
                    <a:pt x="1707" y="1499"/>
                    <a:pt x="1705" y="1974"/>
                  </a:cubicBezTo>
                  <a:cubicBezTo>
                    <a:pt x="1704" y="2399"/>
                    <a:pt x="1327" y="2755"/>
                    <a:pt x="651" y="2755"/>
                  </a:cubicBezTo>
                  <a:cubicBezTo>
                    <a:pt x="442" y="2754"/>
                    <a:pt x="155" y="2686"/>
                    <a:pt x="155" y="2686"/>
                  </a:cubicBezTo>
                  <a:cubicBezTo>
                    <a:pt x="0" y="2177"/>
                    <a:pt x="0" y="2177"/>
                    <a:pt x="0" y="2177"/>
                  </a:cubicBezTo>
                  <a:cubicBezTo>
                    <a:pt x="143" y="2316"/>
                    <a:pt x="397" y="2466"/>
                    <a:pt x="658" y="2466"/>
                  </a:cubicBezTo>
                  <a:cubicBezTo>
                    <a:pt x="929" y="2466"/>
                    <a:pt x="1252" y="2298"/>
                    <a:pt x="1252" y="2030"/>
                  </a:cubicBezTo>
                  <a:cubicBezTo>
                    <a:pt x="1252" y="1512"/>
                    <a:pt x="46" y="1598"/>
                    <a:pt x="46" y="731"/>
                  </a:cubicBezTo>
                  <a:cubicBezTo>
                    <a:pt x="46" y="433"/>
                    <a:pt x="254" y="0"/>
                    <a:pt x="973" y="0"/>
                  </a:cubicBezTo>
                  <a:cubicBezTo>
                    <a:pt x="1207" y="0"/>
                    <a:pt x="1467" y="69"/>
                    <a:pt x="1467" y="69"/>
                  </a:cubicBezTo>
                  <a:lnTo>
                    <a:pt x="1467" y="4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800">
                <a:latin typeface="Fujitsu Infinity Pro" pitchFamily="2" charset="0"/>
              </a:endParaRPr>
            </a:p>
          </p:txBody>
        </p:sp>
      </p:grpSp>
    </p:spTree>
    <p:extLst>
      <p:ext uri="{BB962C8B-B14F-4D97-AF65-F5344CB8AC3E}">
        <p14:creationId xmlns:p14="http://schemas.microsoft.com/office/powerpoint/2010/main" val="2854138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ontent Slide - 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78FF415-66DF-9484-FB86-B6834543D0B5}"/>
              </a:ext>
            </a:extLst>
          </p:cNvPr>
          <p:cNvSpPr/>
          <p:nvPr userDrawn="1"/>
        </p:nvSpPr>
        <p:spPr>
          <a:xfrm>
            <a:off x="-1" y="0"/>
            <a:ext cx="9181466" cy="787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1350" dirty="0">
              <a:solidFill>
                <a:schemeClr val="tx1"/>
              </a:solidFill>
            </a:endParaRPr>
          </a:p>
        </p:txBody>
      </p:sp>
      <p:sp>
        <p:nvSpPr>
          <p:cNvPr id="2" name="Title 1"/>
          <p:cNvSpPr>
            <a:spLocks noGrp="1"/>
          </p:cNvSpPr>
          <p:nvPr>
            <p:ph type="title" hasCustomPrompt="1"/>
          </p:nvPr>
        </p:nvSpPr>
        <p:spPr>
          <a:xfrm>
            <a:off x="189000" y="216000"/>
            <a:ext cx="7740000" cy="274691"/>
          </a:xfrm>
          <a:prstGeom prst="rect">
            <a:avLst/>
          </a:prstGeom>
        </p:spPr>
        <p:txBody>
          <a:bodyPr>
            <a:noAutofit/>
          </a:bodyPr>
          <a:lstStyle>
            <a:lvl1pPr>
              <a:lnSpc>
                <a:spcPct val="85000"/>
              </a:lnSpc>
              <a:defRPr sz="2100" b="0">
                <a:solidFill>
                  <a:schemeClr val="tx1"/>
                </a:solidFill>
              </a:defRPr>
            </a:lvl1pPr>
          </a:lstStyle>
          <a:p>
            <a:r>
              <a:rPr lang="en-US" altLang="ja-JP" dirty="0"/>
              <a:t>Slide title</a:t>
            </a:r>
            <a:endParaRPr lang="en-US" dirty="0"/>
          </a:p>
        </p:txBody>
      </p:sp>
      <p:grpSp>
        <p:nvGrpSpPr>
          <p:cNvPr id="6" name="Group 5">
            <a:extLst>
              <a:ext uri="{FF2B5EF4-FFF2-40B4-BE49-F238E27FC236}">
                <a16:creationId xmlns:a16="http://schemas.microsoft.com/office/drawing/2014/main" id="{2083A341-6FD1-B3ED-9D85-0EF838E26892}"/>
              </a:ext>
            </a:extLst>
          </p:cNvPr>
          <p:cNvGrpSpPr/>
          <p:nvPr userDrawn="1"/>
        </p:nvGrpSpPr>
        <p:grpSpPr>
          <a:xfrm>
            <a:off x="4675746" y="-10697"/>
            <a:ext cx="4505719" cy="5154197"/>
            <a:chOff x="6184377" y="0"/>
            <a:chExt cx="6007625" cy="6872263"/>
          </a:xfrm>
        </p:grpSpPr>
        <p:sp>
          <p:nvSpPr>
            <p:cNvPr id="33" name="Freeform: Shape 32">
              <a:extLst>
                <a:ext uri="{FF2B5EF4-FFF2-40B4-BE49-F238E27FC236}">
                  <a16:creationId xmlns:a16="http://schemas.microsoft.com/office/drawing/2014/main" id="{227B61C8-F392-1693-3284-E9E8EC22D5F5}"/>
                </a:ext>
              </a:extLst>
            </p:cNvPr>
            <p:cNvSpPr>
              <a:spLocks noChangeAspect="1"/>
            </p:cNvSpPr>
            <p:nvPr userDrawn="1"/>
          </p:nvSpPr>
          <p:spPr>
            <a:xfrm>
              <a:off x="6184377" y="0"/>
              <a:ext cx="5992512" cy="6858000"/>
            </a:xfrm>
            <a:custGeom>
              <a:avLst/>
              <a:gdLst>
                <a:gd name="connsiteX0" fmla="*/ 1582690 w 5992512"/>
                <a:gd name="connsiteY0" fmla="*/ 0 h 6858000"/>
                <a:gd name="connsiteX1" fmla="*/ 5992512 w 5992512"/>
                <a:gd name="connsiteY1" fmla="*/ 0 h 6858000"/>
                <a:gd name="connsiteX2" fmla="*/ 5992512 w 5992512"/>
                <a:gd name="connsiteY2" fmla="*/ 315240 h 6858000"/>
                <a:gd name="connsiteX3" fmla="*/ 5992511 w 5992512"/>
                <a:gd name="connsiteY3" fmla="*/ 315240 h 6858000"/>
                <a:gd name="connsiteX4" fmla="*/ 5992511 w 5992512"/>
                <a:gd name="connsiteY4" fmla="*/ 6855429 h 6858000"/>
                <a:gd name="connsiteX5" fmla="*/ 5992512 w 5992512"/>
                <a:gd name="connsiteY5" fmla="*/ 6855428 h 6858000"/>
                <a:gd name="connsiteX6" fmla="*/ 5992512 w 5992512"/>
                <a:gd name="connsiteY6" fmla="*/ 6858000 h 6858000"/>
                <a:gd name="connsiteX7" fmla="*/ 5992511 w 5992512"/>
                <a:gd name="connsiteY7" fmla="*/ 6858000 h 6858000"/>
                <a:gd name="connsiteX8" fmla="*/ 5985876 w 5992512"/>
                <a:gd name="connsiteY8" fmla="*/ 6858000 h 6858000"/>
                <a:gd name="connsiteX9" fmla="*/ 3712657 w 5992512"/>
                <a:gd name="connsiteY9" fmla="*/ 6858000 h 6858000"/>
                <a:gd name="connsiteX10" fmla="*/ 1753886 w 5992512"/>
                <a:gd name="connsiteY10" fmla="*/ 6858000 h 6858000"/>
                <a:gd name="connsiteX11" fmla="*/ 1271400 w 5992512"/>
                <a:gd name="connsiteY11" fmla="*/ 6858000 h 6858000"/>
                <a:gd name="connsiteX12" fmla="*/ 1248323 w 5992512"/>
                <a:gd name="connsiteY12" fmla="*/ 6833726 h 6858000"/>
                <a:gd name="connsiteX13" fmla="*/ 1420314 w 5992512"/>
                <a:gd name="connsiteY13" fmla="*/ 155572 h 6858000"/>
                <a:gd name="connsiteX14" fmla="*/ 1497296 w 5992512"/>
                <a:gd name="connsiteY14" fmla="*/ 7858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92512" h="6858000">
                  <a:moveTo>
                    <a:pt x="1582690" y="0"/>
                  </a:moveTo>
                  <a:lnTo>
                    <a:pt x="5992512" y="0"/>
                  </a:lnTo>
                  <a:lnTo>
                    <a:pt x="5992512" y="315240"/>
                  </a:lnTo>
                  <a:lnTo>
                    <a:pt x="5992511" y="315240"/>
                  </a:lnTo>
                  <a:lnTo>
                    <a:pt x="5992511" y="6855429"/>
                  </a:lnTo>
                  <a:lnTo>
                    <a:pt x="5992512" y="6855428"/>
                  </a:lnTo>
                  <a:lnTo>
                    <a:pt x="5992512" y="6858000"/>
                  </a:lnTo>
                  <a:lnTo>
                    <a:pt x="5992511" y="6858000"/>
                  </a:lnTo>
                  <a:lnTo>
                    <a:pt x="5985876" y="6858000"/>
                  </a:lnTo>
                  <a:lnTo>
                    <a:pt x="3712657" y="6858000"/>
                  </a:lnTo>
                  <a:lnTo>
                    <a:pt x="1753886" y="6858000"/>
                  </a:lnTo>
                  <a:lnTo>
                    <a:pt x="1271400" y="6858000"/>
                  </a:lnTo>
                  <a:lnTo>
                    <a:pt x="1248323" y="6833726"/>
                  </a:lnTo>
                  <a:cubicBezTo>
                    <a:pt x="-471588" y="4930070"/>
                    <a:pt x="-414258" y="1990143"/>
                    <a:pt x="1420314" y="155572"/>
                  </a:cubicBezTo>
                  <a:cubicBezTo>
                    <a:pt x="1445976" y="129911"/>
                    <a:pt x="1471637" y="104250"/>
                    <a:pt x="1497296" y="78589"/>
                  </a:cubicBezTo>
                  <a:close/>
                </a:path>
              </a:pathLst>
            </a:custGeom>
            <a:solidFill>
              <a:schemeClr val="bg1"/>
            </a:solidFill>
            <a:ln w="24890" cap="flat">
              <a:noFill/>
              <a:prstDash val="solid"/>
              <a:miter/>
            </a:ln>
            <a:effectLst>
              <a:softEdge rad="50800"/>
            </a:effectLst>
          </p:spPr>
          <p:txBody>
            <a:bodyPr wrap="square" rtlCol="0" anchor="ctr">
              <a:noAutofit/>
            </a:bodyPr>
            <a:lstStyle/>
            <a:p>
              <a:endParaRPr lang="en-US" sz="1350" dirty="0"/>
            </a:p>
          </p:txBody>
        </p:sp>
        <p:sp>
          <p:nvSpPr>
            <p:cNvPr id="9" name="Slide Number Placeholder 5">
              <a:extLst>
                <a:ext uri="{FF2B5EF4-FFF2-40B4-BE49-F238E27FC236}">
                  <a16:creationId xmlns:a16="http://schemas.microsoft.com/office/drawing/2014/main" id="{6362243B-A0DF-3E24-AEB8-583D82760E5F}"/>
                </a:ext>
              </a:extLst>
            </p:cNvPr>
            <p:cNvSpPr txBox="1">
              <a:spLocks/>
            </p:cNvSpPr>
            <p:nvPr userDrawn="1"/>
          </p:nvSpPr>
          <p:spPr>
            <a:xfrm>
              <a:off x="11035806" y="6632074"/>
              <a:ext cx="985175" cy="138500"/>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675" dirty="0">
                  <a:latin typeface="Fujitsu Infinity Pro" pitchFamily="2" charset="0"/>
                </a:rPr>
                <a:t>© Fujitsu 2024</a:t>
              </a:r>
            </a:p>
          </p:txBody>
        </p:sp>
        <p:pic>
          <p:nvPicPr>
            <p:cNvPr id="37" name="Picture 36" descr="An elephant running through water&#10;&#10;Description automatically generated">
              <a:extLst>
                <a:ext uri="{FF2B5EF4-FFF2-40B4-BE49-F238E27FC236}">
                  <a16:creationId xmlns:a16="http://schemas.microsoft.com/office/drawing/2014/main" id="{32D8BCB6-8534-34BE-94E9-992EF92859C4}"/>
                </a:ext>
              </a:extLst>
            </p:cNvPr>
            <p:cNvPicPr>
              <a:picLocks noChangeAspect="1"/>
            </p:cNvPicPr>
            <p:nvPr userDrawn="1"/>
          </p:nvPicPr>
          <p:blipFill rotWithShape="1">
            <a:blip r:embed="rId2"/>
            <a:srcRect l="20368" t="26289" r="27155" b="12862"/>
            <a:stretch/>
          </p:blipFill>
          <p:spPr>
            <a:xfrm>
              <a:off x="6947292" y="2"/>
              <a:ext cx="5244708" cy="6872261"/>
            </a:xfrm>
            <a:custGeom>
              <a:avLst/>
              <a:gdLst>
                <a:gd name="connsiteX0" fmla="*/ 2253190 w 5244708"/>
                <a:gd name="connsiteY0" fmla="*/ 0 h 6872261"/>
                <a:gd name="connsiteX1" fmla="*/ 5244708 w 5244708"/>
                <a:gd name="connsiteY1" fmla="*/ 0 h 6872261"/>
                <a:gd name="connsiteX2" fmla="*/ 5244708 w 5244708"/>
                <a:gd name="connsiteY2" fmla="*/ 6872261 h 6872261"/>
                <a:gd name="connsiteX3" fmla="*/ 1756477 w 5244708"/>
                <a:gd name="connsiteY3" fmla="*/ 6872261 h 6872261"/>
                <a:gd name="connsiteX4" fmla="*/ 1748803 w 5244708"/>
                <a:gd name="connsiteY4" fmla="*/ 6867341 h 6872261"/>
                <a:gd name="connsiteX5" fmla="*/ 0 w 5244708"/>
                <a:gd name="connsiteY5" fmla="*/ 3578237 h 6872261"/>
                <a:gd name="connsiteX6" fmla="*/ 2246872 w 5244708"/>
                <a:gd name="connsiteY6" fmla="*/ 2856 h 6872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44708" h="6872261">
                  <a:moveTo>
                    <a:pt x="2253190" y="0"/>
                  </a:moveTo>
                  <a:lnTo>
                    <a:pt x="5244708" y="0"/>
                  </a:lnTo>
                  <a:lnTo>
                    <a:pt x="5244708" y="6872261"/>
                  </a:lnTo>
                  <a:lnTo>
                    <a:pt x="1756477" y="6872261"/>
                  </a:lnTo>
                  <a:lnTo>
                    <a:pt x="1748803" y="6867341"/>
                  </a:lnTo>
                  <a:cubicBezTo>
                    <a:pt x="693701" y="6154528"/>
                    <a:pt x="0" y="4947394"/>
                    <a:pt x="0" y="3578237"/>
                  </a:cubicBezTo>
                  <a:cubicBezTo>
                    <a:pt x="0" y="2003707"/>
                    <a:pt x="917420" y="643452"/>
                    <a:pt x="2246872" y="2856"/>
                  </a:cubicBezTo>
                  <a:close/>
                </a:path>
              </a:pathLst>
            </a:custGeom>
          </p:spPr>
        </p:pic>
        <p:grpSp>
          <p:nvGrpSpPr>
            <p:cNvPr id="5" name="Group 4">
              <a:extLst>
                <a:ext uri="{FF2B5EF4-FFF2-40B4-BE49-F238E27FC236}">
                  <a16:creationId xmlns:a16="http://schemas.microsoft.com/office/drawing/2014/main" id="{EB7C4266-70EE-A192-A7F8-2D415AFC12B1}"/>
                </a:ext>
              </a:extLst>
            </p:cNvPr>
            <p:cNvGrpSpPr/>
            <p:nvPr userDrawn="1"/>
          </p:nvGrpSpPr>
          <p:grpSpPr>
            <a:xfrm>
              <a:off x="6882227" y="0"/>
              <a:ext cx="5309775" cy="6866849"/>
              <a:chOff x="6882227" y="0"/>
              <a:chExt cx="5309775" cy="6866849"/>
            </a:xfrm>
          </p:grpSpPr>
          <p:sp>
            <p:nvSpPr>
              <p:cNvPr id="7" name="Freeform: Shape 6">
                <a:extLst>
                  <a:ext uri="{FF2B5EF4-FFF2-40B4-BE49-F238E27FC236}">
                    <a16:creationId xmlns:a16="http://schemas.microsoft.com/office/drawing/2014/main" id="{B1064D33-546C-7486-9E03-D119E1D5B0C6}"/>
                  </a:ext>
                </a:extLst>
              </p:cNvPr>
              <p:cNvSpPr>
                <a:spLocks noChangeAspect="1"/>
              </p:cNvSpPr>
              <p:nvPr userDrawn="1"/>
            </p:nvSpPr>
            <p:spPr>
              <a:xfrm>
                <a:off x="6882227" y="0"/>
                <a:ext cx="5309775" cy="6866849"/>
              </a:xfrm>
              <a:custGeom>
                <a:avLst/>
                <a:gdLst>
                  <a:gd name="connsiteX0" fmla="*/ 1777426 w 3982331"/>
                  <a:gd name="connsiteY0" fmla="*/ 0 h 5150137"/>
                  <a:gd name="connsiteX1" fmla="*/ 3982331 w 3982331"/>
                  <a:gd name="connsiteY1" fmla="*/ 0 h 5150137"/>
                  <a:gd name="connsiteX2" fmla="*/ 3982331 w 3982331"/>
                  <a:gd name="connsiteY2" fmla="*/ 914914 h 5150137"/>
                  <a:gd name="connsiteX3" fmla="*/ 3822110 w 3982331"/>
                  <a:gd name="connsiteY3" fmla="*/ 824152 h 5150137"/>
                  <a:gd name="connsiteX4" fmla="*/ 2868838 w 3982331"/>
                  <a:gd name="connsiteY4" fmla="*/ 604558 h 5150137"/>
                  <a:gd name="connsiteX5" fmla="*/ 1430592 w 3982331"/>
                  <a:gd name="connsiteY5" fmla="*/ 1209631 h 5150137"/>
                  <a:gd name="connsiteX6" fmla="*/ 1430592 w 3982331"/>
                  <a:gd name="connsiteY6" fmla="*/ 4132047 h 5150137"/>
                  <a:gd name="connsiteX7" fmla="*/ 1462740 w 3982331"/>
                  <a:gd name="connsiteY7" fmla="*/ 4164195 h 5150137"/>
                  <a:gd name="connsiteX8" fmla="*/ 3862785 w 3982331"/>
                  <a:gd name="connsiteY8" fmla="*/ 4496559 h 5150137"/>
                  <a:gd name="connsiteX9" fmla="*/ 3982331 w 3982331"/>
                  <a:gd name="connsiteY9" fmla="*/ 4425187 h 5150137"/>
                  <a:gd name="connsiteX10" fmla="*/ 3982331 w 3982331"/>
                  <a:gd name="connsiteY10" fmla="*/ 5150137 h 5150137"/>
                  <a:gd name="connsiteX11" fmla="*/ 1398914 w 3982331"/>
                  <a:gd name="connsiteY11" fmla="*/ 5150137 h 5150137"/>
                  <a:gd name="connsiteX12" fmla="*/ 1291684 w 3982331"/>
                  <a:gd name="connsiteY12" fmla="*/ 5082486 h 5150137"/>
                  <a:gd name="connsiteX13" fmla="*/ 847333 w 3982331"/>
                  <a:gd name="connsiteY13" fmla="*/ 4716837 h 5150137"/>
                  <a:gd name="connsiteX14" fmla="*/ 847333 w 3982331"/>
                  <a:gd name="connsiteY14" fmla="*/ 624842 h 5150137"/>
                  <a:gd name="connsiteX15" fmla="*/ 893259 w 3982331"/>
                  <a:gd name="connsiteY15" fmla="*/ 578915 h 5150137"/>
                  <a:gd name="connsiteX16" fmla="*/ 1718123 w 3982331"/>
                  <a:gd name="connsiteY16" fmla="*/ 24545 h 51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82331" h="5150137">
                    <a:moveTo>
                      <a:pt x="1777426" y="0"/>
                    </a:moveTo>
                    <a:lnTo>
                      <a:pt x="3982331" y="0"/>
                    </a:lnTo>
                    <a:lnTo>
                      <a:pt x="3982331" y="914914"/>
                    </a:lnTo>
                    <a:lnTo>
                      <a:pt x="3822110" y="824152"/>
                    </a:lnTo>
                    <a:cubicBezTo>
                      <a:pt x="3523701" y="674074"/>
                      <a:pt x="3195821" y="600970"/>
                      <a:pt x="2868838" y="604558"/>
                    </a:cubicBezTo>
                    <a:cubicBezTo>
                      <a:pt x="2345666" y="610298"/>
                      <a:pt x="1824789" y="812372"/>
                      <a:pt x="1430592" y="1209631"/>
                    </a:cubicBezTo>
                    <a:cubicBezTo>
                      <a:pt x="623828" y="2016396"/>
                      <a:pt x="623828" y="3325283"/>
                      <a:pt x="1430592" y="4132047"/>
                    </a:cubicBezTo>
                    <a:cubicBezTo>
                      <a:pt x="1442840" y="4142763"/>
                      <a:pt x="1453554" y="4153479"/>
                      <a:pt x="1462740" y="4164195"/>
                    </a:cubicBezTo>
                    <a:cubicBezTo>
                      <a:pt x="2119480" y="4794814"/>
                      <a:pt x="3096584" y="4903960"/>
                      <a:pt x="3862785" y="4496559"/>
                    </a:cubicBezTo>
                    <a:lnTo>
                      <a:pt x="3982331" y="4425187"/>
                    </a:lnTo>
                    <a:lnTo>
                      <a:pt x="3982331" y="5150137"/>
                    </a:lnTo>
                    <a:lnTo>
                      <a:pt x="1398914" y="5150137"/>
                    </a:lnTo>
                    <a:lnTo>
                      <a:pt x="1291684" y="5082486"/>
                    </a:lnTo>
                    <a:cubicBezTo>
                      <a:pt x="1134322" y="4977657"/>
                      <a:pt x="985302" y="4855762"/>
                      <a:pt x="847333" y="4716837"/>
                    </a:cubicBezTo>
                    <a:cubicBezTo>
                      <a:pt x="-282444" y="3587060"/>
                      <a:pt x="-282444" y="1754618"/>
                      <a:pt x="847333" y="624842"/>
                    </a:cubicBezTo>
                    <a:cubicBezTo>
                      <a:pt x="862642" y="609533"/>
                      <a:pt x="877951" y="594224"/>
                      <a:pt x="893259" y="578915"/>
                    </a:cubicBezTo>
                    <a:cubicBezTo>
                      <a:pt x="1140398" y="341153"/>
                      <a:pt x="1420209" y="156428"/>
                      <a:pt x="1718123" y="24545"/>
                    </a:cubicBezTo>
                    <a:close/>
                  </a:path>
                </a:pathLst>
              </a:custGeom>
              <a:gradFill>
                <a:gsLst>
                  <a:gs pos="51391">
                    <a:srgbClr val="FFE700"/>
                  </a:gs>
                  <a:gs pos="10000">
                    <a:srgbClr val="FFE700">
                      <a:alpha val="40000"/>
                    </a:srgbClr>
                  </a:gs>
                  <a:gs pos="77000">
                    <a:srgbClr val="FF8000"/>
                  </a:gs>
                </a:gsLst>
                <a:lin ang="8100000" scaled="0"/>
              </a:gradFill>
              <a:ln w="24890" cap="flat">
                <a:noFill/>
                <a:prstDash val="solid"/>
                <a:miter/>
              </a:ln>
            </p:spPr>
            <p:txBody>
              <a:bodyPr wrap="square" rtlCol="0" anchor="ctr">
                <a:noAutofit/>
              </a:bodyPr>
              <a:lstStyle/>
              <a:p>
                <a:endParaRPr lang="en-US" sz="1350" dirty="0"/>
              </a:p>
            </p:txBody>
          </p:sp>
          <p:pic>
            <p:nvPicPr>
              <p:cNvPr id="28" name="Picture 27">
                <a:extLst>
                  <a:ext uri="{FF2B5EF4-FFF2-40B4-BE49-F238E27FC236}">
                    <a16:creationId xmlns:a16="http://schemas.microsoft.com/office/drawing/2014/main" id="{B569107D-68A7-E6B1-E523-498D2E12DD1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06349" y="1186987"/>
                <a:ext cx="4150589" cy="4027343"/>
              </a:xfrm>
              <a:prstGeom prst="rect">
                <a:avLst/>
              </a:prstGeom>
            </p:spPr>
          </p:pic>
        </p:grpSp>
      </p:grpSp>
      <p:sp>
        <p:nvSpPr>
          <p:cNvPr id="8" name="Slide Number Placeholder 5">
            <a:extLst>
              <a:ext uri="{FF2B5EF4-FFF2-40B4-BE49-F238E27FC236}">
                <a16:creationId xmlns:a16="http://schemas.microsoft.com/office/drawing/2014/main" id="{AD39A550-9BCF-48E9-7D10-61F61613A568}"/>
              </a:ext>
            </a:extLst>
          </p:cNvPr>
          <p:cNvSpPr txBox="1">
            <a:spLocks/>
          </p:cNvSpPr>
          <p:nvPr userDrawn="1"/>
        </p:nvSpPr>
        <p:spPr>
          <a:xfrm>
            <a:off x="8350943" y="4949101"/>
            <a:ext cx="698501" cy="103874"/>
          </a:xfrm>
          <a:prstGeom prst="rect">
            <a:avLst/>
          </a:prstGeom>
        </p:spPr>
        <p:txBody>
          <a:bodyPr vert="horz" wrap="none" lIns="0" tIns="0" rIns="0" bIns="0" rtlCol="0" anchor="t" anchorCtr="0">
            <a:no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675" dirty="0">
                <a:solidFill>
                  <a:schemeClr val="tx1"/>
                </a:solidFill>
                <a:latin typeface="Fujitsu Infinity Pro" pitchFamily="2" charset="0"/>
              </a:rPr>
              <a:t>© Fujitsu </a:t>
            </a:r>
            <a:fld id="{C6634AA8-55A9-4802-AEE8-F1350F30BAEB}" type="datetimeyyyy">
              <a:rPr lang="en-GB" sz="675" smtClean="0">
                <a:solidFill>
                  <a:schemeClr val="tx1"/>
                </a:solidFill>
                <a:latin typeface="Fujitsu Infinity Pro" pitchFamily="2" charset="0"/>
              </a:rPr>
              <a:t>2025</a:t>
            </a:fld>
            <a:endParaRPr lang="en-GB" sz="675" dirty="0">
              <a:solidFill>
                <a:schemeClr val="tx1"/>
              </a:solidFill>
              <a:latin typeface="Fujitsu Infinity Pro" pitchFamily="2" charset="0"/>
            </a:endParaRPr>
          </a:p>
        </p:txBody>
      </p:sp>
      <p:grpSp>
        <p:nvGrpSpPr>
          <p:cNvPr id="10" name="Group 9" descr="Fujitsu">
            <a:extLst>
              <a:ext uri="{FF2B5EF4-FFF2-40B4-BE49-F238E27FC236}">
                <a16:creationId xmlns:a16="http://schemas.microsoft.com/office/drawing/2014/main" id="{601EB173-0CB4-F159-CCE7-7A3586BAFA38}"/>
              </a:ext>
            </a:extLst>
          </p:cNvPr>
          <p:cNvGrpSpPr/>
          <p:nvPr userDrawn="1"/>
        </p:nvGrpSpPr>
        <p:grpSpPr>
          <a:xfrm>
            <a:off x="8302078" y="158407"/>
            <a:ext cx="741363" cy="361335"/>
            <a:chOff x="8012114" y="249161"/>
            <a:chExt cx="892174" cy="434841"/>
          </a:xfrm>
          <a:solidFill>
            <a:schemeClr val="tx1"/>
          </a:solidFill>
        </p:grpSpPr>
        <p:sp>
          <p:nvSpPr>
            <p:cNvPr id="11" name="Freeform 34">
              <a:extLst>
                <a:ext uri="{FF2B5EF4-FFF2-40B4-BE49-F238E27FC236}">
                  <a16:creationId xmlns:a16="http://schemas.microsoft.com/office/drawing/2014/main" id="{B158691F-C688-15B8-2043-5BBA65C10673}"/>
                </a:ext>
              </a:extLst>
            </p:cNvPr>
            <p:cNvSpPr>
              <a:spLocks/>
            </p:cNvSpPr>
            <p:nvPr userDrawn="1"/>
          </p:nvSpPr>
          <p:spPr bwMode="gray">
            <a:xfrm>
              <a:off x="8307389" y="249161"/>
              <a:ext cx="179387" cy="139657"/>
            </a:xfrm>
            <a:custGeom>
              <a:avLst/>
              <a:gdLst>
                <a:gd name="T0" fmla="*/ 961 w 2365"/>
                <a:gd name="T1" fmla="*/ 764 h 1825"/>
                <a:gd name="T2" fmla="*/ 599 w 2365"/>
                <a:gd name="T3" fmla="*/ 642 h 1825"/>
                <a:gd name="T4" fmla="*/ 1 w 2365"/>
                <a:gd name="T5" fmla="*/ 1235 h 1825"/>
                <a:gd name="T6" fmla="*/ 599 w 2365"/>
                <a:gd name="T7" fmla="*/ 1825 h 1825"/>
                <a:gd name="T8" fmla="*/ 1053 w 2365"/>
                <a:gd name="T9" fmla="*/ 1619 h 1825"/>
                <a:gd name="T10" fmla="*/ 1053 w 2365"/>
                <a:gd name="T11" fmla="*/ 1293 h 1825"/>
                <a:gd name="T12" fmla="*/ 771 w 2365"/>
                <a:gd name="T13" fmla="*/ 1568 h 1825"/>
                <a:gd name="T14" fmla="*/ 599 w 2365"/>
                <a:gd name="T15" fmla="*/ 1604 h 1825"/>
                <a:gd name="T16" fmla="*/ 225 w 2365"/>
                <a:gd name="T17" fmla="*/ 1235 h 1825"/>
                <a:gd name="T18" fmla="*/ 599 w 2365"/>
                <a:gd name="T19" fmla="*/ 863 h 1825"/>
                <a:gd name="T20" fmla="*/ 861 w 2365"/>
                <a:gd name="T21" fmla="*/ 972 h 1825"/>
                <a:gd name="T22" fmla="*/ 1093 w 2365"/>
                <a:gd name="T23" fmla="*/ 1239 h 1825"/>
                <a:gd name="T24" fmla="*/ 1630 w 2365"/>
                <a:gd name="T25" fmla="*/ 1473 h 1825"/>
                <a:gd name="T26" fmla="*/ 2365 w 2365"/>
                <a:gd name="T27" fmla="*/ 741 h 1825"/>
                <a:gd name="T28" fmla="*/ 1630 w 2365"/>
                <a:gd name="T29" fmla="*/ 0 h 1825"/>
                <a:gd name="T30" fmla="*/ 1053 w 2365"/>
                <a:gd name="T31" fmla="*/ 295 h 1825"/>
                <a:gd name="T32" fmla="*/ 1053 w 2365"/>
                <a:gd name="T33" fmla="*/ 735 h 1825"/>
                <a:gd name="T34" fmla="*/ 1630 w 2365"/>
                <a:gd name="T35" fmla="*/ 232 h 1825"/>
                <a:gd name="T36" fmla="*/ 2134 w 2365"/>
                <a:gd name="T37" fmla="*/ 741 h 1825"/>
                <a:gd name="T38" fmla="*/ 1630 w 2365"/>
                <a:gd name="T39" fmla="*/ 1245 h 1825"/>
                <a:gd name="T40" fmla="*/ 1303 w 2365"/>
                <a:gd name="T41" fmla="*/ 1125 h 1825"/>
                <a:gd name="T42" fmla="*/ 961 w 2365"/>
                <a:gd name="T43" fmla="*/ 764 h 1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65" h="1825">
                  <a:moveTo>
                    <a:pt x="961" y="764"/>
                  </a:moveTo>
                  <a:cubicBezTo>
                    <a:pt x="875" y="688"/>
                    <a:pt x="736" y="643"/>
                    <a:pt x="599" y="642"/>
                  </a:cubicBezTo>
                  <a:cubicBezTo>
                    <a:pt x="270" y="641"/>
                    <a:pt x="2" y="900"/>
                    <a:pt x="1" y="1235"/>
                  </a:cubicBezTo>
                  <a:cubicBezTo>
                    <a:pt x="0" y="1563"/>
                    <a:pt x="270" y="1824"/>
                    <a:pt x="599" y="1825"/>
                  </a:cubicBezTo>
                  <a:cubicBezTo>
                    <a:pt x="783" y="1825"/>
                    <a:pt x="943" y="1751"/>
                    <a:pt x="1053" y="1619"/>
                  </a:cubicBezTo>
                  <a:cubicBezTo>
                    <a:pt x="1053" y="1293"/>
                    <a:pt x="1053" y="1293"/>
                    <a:pt x="1053" y="1293"/>
                  </a:cubicBezTo>
                  <a:cubicBezTo>
                    <a:pt x="994" y="1394"/>
                    <a:pt x="877" y="1524"/>
                    <a:pt x="771" y="1568"/>
                  </a:cubicBezTo>
                  <a:cubicBezTo>
                    <a:pt x="717" y="1590"/>
                    <a:pt x="662" y="1604"/>
                    <a:pt x="599" y="1604"/>
                  </a:cubicBezTo>
                  <a:cubicBezTo>
                    <a:pt x="394" y="1604"/>
                    <a:pt x="225" y="1445"/>
                    <a:pt x="225" y="1235"/>
                  </a:cubicBezTo>
                  <a:cubicBezTo>
                    <a:pt x="225" y="1041"/>
                    <a:pt x="380" y="862"/>
                    <a:pt x="599" y="863"/>
                  </a:cubicBezTo>
                  <a:cubicBezTo>
                    <a:pt x="701" y="863"/>
                    <a:pt x="793" y="905"/>
                    <a:pt x="861" y="972"/>
                  </a:cubicBezTo>
                  <a:cubicBezTo>
                    <a:pt x="931" y="1040"/>
                    <a:pt x="1041" y="1183"/>
                    <a:pt x="1093" y="1239"/>
                  </a:cubicBezTo>
                  <a:cubicBezTo>
                    <a:pt x="1227" y="1383"/>
                    <a:pt x="1419" y="1473"/>
                    <a:pt x="1630" y="1473"/>
                  </a:cubicBezTo>
                  <a:cubicBezTo>
                    <a:pt x="2036" y="1474"/>
                    <a:pt x="2365" y="1146"/>
                    <a:pt x="2365" y="741"/>
                  </a:cubicBezTo>
                  <a:cubicBezTo>
                    <a:pt x="2365" y="336"/>
                    <a:pt x="2035" y="0"/>
                    <a:pt x="1630" y="0"/>
                  </a:cubicBezTo>
                  <a:cubicBezTo>
                    <a:pt x="1395" y="0"/>
                    <a:pt x="1187" y="122"/>
                    <a:pt x="1053" y="295"/>
                  </a:cubicBezTo>
                  <a:cubicBezTo>
                    <a:pt x="1053" y="735"/>
                    <a:pt x="1053" y="735"/>
                    <a:pt x="1053" y="735"/>
                  </a:cubicBezTo>
                  <a:cubicBezTo>
                    <a:pt x="1155" y="455"/>
                    <a:pt x="1340" y="232"/>
                    <a:pt x="1630" y="232"/>
                  </a:cubicBezTo>
                  <a:cubicBezTo>
                    <a:pt x="1909" y="232"/>
                    <a:pt x="2135" y="463"/>
                    <a:pt x="2134" y="741"/>
                  </a:cubicBezTo>
                  <a:cubicBezTo>
                    <a:pt x="2134" y="1020"/>
                    <a:pt x="1909" y="1246"/>
                    <a:pt x="1630" y="1245"/>
                  </a:cubicBezTo>
                  <a:cubicBezTo>
                    <a:pt x="1506" y="1244"/>
                    <a:pt x="1391" y="1199"/>
                    <a:pt x="1303" y="1125"/>
                  </a:cubicBezTo>
                  <a:cubicBezTo>
                    <a:pt x="1194" y="1040"/>
                    <a:pt x="1074" y="860"/>
                    <a:pt x="961" y="76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800">
                <a:latin typeface="Fujitsu Infinity Pro" pitchFamily="2" charset="0"/>
              </a:endParaRPr>
            </a:p>
          </p:txBody>
        </p:sp>
        <p:sp>
          <p:nvSpPr>
            <p:cNvPr id="12" name="Freeform 35">
              <a:extLst>
                <a:ext uri="{FF2B5EF4-FFF2-40B4-BE49-F238E27FC236}">
                  <a16:creationId xmlns:a16="http://schemas.microsoft.com/office/drawing/2014/main" id="{EDB0DFCB-DEFC-E0A1-D208-0F97533DD980}"/>
                </a:ext>
              </a:extLst>
            </p:cNvPr>
            <p:cNvSpPr>
              <a:spLocks/>
            </p:cNvSpPr>
            <p:nvPr userDrawn="1"/>
          </p:nvSpPr>
          <p:spPr bwMode="gray">
            <a:xfrm>
              <a:off x="8012114" y="401514"/>
              <a:ext cx="123825" cy="201551"/>
            </a:xfrm>
            <a:custGeom>
              <a:avLst/>
              <a:gdLst>
                <a:gd name="T0" fmla="*/ 0 w 1624"/>
                <a:gd name="T1" fmla="*/ 0 h 2651"/>
                <a:gd name="T2" fmla="*/ 1624 w 1624"/>
                <a:gd name="T3" fmla="*/ 0 h 2651"/>
                <a:gd name="T4" fmla="*/ 1624 w 1624"/>
                <a:gd name="T5" fmla="*/ 452 h 2651"/>
                <a:gd name="T6" fmla="*/ 1365 w 1624"/>
                <a:gd name="T7" fmla="*/ 273 h 2651"/>
                <a:gd name="T8" fmla="*/ 613 w 1624"/>
                <a:gd name="T9" fmla="*/ 273 h 2651"/>
                <a:gd name="T10" fmla="*/ 613 w 1624"/>
                <a:gd name="T11" fmla="*/ 1053 h 2651"/>
                <a:gd name="T12" fmla="*/ 1428 w 1624"/>
                <a:gd name="T13" fmla="*/ 1053 h 2651"/>
                <a:gd name="T14" fmla="*/ 1428 w 1624"/>
                <a:gd name="T15" fmla="*/ 1467 h 2651"/>
                <a:gd name="T16" fmla="*/ 1205 w 1624"/>
                <a:gd name="T17" fmla="*/ 1335 h 2651"/>
                <a:gd name="T18" fmla="*/ 613 w 1624"/>
                <a:gd name="T19" fmla="*/ 1335 h 2651"/>
                <a:gd name="T20" fmla="*/ 613 w 1624"/>
                <a:gd name="T21" fmla="*/ 2401 h 2651"/>
                <a:gd name="T22" fmla="*/ 784 w 1624"/>
                <a:gd name="T23" fmla="*/ 2651 h 2651"/>
                <a:gd name="T24" fmla="*/ 11 w 1624"/>
                <a:gd name="T25" fmla="*/ 2651 h 2651"/>
                <a:gd name="T26" fmla="*/ 173 w 1624"/>
                <a:gd name="T27" fmla="*/ 2401 h 2651"/>
                <a:gd name="T28" fmla="*/ 173 w 1624"/>
                <a:gd name="T29" fmla="*/ 278 h 2651"/>
                <a:gd name="T30" fmla="*/ 0 w 1624"/>
                <a:gd name="T31" fmla="*/ 0 h 2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24" h="2651">
                  <a:moveTo>
                    <a:pt x="0" y="0"/>
                  </a:moveTo>
                  <a:cubicBezTo>
                    <a:pt x="1624" y="0"/>
                    <a:pt x="1624" y="0"/>
                    <a:pt x="1624" y="0"/>
                  </a:cubicBezTo>
                  <a:cubicBezTo>
                    <a:pt x="1624" y="452"/>
                    <a:pt x="1624" y="452"/>
                    <a:pt x="1624" y="452"/>
                  </a:cubicBezTo>
                  <a:cubicBezTo>
                    <a:pt x="1624" y="452"/>
                    <a:pt x="1540" y="274"/>
                    <a:pt x="1365" y="273"/>
                  </a:cubicBezTo>
                  <a:cubicBezTo>
                    <a:pt x="613" y="273"/>
                    <a:pt x="613" y="273"/>
                    <a:pt x="613" y="273"/>
                  </a:cubicBezTo>
                  <a:cubicBezTo>
                    <a:pt x="613" y="1053"/>
                    <a:pt x="613" y="1053"/>
                    <a:pt x="613" y="1053"/>
                  </a:cubicBezTo>
                  <a:cubicBezTo>
                    <a:pt x="1428" y="1053"/>
                    <a:pt x="1428" y="1053"/>
                    <a:pt x="1428" y="1053"/>
                  </a:cubicBezTo>
                  <a:cubicBezTo>
                    <a:pt x="1428" y="1467"/>
                    <a:pt x="1428" y="1467"/>
                    <a:pt x="1428" y="1467"/>
                  </a:cubicBezTo>
                  <a:cubicBezTo>
                    <a:pt x="1428" y="1467"/>
                    <a:pt x="1402" y="1335"/>
                    <a:pt x="1205" y="1335"/>
                  </a:cubicBezTo>
                  <a:cubicBezTo>
                    <a:pt x="613" y="1335"/>
                    <a:pt x="613" y="1335"/>
                    <a:pt x="613" y="1335"/>
                  </a:cubicBezTo>
                  <a:cubicBezTo>
                    <a:pt x="613" y="2401"/>
                    <a:pt x="613" y="2401"/>
                    <a:pt x="613" y="2401"/>
                  </a:cubicBezTo>
                  <a:cubicBezTo>
                    <a:pt x="613" y="2558"/>
                    <a:pt x="784" y="2651"/>
                    <a:pt x="784" y="2651"/>
                  </a:cubicBezTo>
                  <a:cubicBezTo>
                    <a:pt x="11" y="2651"/>
                    <a:pt x="11" y="2651"/>
                    <a:pt x="11" y="2651"/>
                  </a:cubicBezTo>
                  <a:cubicBezTo>
                    <a:pt x="11" y="2651"/>
                    <a:pt x="173" y="2569"/>
                    <a:pt x="173" y="2401"/>
                  </a:cubicBezTo>
                  <a:cubicBezTo>
                    <a:pt x="173" y="278"/>
                    <a:pt x="173" y="278"/>
                    <a:pt x="173" y="278"/>
                  </a:cubicBezTo>
                  <a:cubicBezTo>
                    <a:pt x="173" y="99"/>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800">
                <a:latin typeface="Fujitsu Infinity Pro" pitchFamily="2" charset="0"/>
              </a:endParaRPr>
            </a:p>
          </p:txBody>
        </p:sp>
        <p:sp>
          <p:nvSpPr>
            <p:cNvPr id="13" name="Freeform 36">
              <a:extLst>
                <a:ext uri="{FF2B5EF4-FFF2-40B4-BE49-F238E27FC236}">
                  <a16:creationId xmlns:a16="http://schemas.microsoft.com/office/drawing/2014/main" id="{41984710-E4D0-91A1-72B2-EAAE035D81EC}"/>
                </a:ext>
              </a:extLst>
            </p:cNvPr>
            <p:cNvSpPr>
              <a:spLocks/>
            </p:cNvSpPr>
            <p:nvPr userDrawn="1"/>
          </p:nvSpPr>
          <p:spPr bwMode="gray">
            <a:xfrm>
              <a:off x="8305801" y="401514"/>
              <a:ext cx="80962" cy="282488"/>
            </a:xfrm>
            <a:custGeom>
              <a:avLst/>
              <a:gdLst>
                <a:gd name="T0" fmla="*/ 246 w 1072"/>
                <a:gd name="T1" fmla="*/ 0 h 3696"/>
                <a:gd name="T2" fmla="*/ 1072 w 1072"/>
                <a:gd name="T3" fmla="*/ 0 h 3696"/>
                <a:gd name="T4" fmla="*/ 887 w 1072"/>
                <a:gd name="T5" fmla="*/ 230 h 3696"/>
                <a:gd name="T6" fmla="*/ 887 w 1072"/>
                <a:gd name="T7" fmla="*/ 2717 h 3696"/>
                <a:gd name="T8" fmla="*/ 0 w 1072"/>
                <a:gd name="T9" fmla="*/ 3693 h 3696"/>
                <a:gd name="T10" fmla="*/ 423 w 1072"/>
                <a:gd name="T11" fmla="*/ 2717 h 3696"/>
                <a:gd name="T12" fmla="*/ 423 w 1072"/>
                <a:gd name="T13" fmla="*/ 230 h 3696"/>
                <a:gd name="T14" fmla="*/ 246 w 1072"/>
                <a:gd name="T15" fmla="*/ 0 h 36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2" h="3696">
                  <a:moveTo>
                    <a:pt x="246" y="0"/>
                  </a:moveTo>
                  <a:cubicBezTo>
                    <a:pt x="1072" y="0"/>
                    <a:pt x="1072" y="0"/>
                    <a:pt x="1072" y="0"/>
                  </a:cubicBezTo>
                  <a:cubicBezTo>
                    <a:pt x="1072" y="0"/>
                    <a:pt x="887" y="87"/>
                    <a:pt x="887" y="230"/>
                  </a:cubicBezTo>
                  <a:cubicBezTo>
                    <a:pt x="887" y="2717"/>
                    <a:pt x="887" y="2717"/>
                    <a:pt x="887" y="2717"/>
                  </a:cubicBezTo>
                  <a:cubicBezTo>
                    <a:pt x="887" y="3558"/>
                    <a:pt x="44" y="3696"/>
                    <a:pt x="0" y="3693"/>
                  </a:cubicBezTo>
                  <a:cubicBezTo>
                    <a:pt x="72" y="3647"/>
                    <a:pt x="422" y="3349"/>
                    <a:pt x="423" y="2717"/>
                  </a:cubicBezTo>
                  <a:cubicBezTo>
                    <a:pt x="423" y="230"/>
                    <a:pt x="423" y="230"/>
                    <a:pt x="423" y="230"/>
                  </a:cubicBezTo>
                  <a:cubicBezTo>
                    <a:pt x="424" y="96"/>
                    <a:pt x="246" y="0"/>
                    <a:pt x="24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800">
                <a:latin typeface="Fujitsu Infinity Pro" pitchFamily="2" charset="0"/>
              </a:endParaRPr>
            </a:p>
          </p:txBody>
        </p:sp>
        <p:sp>
          <p:nvSpPr>
            <p:cNvPr id="14" name="Freeform 37">
              <a:extLst>
                <a:ext uri="{FF2B5EF4-FFF2-40B4-BE49-F238E27FC236}">
                  <a16:creationId xmlns:a16="http://schemas.microsoft.com/office/drawing/2014/main" id="{CA645627-2D7E-8296-7216-B566560BEB34}"/>
                </a:ext>
              </a:extLst>
            </p:cNvPr>
            <p:cNvSpPr>
              <a:spLocks/>
            </p:cNvSpPr>
            <p:nvPr userDrawn="1"/>
          </p:nvSpPr>
          <p:spPr bwMode="gray">
            <a:xfrm>
              <a:off x="8396289" y="401514"/>
              <a:ext cx="63500" cy="201551"/>
            </a:xfrm>
            <a:custGeom>
              <a:avLst/>
              <a:gdLst>
                <a:gd name="T0" fmla="*/ 0 w 828"/>
                <a:gd name="T1" fmla="*/ 0 h 2653"/>
                <a:gd name="T2" fmla="*/ 828 w 828"/>
                <a:gd name="T3" fmla="*/ 0 h 2653"/>
                <a:gd name="T4" fmla="*/ 645 w 828"/>
                <a:gd name="T5" fmla="*/ 235 h 2653"/>
                <a:gd name="T6" fmla="*/ 645 w 828"/>
                <a:gd name="T7" fmla="*/ 2401 h 2653"/>
                <a:gd name="T8" fmla="*/ 828 w 828"/>
                <a:gd name="T9" fmla="*/ 2653 h 2653"/>
                <a:gd name="T10" fmla="*/ 0 w 828"/>
                <a:gd name="T11" fmla="*/ 2653 h 2653"/>
                <a:gd name="T12" fmla="*/ 184 w 828"/>
                <a:gd name="T13" fmla="*/ 2401 h 2653"/>
                <a:gd name="T14" fmla="*/ 184 w 828"/>
                <a:gd name="T15" fmla="*/ 235 h 2653"/>
                <a:gd name="T16" fmla="*/ 0 w 828"/>
                <a:gd name="T17" fmla="*/ 0 h 2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2653">
                  <a:moveTo>
                    <a:pt x="0" y="0"/>
                  </a:moveTo>
                  <a:cubicBezTo>
                    <a:pt x="828" y="0"/>
                    <a:pt x="828" y="0"/>
                    <a:pt x="828" y="0"/>
                  </a:cubicBezTo>
                  <a:cubicBezTo>
                    <a:pt x="828" y="0"/>
                    <a:pt x="645" y="89"/>
                    <a:pt x="645" y="235"/>
                  </a:cubicBezTo>
                  <a:cubicBezTo>
                    <a:pt x="645" y="2401"/>
                    <a:pt x="645" y="2401"/>
                    <a:pt x="645" y="2401"/>
                  </a:cubicBezTo>
                  <a:cubicBezTo>
                    <a:pt x="645" y="2556"/>
                    <a:pt x="828" y="2653"/>
                    <a:pt x="828" y="2653"/>
                  </a:cubicBezTo>
                  <a:cubicBezTo>
                    <a:pt x="0" y="2653"/>
                    <a:pt x="0" y="2653"/>
                    <a:pt x="0" y="2653"/>
                  </a:cubicBezTo>
                  <a:cubicBezTo>
                    <a:pt x="0" y="2653"/>
                    <a:pt x="184" y="2557"/>
                    <a:pt x="184" y="2401"/>
                  </a:cubicBezTo>
                  <a:cubicBezTo>
                    <a:pt x="184" y="235"/>
                    <a:pt x="184" y="235"/>
                    <a:pt x="184" y="235"/>
                  </a:cubicBezTo>
                  <a:cubicBezTo>
                    <a:pt x="184" y="89"/>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800">
                <a:latin typeface="Fujitsu Infinity Pro" pitchFamily="2" charset="0"/>
              </a:endParaRPr>
            </a:p>
          </p:txBody>
        </p:sp>
        <p:sp>
          <p:nvSpPr>
            <p:cNvPr id="15" name="Freeform 38">
              <a:extLst>
                <a:ext uri="{FF2B5EF4-FFF2-40B4-BE49-F238E27FC236}">
                  <a16:creationId xmlns:a16="http://schemas.microsoft.com/office/drawing/2014/main" id="{11A46CE9-4B60-87A3-E437-C8C2B5DF6B60}"/>
                </a:ext>
              </a:extLst>
            </p:cNvPr>
            <p:cNvSpPr>
              <a:spLocks/>
            </p:cNvSpPr>
            <p:nvPr userDrawn="1"/>
          </p:nvSpPr>
          <p:spPr bwMode="gray">
            <a:xfrm>
              <a:off x="8459789" y="401514"/>
              <a:ext cx="150812" cy="201551"/>
            </a:xfrm>
            <a:custGeom>
              <a:avLst/>
              <a:gdLst>
                <a:gd name="T0" fmla="*/ 161 w 1984"/>
                <a:gd name="T1" fmla="*/ 0 h 2651"/>
                <a:gd name="T2" fmla="*/ 1984 w 1984"/>
                <a:gd name="T3" fmla="*/ 0 h 2651"/>
                <a:gd name="T4" fmla="*/ 1829 w 1984"/>
                <a:gd name="T5" fmla="*/ 482 h 2651"/>
                <a:gd name="T6" fmla="*/ 1607 w 1984"/>
                <a:gd name="T7" fmla="*/ 279 h 2651"/>
                <a:gd name="T8" fmla="*/ 1229 w 1984"/>
                <a:gd name="T9" fmla="*/ 279 h 2651"/>
                <a:gd name="T10" fmla="*/ 1229 w 1984"/>
                <a:gd name="T11" fmla="*/ 2401 h 2651"/>
                <a:gd name="T12" fmla="*/ 1407 w 1984"/>
                <a:gd name="T13" fmla="*/ 2651 h 2651"/>
                <a:gd name="T14" fmla="*/ 595 w 1984"/>
                <a:gd name="T15" fmla="*/ 2651 h 2651"/>
                <a:gd name="T16" fmla="*/ 771 w 1984"/>
                <a:gd name="T17" fmla="*/ 2401 h 2651"/>
                <a:gd name="T18" fmla="*/ 771 w 1984"/>
                <a:gd name="T19" fmla="*/ 279 h 2651"/>
                <a:gd name="T20" fmla="*/ 315 w 1984"/>
                <a:gd name="T21" fmla="*/ 279 h 2651"/>
                <a:gd name="T22" fmla="*/ 0 w 1984"/>
                <a:gd name="T23" fmla="*/ 522 h 2651"/>
                <a:gd name="T24" fmla="*/ 161 w 1984"/>
                <a:gd name="T25" fmla="*/ 0 h 2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84" h="2651">
                  <a:moveTo>
                    <a:pt x="161" y="0"/>
                  </a:moveTo>
                  <a:cubicBezTo>
                    <a:pt x="1984" y="0"/>
                    <a:pt x="1984" y="0"/>
                    <a:pt x="1984" y="0"/>
                  </a:cubicBezTo>
                  <a:cubicBezTo>
                    <a:pt x="1829" y="482"/>
                    <a:pt x="1829" y="482"/>
                    <a:pt x="1829" y="482"/>
                  </a:cubicBezTo>
                  <a:cubicBezTo>
                    <a:pt x="1829" y="482"/>
                    <a:pt x="1783" y="279"/>
                    <a:pt x="1607" y="279"/>
                  </a:cubicBezTo>
                  <a:cubicBezTo>
                    <a:pt x="1229" y="279"/>
                    <a:pt x="1229" y="279"/>
                    <a:pt x="1229" y="279"/>
                  </a:cubicBezTo>
                  <a:cubicBezTo>
                    <a:pt x="1229" y="2401"/>
                    <a:pt x="1229" y="2401"/>
                    <a:pt x="1229" y="2401"/>
                  </a:cubicBezTo>
                  <a:cubicBezTo>
                    <a:pt x="1229" y="2535"/>
                    <a:pt x="1407" y="2651"/>
                    <a:pt x="1407" y="2651"/>
                  </a:cubicBezTo>
                  <a:cubicBezTo>
                    <a:pt x="595" y="2651"/>
                    <a:pt x="595" y="2651"/>
                    <a:pt x="595" y="2651"/>
                  </a:cubicBezTo>
                  <a:cubicBezTo>
                    <a:pt x="595" y="2651"/>
                    <a:pt x="771" y="2547"/>
                    <a:pt x="771" y="2401"/>
                  </a:cubicBezTo>
                  <a:cubicBezTo>
                    <a:pt x="771" y="279"/>
                    <a:pt x="771" y="279"/>
                    <a:pt x="771" y="279"/>
                  </a:cubicBezTo>
                  <a:cubicBezTo>
                    <a:pt x="315" y="279"/>
                    <a:pt x="315" y="279"/>
                    <a:pt x="315" y="279"/>
                  </a:cubicBezTo>
                  <a:cubicBezTo>
                    <a:pt x="185" y="280"/>
                    <a:pt x="0" y="522"/>
                    <a:pt x="0" y="522"/>
                  </a:cubicBezTo>
                  <a:lnTo>
                    <a:pt x="16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800">
                <a:latin typeface="Fujitsu Infinity Pro" pitchFamily="2" charset="0"/>
              </a:endParaRPr>
            </a:p>
          </p:txBody>
        </p:sp>
        <p:sp>
          <p:nvSpPr>
            <p:cNvPr id="16" name="Freeform 39">
              <a:extLst>
                <a:ext uri="{FF2B5EF4-FFF2-40B4-BE49-F238E27FC236}">
                  <a16:creationId xmlns:a16="http://schemas.microsoft.com/office/drawing/2014/main" id="{DF4F41A5-11D7-3473-155C-E2FBAF32ABB5}"/>
                </a:ext>
              </a:extLst>
            </p:cNvPr>
            <p:cNvSpPr>
              <a:spLocks/>
            </p:cNvSpPr>
            <p:nvPr userDrawn="1"/>
          </p:nvSpPr>
          <p:spPr bwMode="gray">
            <a:xfrm>
              <a:off x="8734426" y="401514"/>
              <a:ext cx="169862" cy="204725"/>
            </a:xfrm>
            <a:custGeom>
              <a:avLst/>
              <a:gdLst>
                <a:gd name="T0" fmla="*/ 1420 w 2219"/>
                <a:gd name="T1" fmla="*/ 0 h 2693"/>
                <a:gd name="T2" fmla="*/ 2219 w 2219"/>
                <a:gd name="T3" fmla="*/ 0 h 2693"/>
                <a:gd name="T4" fmla="*/ 2048 w 2219"/>
                <a:gd name="T5" fmla="*/ 234 h 2693"/>
                <a:gd name="T6" fmla="*/ 2048 w 2219"/>
                <a:gd name="T7" fmla="*/ 1840 h 2693"/>
                <a:gd name="T8" fmla="*/ 1131 w 2219"/>
                <a:gd name="T9" fmla="*/ 2693 h 2693"/>
                <a:gd name="T10" fmla="*/ 176 w 2219"/>
                <a:gd name="T11" fmla="*/ 1840 h 2693"/>
                <a:gd name="T12" fmla="*/ 176 w 2219"/>
                <a:gd name="T13" fmla="*/ 234 h 2693"/>
                <a:gd name="T14" fmla="*/ 0 w 2219"/>
                <a:gd name="T15" fmla="*/ 0 h 2693"/>
                <a:gd name="T16" fmla="*/ 821 w 2219"/>
                <a:gd name="T17" fmla="*/ 0 h 2693"/>
                <a:gd name="T18" fmla="*/ 638 w 2219"/>
                <a:gd name="T19" fmla="*/ 234 h 2693"/>
                <a:gd name="T20" fmla="*/ 638 w 2219"/>
                <a:gd name="T21" fmla="*/ 1840 h 2693"/>
                <a:gd name="T22" fmla="*/ 1131 w 2219"/>
                <a:gd name="T23" fmla="*/ 2406 h 2693"/>
                <a:gd name="T24" fmla="*/ 1601 w 2219"/>
                <a:gd name="T25" fmla="*/ 1840 h 2693"/>
                <a:gd name="T26" fmla="*/ 1601 w 2219"/>
                <a:gd name="T27" fmla="*/ 234 h 2693"/>
                <a:gd name="T28" fmla="*/ 1420 w 2219"/>
                <a:gd name="T29" fmla="*/ 0 h 2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19" h="2693">
                  <a:moveTo>
                    <a:pt x="1420" y="0"/>
                  </a:moveTo>
                  <a:cubicBezTo>
                    <a:pt x="2219" y="0"/>
                    <a:pt x="2219" y="0"/>
                    <a:pt x="2219" y="0"/>
                  </a:cubicBezTo>
                  <a:cubicBezTo>
                    <a:pt x="2219" y="0"/>
                    <a:pt x="2048" y="91"/>
                    <a:pt x="2048" y="234"/>
                  </a:cubicBezTo>
                  <a:cubicBezTo>
                    <a:pt x="2048" y="1840"/>
                    <a:pt x="2048" y="1840"/>
                    <a:pt x="2048" y="1840"/>
                  </a:cubicBezTo>
                  <a:cubicBezTo>
                    <a:pt x="2047" y="2492"/>
                    <a:pt x="1506" y="2693"/>
                    <a:pt x="1131" y="2693"/>
                  </a:cubicBezTo>
                  <a:cubicBezTo>
                    <a:pt x="759" y="2693"/>
                    <a:pt x="175" y="2490"/>
                    <a:pt x="176" y="1840"/>
                  </a:cubicBezTo>
                  <a:cubicBezTo>
                    <a:pt x="176" y="234"/>
                    <a:pt x="176" y="234"/>
                    <a:pt x="176" y="234"/>
                  </a:cubicBezTo>
                  <a:cubicBezTo>
                    <a:pt x="176" y="91"/>
                    <a:pt x="0" y="0"/>
                    <a:pt x="0" y="0"/>
                  </a:cubicBezTo>
                  <a:cubicBezTo>
                    <a:pt x="821" y="0"/>
                    <a:pt x="821" y="0"/>
                    <a:pt x="821" y="0"/>
                  </a:cubicBezTo>
                  <a:cubicBezTo>
                    <a:pt x="821" y="0"/>
                    <a:pt x="638" y="88"/>
                    <a:pt x="638" y="234"/>
                  </a:cubicBezTo>
                  <a:cubicBezTo>
                    <a:pt x="638" y="1840"/>
                    <a:pt x="638" y="1840"/>
                    <a:pt x="638" y="1840"/>
                  </a:cubicBezTo>
                  <a:cubicBezTo>
                    <a:pt x="638" y="2182"/>
                    <a:pt x="865" y="2406"/>
                    <a:pt x="1131" y="2406"/>
                  </a:cubicBezTo>
                  <a:cubicBezTo>
                    <a:pt x="1397" y="2406"/>
                    <a:pt x="1600" y="2173"/>
                    <a:pt x="1601" y="1840"/>
                  </a:cubicBezTo>
                  <a:cubicBezTo>
                    <a:pt x="1601" y="234"/>
                    <a:pt x="1601" y="234"/>
                    <a:pt x="1601" y="234"/>
                  </a:cubicBezTo>
                  <a:cubicBezTo>
                    <a:pt x="1601" y="91"/>
                    <a:pt x="1420" y="0"/>
                    <a:pt x="14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800">
                <a:latin typeface="Fujitsu Infinity Pro" pitchFamily="2" charset="0"/>
              </a:endParaRPr>
            </a:p>
          </p:txBody>
        </p:sp>
        <p:sp>
          <p:nvSpPr>
            <p:cNvPr id="17" name="Freeform 40">
              <a:extLst>
                <a:ext uri="{FF2B5EF4-FFF2-40B4-BE49-F238E27FC236}">
                  <a16:creationId xmlns:a16="http://schemas.microsoft.com/office/drawing/2014/main" id="{E036D681-A6CA-FD05-AFA3-22093878EECE}"/>
                </a:ext>
              </a:extLst>
            </p:cNvPr>
            <p:cNvSpPr>
              <a:spLocks/>
            </p:cNvSpPr>
            <p:nvPr userDrawn="1"/>
          </p:nvSpPr>
          <p:spPr bwMode="gray">
            <a:xfrm>
              <a:off x="8142289" y="401514"/>
              <a:ext cx="169862" cy="206312"/>
            </a:xfrm>
            <a:custGeom>
              <a:avLst/>
              <a:gdLst>
                <a:gd name="T0" fmla="*/ 1427 w 2240"/>
                <a:gd name="T1" fmla="*/ 0 h 2700"/>
                <a:gd name="T2" fmla="*/ 2240 w 2240"/>
                <a:gd name="T3" fmla="*/ 0 h 2700"/>
                <a:gd name="T4" fmla="*/ 2068 w 2240"/>
                <a:gd name="T5" fmla="*/ 237 h 2700"/>
                <a:gd name="T6" fmla="*/ 2067 w 2240"/>
                <a:gd name="T7" fmla="*/ 1838 h 2700"/>
                <a:gd name="T8" fmla="*/ 1122 w 2240"/>
                <a:gd name="T9" fmla="*/ 2700 h 2700"/>
                <a:gd name="T10" fmla="*/ 166 w 2240"/>
                <a:gd name="T11" fmla="*/ 1838 h 2700"/>
                <a:gd name="T12" fmla="*/ 166 w 2240"/>
                <a:gd name="T13" fmla="*/ 237 h 2700"/>
                <a:gd name="T14" fmla="*/ 0 w 2240"/>
                <a:gd name="T15" fmla="*/ 0 h 2700"/>
                <a:gd name="T16" fmla="*/ 821 w 2240"/>
                <a:gd name="T17" fmla="*/ 0 h 2700"/>
                <a:gd name="T18" fmla="*/ 631 w 2240"/>
                <a:gd name="T19" fmla="*/ 237 h 2700"/>
                <a:gd name="T20" fmla="*/ 630 w 2240"/>
                <a:gd name="T21" fmla="*/ 1838 h 2700"/>
                <a:gd name="T22" fmla="*/ 1122 w 2240"/>
                <a:gd name="T23" fmla="*/ 2413 h 2700"/>
                <a:gd name="T24" fmla="*/ 1602 w 2240"/>
                <a:gd name="T25" fmla="*/ 1838 h 2700"/>
                <a:gd name="T26" fmla="*/ 1603 w 2240"/>
                <a:gd name="T27" fmla="*/ 237 h 2700"/>
                <a:gd name="T28" fmla="*/ 1427 w 2240"/>
                <a:gd name="T29" fmla="*/ 0 h 2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0" h="2700">
                  <a:moveTo>
                    <a:pt x="1427" y="0"/>
                  </a:moveTo>
                  <a:cubicBezTo>
                    <a:pt x="2240" y="0"/>
                    <a:pt x="2240" y="0"/>
                    <a:pt x="2240" y="0"/>
                  </a:cubicBezTo>
                  <a:cubicBezTo>
                    <a:pt x="2240" y="0"/>
                    <a:pt x="2068" y="95"/>
                    <a:pt x="2068" y="237"/>
                  </a:cubicBezTo>
                  <a:cubicBezTo>
                    <a:pt x="2068" y="238"/>
                    <a:pt x="2067" y="1838"/>
                    <a:pt x="2067" y="1838"/>
                  </a:cubicBezTo>
                  <a:cubicBezTo>
                    <a:pt x="2067" y="2494"/>
                    <a:pt x="1501" y="2700"/>
                    <a:pt x="1122" y="2700"/>
                  </a:cubicBezTo>
                  <a:cubicBezTo>
                    <a:pt x="750" y="2700"/>
                    <a:pt x="166" y="2491"/>
                    <a:pt x="166" y="1838"/>
                  </a:cubicBezTo>
                  <a:cubicBezTo>
                    <a:pt x="166" y="237"/>
                    <a:pt x="166" y="237"/>
                    <a:pt x="166" y="237"/>
                  </a:cubicBezTo>
                  <a:cubicBezTo>
                    <a:pt x="166" y="94"/>
                    <a:pt x="0" y="0"/>
                    <a:pt x="0" y="0"/>
                  </a:cubicBezTo>
                  <a:cubicBezTo>
                    <a:pt x="821" y="0"/>
                    <a:pt x="821" y="0"/>
                    <a:pt x="821" y="0"/>
                  </a:cubicBezTo>
                  <a:cubicBezTo>
                    <a:pt x="821" y="0"/>
                    <a:pt x="631" y="94"/>
                    <a:pt x="631" y="237"/>
                  </a:cubicBezTo>
                  <a:cubicBezTo>
                    <a:pt x="630" y="1838"/>
                    <a:pt x="630" y="1838"/>
                    <a:pt x="630" y="1838"/>
                  </a:cubicBezTo>
                  <a:cubicBezTo>
                    <a:pt x="630" y="2178"/>
                    <a:pt x="856" y="2412"/>
                    <a:pt x="1122" y="2413"/>
                  </a:cubicBezTo>
                  <a:cubicBezTo>
                    <a:pt x="1388" y="2414"/>
                    <a:pt x="1602" y="2174"/>
                    <a:pt x="1602" y="1838"/>
                  </a:cubicBezTo>
                  <a:cubicBezTo>
                    <a:pt x="1603" y="237"/>
                    <a:pt x="1603" y="237"/>
                    <a:pt x="1603" y="237"/>
                  </a:cubicBezTo>
                  <a:cubicBezTo>
                    <a:pt x="1603" y="94"/>
                    <a:pt x="1427" y="0"/>
                    <a:pt x="14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800">
                <a:latin typeface="Fujitsu Infinity Pro" pitchFamily="2" charset="0"/>
              </a:endParaRPr>
            </a:p>
          </p:txBody>
        </p:sp>
        <p:sp>
          <p:nvSpPr>
            <p:cNvPr id="18" name="Freeform 41">
              <a:extLst>
                <a:ext uri="{FF2B5EF4-FFF2-40B4-BE49-F238E27FC236}">
                  <a16:creationId xmlns:a16="http://schemas.microsoft.com/office/drawing/2014/main" id="{84230E55-3B79-9469-E9DD-FF13F55D0109}"/>
                </a:ext>
              </a:extLst>
            </p:cNvPr>
            <p:cNvSpPr>
              <a:spLocks/>
            </p:cNvSpPr>
            <p:nvPr userDrawn="1"/>
          </p:nvSpPr>
          <p:spPr bwMode="gray">
            <a:xfrm>
              <a:off x="8604251" y="396753"/>
              <a:ext cx="130175" cy="211073"/>
            </a:xfrm>
            <a:custGeom>
              <a:avLst/>
              <a:gdLst>
                <a:gd name="T0" fmla="*/ 1467 w 1707"/>
                <a:gd name="T1" fmla="*/ 479 h 2755"/>
                <a:gd name="T2" fmla="*/ 1019 w 1707"/>
                <a:gd name="T3" fmla="*/ 276 h 2755"/>
                <a:gd name="T4" fmla="*/ 504 w 1707"/>
                <a:gd name="T5" fmla="*/ 677 h 2755"/>
                <a:gd name="T6" fmla="*/ 995 w 1707"/>
                <a:gd name="T7" fmla="*/ 1174 h 2755"/>
                <a:gd name="T8" fmla="*/ 1705 w 1707"/>
                <a:gd name="T9" fmla="*/ 1974 h 2755"/>
                <a:gd name="T10" fmla="*/ 651 w 1707"/>
                <a:gd name="T11" fmla="*/ 2755 h 2755"/>
                <a:gd name="T12" fmla="*/ 155 w 1707"/>
                <a:gd name="T13" fmla="*/ 2686 h 2755"/>
                <a:gd name="T14" fmla="*/ 0 w 1707"/>
                <a:gd name="T15" fmla="*/ 2177 h 2755"/>
                <a:gd name="T16" fmla="*/ 658 w 1707"/>
                <a:gd name="T17" fmla="*/ 2466 h 2755"/>
                <a:gd name="T18" fmla="*/ 1252 w 1707"/>
                <a:gd name="T19" fmla="*/ 2030 h 2755"/>
                <a:gd name="T20" fmla="*/ 46 w 1707"/>
                <a:gd name="T21" fmla="*/ 731 h 2755"/>
                <a:gd name="T22" fmla="*/ 973 w 1707"/>
                <a:gd name="T23" fmla="*/ 0 h 2755"/>
                <a:gd name="T24" fmla="*/ 1467 w 1707"/>
                <a:gd name="T25" fmla="*/ 69 h 2755"/>
                <a:gd name="T26" fmla="*/ 1467 w 1707"/>
                <a:gd name="T27" fmla="*/ 479 h 2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7" h="2755">
                  <a:moveTo>
                    <a:pt x="1467" y="479"/>
                  </a:moveTo>
                  <a:cubicBezTo>
                    <a:pt x="1467" y="479"/>
                    <a:pt x="1352" y="277"/>
                    <a:pt x="1019" y="276"/>
                  </a:cubicBezTo>
                  <a:cubicBezTo>
                    <a:pt x="686" y="275"/>
                    <a:pt x="505" y="450"/>
                    <a:pt x="504" y="677"/>
                  </a:cubicBezTo>
                  <a:cubicBezTo>
                    <a:pt x="503" y="934"/>
                    <a:pt x="696" y="1031"/>
                    <a:pt x="995" y="1174"/>
                  </a:cubicBezTo>
                  <a:cubicBezTo>
                    <a:pt x="1279" y="1311"/>
                    <a:pt x="1707" y="1499"/>
                    <a:pt x="1705" y="1974"/>
                  </a:cubicBezTo>
                  <a:cubicBezTo>
                    <a:pt x="1704" y="2399"/>
                    <a:pt x="1327" y="2755"/>
                    <a:pt x="651" y="2755"/>
                  </a:cubicBezTo>
                  <a:cubicBezTo>
                    <a:pt x="442" y="2754"/>
                    <a:pt x="155" y="2686"/>
                    <a:pt x="155" y="2686"/>
                  </a:cubicBezTo>
                  <a:cubicBezTo>
                    <a:pt x="0" y="2177"/>
                    <a:pt x="0" y="2177"/>
                    <a:pt x="0" y="2177"/>
                  </a:cubicBezTo>
                  <a:cubicBezTo>
                    <a:pt x="143" y="2316"/>
                    <a:pt x="397" y="2466"/>
                    <a:pt x="658" y="2466"/>
                  </a:cubicBezTo>
                  <a:cubicBezTo>
                    <a:pt x="929" y="2466"/>
                    <a:pt x="1252" y="2298"/>
                    <a:pt x="1252" y="2030"/>
                  </a:cubicBezTo>
                  <a:cubicBezTo>
                    <a:pt x="1252" y="1512"/>
                    <a:pt x="46" y="1598"/>
                    <a:pt x="46" y="731"/>
                  </a:cubicBezTo>
                  <a:cubicBezTo>
                    <a:pt x="46" y="433"/>
                    <a:pt x="254" y="0"/>
                    <a:pt x="973" y="0"/>
                  </a:cubicBezTo>
                  <a:cubicBezTo>
                    <a:pt x="1207" y="0"/>
                    <a:pt x="1467" y="69"/>
                    <a:pt x="1467" y="69"/>
                  </a:cubicBezTo>
                  <a:lnTo>
                    <a:pt x="1467" y="4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800">
                <a:latin typeface="Fujitsu Infinity Pro" pitchFamily="2" charset="0"/>
              </a:endParaRPr>
            </a:p>
          </p:txBody>
        </p:sp>
      </p:grpSp>
    </p:spTree>
    <p:extLst>
      <p:ext uri="{BB962C8B-B14F-4D97-AF65-F5344CB8AC3E}">
        <p14:creationId xmlns:p14="http://schemas.microsoft.com/office/powerpoint/2010/main" val="3198332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Bullets (1-co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67" y="206605"/>
            <a:ext cx="7740000" cy="366254"/>
          </a:xfrm>
          <a:prstGeom prst="rect">
            <a:avLst/>
          </a:prstGeom>
        </p:spPr>
        <p:txBody>
          <a:bodyPr>
            <a:spAutoFit/>
          </a:bodyPr>
          <a:lstStyle>
            <a:lvl1pPr>
              <a:lnSpc>
                <a:spcPct val="85000"/>
              </a:lnSpc>
              <a:defRPr sz="2799"/>
            </a:lvl1pPr>
          </a:lstStyle>
          <a:p>
            <a:r>
              <a:rPr lang="en-US" altLang="ja-JP"/>
              <a:t>Slide title</a:t>
            </a:r>
            <a:endParaRPr lang="en-US"/>
          </a:p>
        </p:txBody>
      </p:sp>
      <p:sp>
        <p:nvSpPr>
          <p:cNvPr id="4" name="Text Placeholder 3">
            <a:extLst>
              <a:ext uri="{FF2B5EF4-FFF2-40B4-BE49-F238E27FC236}">
                <a16:creationId xmlns:a16="http://schemas.microsoft.com/office/drawing/2014/main" id="{9EBF4EE4-50E9-4ECE-9329-774C2C38C68C}"/>
              </a:ext>
            </a:extLst>
          </p:cNvPr>
          <p:cNvSpPr>
            <a:spLocks noGrp="1"/>
          </p:cNvSpPr>
          <p:nvPr>
            <p:ph type="body" sz="quarter" idx="14" hasCustomPrompt="1"/>
          </p:nvPr>
        </p:nvSpPr>
        <p:spPr>
          <a:xfrm>
            <a:off x="231776" y="950914"/>
            <a:ext cx="8677275" cy="1461939"/>
          </a:xfrm>
          <a:prstGeom prst="rect">
            <a:avLst/>
          </a:prstGeom>
        </p:spPr>
        <p:txBody>
          <a:bodyPr wrap="square" lIns="0" tIns="0" rIns="0" bIns="0">
            <a:spAutoFit/>
          </a:bodyPr>
          <a:lstStyle>
            <a:lvl1pPr marL="252331" indent="-252331">
              <a:lnSpc>
                <a:spcPct val="100000"/>
              </a:lnSpc>
              <a:spcAft>
                <a:spcPts val="600"/>
              </a:spcAft>
              <a:buClr>
                <a:srgbClr val="FF8000"/>
              </a:buClr>
              <a:buSzPct val="120000"/>
              <a:buFont typeface="Arial" panose="020B0604020202020204" pitchFamily="34" charset="0"/>
              <a:buChar char="●"/>
              <a:defRPr sz="2000">
                <a:latin typeface="Fujitsu Infinity Pro" pitchFamily="2" charset="0"/>
              </a:defRPr>
            </a:lvl1pPr>
            <a:lvl2pPr marL="533227" indent="-225351">
              <a:lnSpc>
                <a:spcPct val="100000"/>
              </a:lnSpc>
              <a:spcAft>
                <a:spcPts val="600"/>
              </a:spcAft>
              <a:buClr>
                <a:srgbClr val="FFE700"/>
              </a:buClr>
              <a:buSzPct val="120000"/>
              <a:buFont typeface="Arial" panose="020B0604020202020204" pitchFamily="34" charset="0"/>
              <a:buChar char="●"/>
              <a:defRPr sz="2000">
                <a:latin typeface="Fujitsu Infinity Pro" pitchFamily="2" charset="0"/>
              </a:defRPr>
            </a:lvl2pPr>
            <a:lvl3pPr marL="868080" indent="-198374">
              <a:lnSpc>
                <a:spcPct val="100000"/>
              </a:lnSpc>
              <a:spcAft>
                <a:spcPts val="600"/>
              </a:spcAft>
              <a:buClr>
                <a:srgbClr val="6D6E70"/>
              </a:buClr>
              <a:buSzPct val="120000"/>
              <a:buFont typeface="Arial" panose="020B0604020202020204" pitchFamily="34" charset="0"/>
              <a:buChar char="●"/>
              <a:defRPr sz="2000">
                <a:latin typeface="Fujitsu Infinity Pro" pitchFamily="2" charset="0"/>
              </a:defRPr>
            </a:lvl3pPr>
            <a:lvl4pPr>
              <a:lnSpc>
                <a:spcPct val="100000"/>
              </a:lnSpc>
              <a:spcAft>
                <a:spcPts val="600"/>
              </a:spcAft>
              <a:buClr>
                <a:schemeClr val="bg1">
                  <a:lumMod val="65000"/>
                </a:schemeClr>
              </a:buClr>
              <a:buSzPct val="120000"/>
              <a:defRPr sz="2000">
                <a:latin typeface="Fujitsu Infinity Pro" pitchFamily="2" charset="0"/>
              </a:defRPr>
            </a:lvl4pPr>
          </a:lstStyle>
          <a:p>
            <a:r>
              <a:rPr lang="en-GB"/>
              <a:t>Bullets level 1</a:t>
            </a:r>
          </a:p>
          <a:p>
            <a:pPr lvl="1"/>
            <a:r>
              <a:rPr lang="en-GB"/>
              <a:t>Bullets level 2</a:t>
            </a:r>
          </a:p>
          <a:p>
            <a:pPr lvl="2"/>
            <a:r>
              <a:rPr lang="en-GB"/>
              <a:t>Bullets level 3</a:t>
            </a:r>
          </a:p>
          <a:p>
            <a:pPr lvl="3"/>
            <a:r>
              <a:rPr lang="en-GB"/>
              <a:t>Bullets level 4</a:t>
            </a:r>
            <a:endParaRPr lang="en-US"/>
          </a:p>
        </p:txBody>
      </p:sp>
    </p:spTree>
    <p:extLst>
      <p:ext uri="{BB962C8B-B14F-4D97-AF65-F5344CB8AC3E}">
        <p14:creationId xmlns:p14="http://schemas.microsoft.com/office/powerpoint/2010/main" val="52091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sv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6.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image" Target="../media/image5.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heme" Target="../theme/theme2.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3AF677-29B7-485B-A9F9-742893491DF9}"/>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rot="10800000" flipH="1">
            <a:off x="0" y="1"/>
            <a:ext cx="9144000" cy="712387"/>
          </a:xfrm>
          <a:prstGeom prst="rect">
            <a:avLst/>
          </a:prstGeom>
        </p:spPr>
      </p:pic>
      <p:sp>
        <p:nvSpPr>
          <p:cNvPr id="2" name="Title Placeholder 1"/>
          <p:cNvSpPr>
            <a:spLocks noGrp="1"/>
          </p:cNvSpPr>
          <p:nvPr>
            <p:ph type="title"/>
          </p:nvPr>
        </p:nvSpPr>
        <p:spPr>
          <a:xfrm>
            <a:off x="277201" y="172800"/>
            <a:ext cx="8028000" cy="387798"/>
          </a:xfrm>
          <a:prstGeom prst="rect">
            <a:avLst/>
          </a:prstGeom>
        </p:spPr>
        <p:txBody>
          <a:bodyPr vert="horz" wrap="square" lIns="0" tIns="0" rIns="0" bIns="0" rtlCol="0" anchor="ctr">
            <a:noAutofit/>
          </a:bodyPr>
          <a:lstStyle/>
          <a:p>
            <a:pPr lvl="0"/>
            <a:r>
              <a:rPr lang="en-US" dirty="0"/>
              <a:t>Click to edit Master title style</a:t>
            </a:r>
          </a:p>
        </p:txBody>
      </p:sp>
      <p:sp>
        <p:nvSpPr>
          <p:cNvPr id="3" name="Text Placeholder 2"/>
          <p:cNvSpPr>
            <a:spLocks noGrp="1"/>
          </p:cNvSpPr>
          <p:nvPr>
            <p:ph type="body" idx="1"/>
          </p:nvPr>
        </p:nvSpPr>
        <p:spPr>
          <a:xfrm>
            <a:off x="288231" y="925192"/>
            <a:ext cx="8532000" cy="1044000"/>
          </a:xfrm>
          <a:prstGeom prst="rect">
            <a:avLst/>
          </a:prstGeom>
        </p:spPr>
        <p:txBody>
          <a:bodyPr vert="horz" wrap="square" lIns="0" tIns="0" rIns="0" bIns="0" rtlCol="0">
            <a:noAutofit/>
          </a:bodyPr>
          <a:lstStyle/>
          <a:p>
            <a:pPr lvl="0"/>
            <a:r>
              <a:rPr lang="en-US" dirty="0"/>
              <a:t>Click to edit Master text styles</a:t>
            </a:r>
          </a:p>
          <a:p>
            <a:pPr lvl="1"/>
            <a:r>
              <a:rPr lang="en-US" dirty="0"/>
              <a:t>Second level</a:t>
            </a:r>
          </a:p>
          <a:p>
            <a:pPr marL="647984" lvl="2" indent="-162000" algn="l" defTabSz="685783" rtl="0" eaLnBrk="1" latinLnBrk="0" hangingPunct="1">
              <a:lnSpc>
                <a:spcPct val="110000"/>
              </a:lnSpc>
              <a:spcBef>
                <a:spcPts val="0"/>
              </a:spcBef>
              <a:spcAft>
                <a:spcPts val="75"/>
              </a:spcAft>
              <a:buClr>
                <a:srgbClr val="6D6E70"/>
              </a:buClr>
              <a:buSzPct val="120000"/>
              <a:buFont typeface="Arial" panose="020B0604020202020204" pitchFamily="34" charset="0"/>
              <a:buChar char="●"/>
            </a:pPr>
            <a:r>
              <a:rPr lang="en-US" dirty="0"/>
              <a:t>Third level</a:t>
            </a:r>
          </a:p>
          <a:p>
            <a:pPr marL="810000" lvl="3" indent="-162000" algn="l" defTabSz="685783" rtl="0" eaLnBrk="1" latinLnBrk="0" hangingPunct="1">
              <a:lnSpc>
                <a:spcPct val="100000"/>
              </a:lnSpc>
              <a:spcBef>
                <a:spcPts val="0"/>
              </a:spcBef>
              <a:spcAft>
                <a:spcPts val="75"/>
              </a:spcAft>
              <a:buClr>
                <a:srgbClr val="A6A6A6"/>
              </a:buClr>
              <a:buSzPct val="120000"/>
              <a:buFont typeface="Arial" panose="020B0604020202020204" pitchFamily="34" charset="0"/>
              <a:buChar char="●"/>
            </a:pPr>
            <a:r>
              <a:rPr lang="en-US" dirty="0"/>
              <a:t>Fourth level</a:t>
            </a:r>
          </a:p>
        </p:txBody>
      </p:sp>
      <p:sp>
        <p:nvSpPr>
          <p:cNvPr id="9" name="Footer Placeholder 4">
            <a:extLst>
              <a:ext uri="{FF2B5EF4-FFF2-40B4-BE49-F238E27FC236}">
                <a16:creationId xmlns:a16="http://schemas.microsoft.com/office/drawing/2014/main" id="{E0898B06-2E4E-425E-B071-0E9C28A9761A}"/>
              </a:ext>
            </a:extLst>
          </p:cNvPr>
          <p:cNvSpPr txBox="1">
            <a:spLocks/>
          </p:cNvSpPr>
          <p:nvPr userDrawn="1"/>
        </p:nvSpPr>
        <p:spPr>
          <a:xfrm>
            <a:off x="4222751" y="4948368"/>
            <a:ext cx="698500" cy="10772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700" smtClean="0">
                <a:latin typeface="Fujitsu Infinity Pro" pitchFamily="2" charset="0"/>
              </a:rPr>
              <a:pPr/>
              <a:t>‹#›</a:t>
            </a:fld>
            <a:endParaRPr lang="en-GB" sz="700" dirty="0">
              <a:latin typeface="Fujitsu Infinity Pro" pitchFamily="2" charset="0"/>
            </a:endParaRPr>
          </a:p>
        </p:txBody>
      </p:sp>
      <p:sp>
        <p:nvSpPr>
          <p:cNvPr id="10" name="Slide Number Placeholder 5">
            <a:extLst>
              <a:ext uri="{FF2B5EF4-FFF2-40B4-BE49-F238E27FC236}">
                <a16:creationId xmlns:a16="http://schemas.microsoft.com/office/drawing/2014/main" id="{FDA71425-F925-49A0-B387-2B82B51F84F9}"/>
              </a:ext>
            </a:extLst>
          </p:cNvPr>
          <p:cNvSpPr txBox="1">
            <a:spLocks/>
          </p:cNvSpPr>
          <p:nvPr userDrawn="1"/>
        </p:nvSpPr>
        <p:spPr>
          <a:xfrm>
            <a:off x="8169968" y="4976943"/>
            <a:ext cx="698501"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dirty="0">
                <a:latin typeface="Fujitsu Infinity Pro" pitchFamily="2" charset="0"/>
              </a:rPr>
              <a:t>© Fujitsu </a:t>
            </a:r>
            <a:fld id="{C6634AA8-55A9-4802-AEE8-F1350F30BAEB}" type="datetimeyyyy">
              <a:rPr lang="en-GB" sz="700" smtClean="0">
                <a:latin typeface="Fujitsu Infinity Pro" pitchFamily="2" charset="0"/>
              </a:rPr>
              <a:t>2025</a:t>
            </a:fld>
            <a:endParaRPr lang="en-GB" sz="700" dirty="0">
              <a:latin typeface="Fujitsu Infinity Pro" pitchFamily="2" charset="0"/>
            </a:endParaRPr>
          </a:p>
        </p:txBody>
      </p:sp>
      <p:pic>
        <p:nvPicPr>
          <p:cNvPr id="8" name="Graphic 7">
            <a:extLst>
              <a:ext uri="{FF2B5EF4-FFF2-40B4-BE49-F238E27FC236}">
                <a16:creationId xmlns:a16="http://schemas.microsoft.com/office/drawing/2014/main" id="{60755364-F4D5-4079-ACD3-A7663D645D32}"/>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344364" y="145122"/>
            <a:ext cx="721917" cy="351068"/>
          </a:xfrm>
          <a:prstGeom prst="rect">
            <a:avLst/>
          </a:prstGeom>
        </p:spPr>
      </p:pic>
      <p:sp>
        <p:nvSpPr>
          <p:cNvPr id="11" name="Rounded Rectangle 21">
            <a:extLst>
              <a:ext uri="{FF2B5EF4-FFF2-40B4-BE49-F238E27FC236}">
                <a16:creationId xmlns:a16="http://schemas.microsoft.com/office/drawing/2014/main" id="{26B71E5B-E91D-4548-852F-9FD7E47E48FC}"/>
              </a:ext>
            </a:extLst>
          </p:cNvPr>
          <p:cNvSpPr/>
          <p:nvPr userDrawn="1"/>
        </p:nvSpPr>
        <p:spPr bwMode="black">
          <a:xfrm>
            <a:off x="231776" y="4911726"/>
            <a:ext cx="674688" cy="141161"/>
          </a:xfrm>
          <a:prstGeom prst="roundRect">
            <a:avLst>
              <a:gd name="adj" fmla="val 50000"/>
            </a:avLst>
          </a:prstGeom>
          <a:noFill/>
          <a:ln w="6350"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ctr" defTabSz="1218643" rtl="0" eaLnBrk="1" fontAlgn="ctr" latinLnBrk="0" hangingPunct="1">
              <a:lnSpc>
                <a:spcPct val="100000"/>
              </a:lnSpc>
              <a:spcBef>
                <a:spcPct val="0"/>
              </a:spcBef>
              <a:spcAft>
                <a:spcPct val="0"/>
              </a:spcAft>
              <a:buClrTx/>
              <a:buSzTx/>
              <a:buFontTx/>
              <a:buNone/>
              <a:tabLst/>
              <a:defRPr/>
            </a:pPr>
            <a:r>
              <a:rPr kumimoji="1" lang="en-GB" altLang="ja-JP" sz="700"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endParaRPr kumimoji="1" lang="en-US" altLang="ja-JP" sz="7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Tree>
    <p:extLst>
      <p:ext uri="{BB962C8B-B14F-4D97-AF65-F5344CB8AC3E}">
        <p14:creationId xmlns:p14="http://schemas.microsoft.com/office/powerpoint/2010/main" val="331218645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50" r:id="rId3"/>
    <p:sldLayoutId id="2147483747" r:id="rId4"/>
    <p:sldLayoutId id="2147483748" r:id="rId5"/>
    <p:sldLayoutId id="2147483749" r:id="rId6"/>
  </p:sldLayoutIdLst>
  <p:transition spd="slow">
    <p:fade/>
  </p:transition>
  <p:txStyles>
    <p:titleStyle>
      <a:lvl1pPr algn="l" defTabSz="685783" rtl="0" eaLnBrk="1" latinLnBrk="0" hangingPunct="1">
        <a:lnSpc>
          <a:spcPct val="90000"/>
        </a:lnSpc>
        <a:spcBef>
          <a:spcPct val="0"/>
        </a:spcBef>
        <a:buNone/>
        <a:defRPr lang="en-US" sz="2400" b="0" kern="1200" dirty="0">
          <a:solidFill>
            <a:schemeClr val="bg1"/>
          </a:solidFill>
          <a:latin typeface="Fujitsu Infinity Pro Bold" pitchFamily="2" charset="0"/>
          <a:ea typeface="+mj-ea"/>
          <a:cs typeface="+mj-cs"/>
        </a:defRPr>
      </a:lvl1pPr>
    </p:titleStyle>
    <p:bodyStyle>
      <a:lvl1pPr marL="243000" indent="-243000" algn="l" defTabSz="685783" rtl="0" eaLnBrk="1" latinLnBrk="0" hangingPunct="1">
        <a:lnSpc>
          <a:spcPct val="110000"/>
        </a:lnSpc>
        <a:spcBef>
          <a:spcPts val="0"/>
        </a:spcBef>
        <a:spcAft>
          <a:spcPts val="75"/>
        </a:spcAft>
        <a:buClr>
          <a:srgbClr val="EA0000"/>
        </a:buClr>
        <a:buSzPct val="120000"/>
        <a:buFont typeface="Arial" panose="020B0604020202020204" pitchFamily="34" charset="0"/>
        <a:buChar char="●"/>
        <a:defRPr sz="1500" kern="1200">
          <a:solidFill>
            <a:schemeClr val="tx1"/>
          </a:solidFill>
          <a:latin typeface="Fujitsu Infinity Pro" pitchFamily="2" charset="0"/>
          <a:ea typeface="+mn-ea"/>
          <a:cs typeface="+mn-cs"/>
        </a:defRPr>
      </a:lvl1pPr>
      <a:lvl2pPr marL="459000" indent="-215995" algn="l" defTabSz="685783" rtl="0" eaLnBrk="1" latinLnBrk="0" hangingPunct="1">
        <a:lnSpc>
          <a:spcPct val="110000"/>
        </a:lnSpc>
        <a:spcBef>
          <a:spcPts val="0"/>
        </a:spcBef>
        <a:spcAft>
          <a:spcPts val="75"/>
        </a:spcAft>
        <a:buClr>
          <a:srgbClr val="FF8000"/>
        </a:buClr>
        <a:buSzPct val="120000"/>
        <a:buFont typeface="Arial" panose="020B0604020202020204" pitchFamily="34" charset="0"/>
        <a:buChar char="●"/>
        <a:defRPr sz="1500" kern="1200">
          <a:solidFill>
            <a:schemeClr val="tx1"/>
          </a:solidFill>
          <a:latin typeface="Fujitsu Infinity Pro" pitchFamily="2" charset="0"/>
          <a:ea typeface="+mn-ea"/>
          <a:cs typeface="+mn-cs"/>
        </a:defRPr>
      </a:lvl2pPr>
      <a:lvl3pPr marL="743159" indent="-257175" algn="l" defTabSz="685783" rtl="0" eaLnBrk="1" latinLnBrk="0" hangingPunct="1">
        <a:lnSpc>
          <a:spcPct val="110000"/>
        </a:lnSpc>
        <a:spcBef>
          <a:spcPts val="0"/>
        </a:spcBef>
        <a:spcAft>
          <a:spcPts val="100"/>
        </a:spcAft>
        <a:buClr>
          <a:schemeClr val="tx2"/>
        </a:buClr>
        <a:buSzPct val="120000"/>
        <a:buFont typeface="Arial" panose="020B0604020202020204" pitchFamily="34" charset="0"/>
        <a:buChar char="●"/>
        <a:defRPr lang="en-US" sz="1350" kern="1200" dirty="0">
          <a:solidFill>
            <a:schemeClr val="tx1"/>
          </a:solidFill>
          <a:latin typeface="Fujitsu Infinity Pro" pitchFamily="2" charset="0"/>
          <a:ea typeface="+mn-ea"/>
          <a:cs typeface="+mn-cs"/>
        </a:defRPr>
      </a:lvl3pPr>
      <a:lvl4pPr marL="905175" indent="-257175" algn="l" defTabSz="685783" rtl="0" eaLnBrk="1" latinLnBrk="0" hangingPunct="1">
        <a:lnSpc>
          <a:spcPct val="110000"/>
        </a:lnSpc>
        <a:spcBef>
          <a:spcPts val="0"/>
        </a:spcBef>
        <a:buClr>
          <a:srgbClr val="A6A6A6"/>
        </a:buClr>
        <a:buSzPct val="120000"/>
        <a:buFont typeface="Arial" panose="020B0604020202020204" pitchFamily="34" charset="0"/>
        <a:buChar char="●"/>
        <a:defRPr lang="en-US" sz="1350" kern="1200" dirty="0">
          <a:solidFill>
            <a:schemeClr val="tx1"/>
          </a:solidFill>
          <a:latin typeface="Fujitsu Infinity Pro" pitchFamily="2" charset="0"/>
          <a:ea typeface="+mn-ea"/>
          <a:cs typeface="+mn-cs"/>
        </a:defRPr>
      </a:lvl4pPr>
      <a:lvl5pPr marL="1543012" indent="-171446" algn="l" defTabSz="685783"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1620" userDrawn="1">
          <p15:clr>
            <a:srgbClr val="F26B43"/>
          </p15:clr>
        </p15:guide>
        <p15:guide id="3" pos="184" userDrawn="1">
          <p15:clr>
            <a:srgbClr val="F26B43"/>
          </p15:clr>
        </p15:guide>
        <p15:guide id="4" pos="5581" userDrawn="1">
          <p15:clr>
            <a:srgbClr val="F26B43"/>
          </p15:clr>
        </p15:guide>
        <p15:guide id="5" orient="horz" pos="3061" userDrawn="1">
          <p15:clr>
            <a:srgbClr val="F26B43"/>
          </p15:clr>
        </p15:guide>
        <p15:guide id="6" orient="horz" pos="181" userDrawn="1">
          <p15:clr>
            <a:srgbClr val="F26B43"/>
          </p15:clr>
        </p15:guide>
        <p15:guide id="8" orient="horz" pos="5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7803A091-72EE-466D-9FE5-C125692536C5}"/>
              </a:ext>
              <a:ext uri="{C183D7F6-B498-43B3-948B-1728B52AA6E4}">
                <adec:decorative xmlns:adec="http://schemas.microsoft.com/office/drawing/2017/decorative" val="1"/>
              </a:ext>
            </a:extLst>
          </p:cNvPr>
          <p:cNvPicPr>
            <a:picLocks noChangeAspect="1"/>
          </p:cNvPicPr>
          <p:nvPr userDrawn="1"/>
        </p:nvPicPr>
        <p:blipFill rotWithShape="1">
          <a:blip r:embed="rId12" cstate="print">
            <a:extLst>
              <a:ext uri="{28A0092B-C50C-407E-A947-70E740481C1C}">
                <a14:useLocalDpi xmlns:a14="http://schemas.microsoft.com/office/drawing/2010/main"/>
              </a:ext>
            </a:extLst>
          </a:blip>
          <a:srcRect/>
          <a:stretch/>
        </p:blipFill>
        <p:spPr bwMode="gray">
          <a:xfrm>
            <a:off x="0" y="0"/>
            <a:ext cx="9144000" cy="716400"/>
          </a:xfrm>
          <a:prstGeom prst="rect">
            <a:avLst/>
          </a:prstGeom>
        </p:spPr>
      </p:pic>
      <p:sp>
        <p:nvSpPr>
          <p:cNvPr id="20" name="正方形/長方形 3">
            <a:extLst>
              <a:ext uri="{FF2B5EF4-FFF2-40B4-BE49-F238E27FC236}">
                <a16:creationId xmlns:a16="http://schemas.microsoft.com/office/drawing/2014/main" id="{E4AA2B29-C1A3-48E1-869C-F34782CDF227}"/>
              </a:ext>
            </a:extLst>
          </p:cNvPr>
          <p:cNvSpPr/>
          <p:nvPr userDrawn="1"/>
        </p:nvSpPr>
        <p:spPr bwMode="gray">
          <a:xfrm>
            <a:off x="6796878" y="-2143"/>
            <a:ext cx="2347122" cy="714532"/>
          </a:xfrm>
          <a:prstGeom prst="rect">
            <a:avLst/>
          </a:prstGeom>
          <a:gradFill flip="none" rotWithShape="1">
            <a:gsLst>
              <a:gs pos="0">
                <a:schemeClr val="accent1">
                  <a:alpha val="40000"/>
                </a:schemeClr>
              </a:gs>
              <a:gs pos="100000">
                <a:schemeClr val="accent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800" dirty="0">
              <a:solidFill>
                <a:schemeClr val="tx1"/>
              </a:solidFill>
              <a:latin typeface="Fujitsu Infinity Pro" pitchFamily="2" charset="0"/>
            </a:endParaRPr>
          </a:p>
        </p:txBody>
      </p:sp>
      <p:sp>
        <p:nvSpPr>
          <p:cNvPr id="16" name="TextBox 17">
            <a:extLst>
              <a:ext uri="{FF2B5EF4-FFF2-40B4-BE49-F238E27FC236}">
                <a16:creationId xmlns:a16="http://schemas.microsoft.com/office/drawing/2014/main" id="{4E3EC126-56B1-4F4A-9386-FAD6F656AFB4}"/>
              </a:ext>
            </a:extLst>
          </p:cNvPr>
          <p:cNvSpPr txBox="1"/>
          <p:nvPr userDrawn="1"/>
        </p:nvSpPr>
        <p:spPr>
          <a:xfrm>
            <a:off x="8102750" y="4908440"/>
            <a:ext cx="935568" cy="103874"/>
          </a:xfrm>
          <a:prstGeom prst="rect">
            <a:avLst/>
          </a:prstGeom>
          <a:noFill/>
        </p:spPr>
        <p:txBody>
          <a:bodyPr wrap="none" lIns="0" tIns="0" rIns="0" bIns="0" rtlCol="0" anchor="t" anchorCtr="0">
            <a:noAutofit/>
          </a:bodyPr>
          <a:lstStyle/>
          <a:p>
            <a:pPr marL="0" algn="r" defTabSz="457052" rtl="0" eaLnBrk="1" latinLnBrk="0" hangingPunct="1"/>
            <a:r>
              <a:rPr kumimoji="1" lang="en-GB" sz="675" kern="1200" dirty="0">
                <a:solidFill>
                  <a:schemeClr val="tx1"/>
                </a:solidFill>
                <a:latin typeface="Fujitsu Infinity Pro" pitchFamily="2" charset="0"/>
                <a:ea typeface="+mn-ea"/>
                <a:cs typeface="+mn-cs"/>
              </a:rPr>
              <a:t>© Fujitsu 2025</a:t>
            </a:r>
          </a:p>
        </p:txBody>
      </p:sp>
      <p:sp>
        <p:nvSpPr>
          <p:cNvPr id="3" name="Rounded Rectangle 21">
            <a:extLst>
              <a:ext uri="{FF2B5EF4-FFF2-40B4-BE49-F238E27FC236}">
                <a16:creationId xmlns:a16="http://schemas.microsoft.com/office/drawing/2014/main" id="{55B6F614-7777-D16A-E48A-C82358E94A9A}"/>
              </a:ext>
            </a:extLst>
          </p:cNvPr>
          <p:cNvSpPr/>
          <p:nvPr userDrawn="1"/>
        </p:nvSpPr>
        <p:spPr bwMode="black">
          <a:xfrm>
            <a:off x="104536" y="4908440"/>
            <a:ext cx="2214000" cy="135000"/>
          </a:xfrm>
          <a:prstGeom prst="roundRect">
            <a:avLst>
              <a:gd name="adj" fmla="val 50000"/>
            </a:avLst>
          </a:prstGeom>
          <a:noFill/>
          <a:ln w="6350" cap="flat" cmpd="sng" algn="ctr">
            <a:noFill/>
            <a:prstDash val="solid"/>
            <a:round/>
            <a:headEnd type="none" w="med" len="med"/>
            <a:tailEnd type="none" w="med" len="med"/>
          </a:ln>
          <a:effectLst/>
        </p:spPr>
        <p:txBody>
          <a:bodyPr wrap="none" lIns="0" tIns="0" rIns="0" bIns="0" anchor="t" anchorCtr="0">
            <a:noAutofit/>
          </a:bodyPr>
          <a:lstStyle/>
          <a:p>
            <a:pPr marL="0" marR="0" lvl="0" indent="0" algn="l" defTabSz="1218277" rtl="0" eaLnBrk="1" fontAlgn="ctr"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latin typeface="Fujitsu Infinity Pro" pitchFamily="2" charset="0"/>
                <a:cs typeface="+mn-cs"/>
              </a:rPr>
              <a:t>Fujitsu - Public</a:t>
            </a:r>
          </a:p>
        </p:txBody>
      </p:sp>
      <p:sp>
        <p:nvSpPr>
          <p:cNvPr id="2" name="Title Placeholder 1"/>
          <p:cNvSpPr>
            <a:spLocks noGrp="1"/>
          </p:cNvSpPr>
          <p:nvPr>
            <p:ph type="title"/>
          </p:nvPr>
        </p:nvSpPr>
        <p:spPr>
          <a:xfrm>
            <a:off x="230825" y="166200"/>
            <a:ext cx="7740000" cy="387798"/>
          </a:xfrm>
          <a:prstGeom prst="rect">
            <a:avLst/>
          </a:prstGeom>
        </p:spPr>
        <p:txBody>
          <a:bodyPr vert="horz" lIns="0" tIns="0" rIns="0" bIns="0" rtlCol="0" anchor="ctr">
            <a:spAutoFit/>
          </a:bodyPr>
          <a:lstStyle/>
          <a:p>
            <a:r>
              <a:rPr lang="en-US" altLang="ja-JP"/>
              <a:t>Master title</a:t>
            </a:r>
            <a:endParaRPr lang="en-US"/>
          </a:p>
        </p:txBody>
      </p:sp>
      <p:grpSp>
        <p:nvGrpSpPr>
          <p:cNvPr id="28" name="Group 27" descr="Fujitsu">
            <a:extLst>
              <a:ext uri="{FF2B5EF4-FFF2-40B4-BE49-F238E27FC236}">
                <a16:creationId xmlns:a16="http://schemas.microsoft.com/office/drawing/2014/main" id="{E731D7CE-6321-4316-88D9-DA362D2E6CE1}"/>
              </a:ext>
            </a:extLst>
          </p:cNvPr>
          <p:cNvGrpSpPr/>
          <p:nvPr userDrawn="1"/>
        </p:nvGrpSpPr>
        <p:grpSpPr>
          <a:xfrm>
            <a:off x="8302078" y="158407"/>
            <a:ext cx="741363" cy="361335"/>
            <a:chOff x="8012114" y="249161"/>
            <a:chExt cx="892174" cy="434841"/>
          </a:xfrm>
          <a:solidFill>
            <a:schemeClr val="tx1"/>
          </a:solidFill>
        </p:grpSpPr>
        <p:sp>
          <p:nvSpPr>
            <p:cNvPr id="29" name="Freeform 34">
              <a:extLst>
                <a:ext uri="{FF2B5EF4-FFF2-40B4-BE49-F238E27FC236}">
                  <a16:creationId xmlns:a16="http://schemas.microsoft.com/office/drawing/2014/main" id="{31D6D802-1B88-4F13-A715-C2629E13FD1A}"/>
                </a:ext>
              </a:extLst>
            </p:cNvPr>
            <p:cNvSpPr>
              <a:spLocks/>
            </p:cNvSpPr>
            <p:nvPr userDrawn="1"/>
          </p:nvSpPr>
          <p:spPr bwMode="gray">
            <a:xfrm>
              <a:off x="8307389" y="249161"/>
              <a:ext cx="179387" cy="139657"/>
            </a:xfrm>
            <a:custGeom>
              <a:avLst/>
              <a:gdLst>
                <a:gd name="T0" fmla="*/ 961 w 2365"/>
                <a:gd name="T1" fmla="*/ 764 h 1825"/>
                <a:gd name="T2" fmla="*/ 599 w 2365"/>
                <a:gd name="T3" fmla="*/ 642 h 1825"/>
                <a:gd name="T4" fmla="*/ 1 w 2365"/>
                <a:gd name="T5" fmla="*/ 1235 h 1825"/>
                <a:gd name="T6" fmla="*/ 599 w 2365"/>
                <a:gd name="T7" fmla="*/ 1825 h 1825"/>
                <a:gd name="T8" fmla="*/ 1053 w 2365"/>
                <a:gd name="T9" fmla="*/ 1619 h 1825"/>
                <a:gd name="T10" fmla="*/ 1053 w 2365"/>
                <a:gd name="T11" fmla="*/ 1293 h 1825"/>
                <a:gd name="T12" fmla="*/ 771 w 2365"/>
                <a:gd name="T13" fmla="*/ 1568 h 1825"/>
                <a:gd name="T14" fmla="*/ 599 w 2365"/>
                <a:gd name="T15" fmla="*/ 1604 h 1825"/>
                <a:gd name="T16" fmla="*/ 225 w 2365"/>
                <a:gd name="T17" fmla="*/ 1235 h 1825"/>
                <a:gd name="T18" fmla="*/ 599 w 2365"/>
                <a:gd name="T19" fmla="*/ 863 h 1825"/>
                <a:gd name="T20" fmla="*/ 861 w 2365"/>
                <a:gd name="T21" fmla="*/ 972 h 1825"/>
                <a:gd name="T22" fmla="*/ 1093 w 2365"/>
                <a:gd name="T23" fmla="*/ 1239 h 1825"/>
                <a:gd name="T24" fmla="*/ 1630 w 2365"/>
                <a:gd name="T25" fmla="*/ 1473 h 1825"/>
                <a:gd name="T26" fmla="*/ 2365 w 2365"/>
                <a:gd name="T27" fmla="*/ 741 h 1825"/>
                <a:gd name="T28" fmla="*/ 1630 w 2365"/>
                <a:gd name="T29" fmla="*/ 0 h 1825"/>
                <a:gd name="T30" fmla="*/ 1053 w 2365"/>
                <a:gd name="T31" fmla="*/ 295 h 1825"/>
                <a:gd name="T32" fmla="*/ 1053 w 2365"/>
                <a:gd name="T33" fmla="*/ 735 h 1825"/>
                <a:gd name="T34" fmla="*/ 1630 w 2365"/>
                <a:gd name="T35" fmla="*/ 232 h 1825"/>
                <a:gd name="T36" fmla="*/ 2134 w 2365"/>
                <a:gd name="T37" fmla="*/ 741 h 1825"/>
                <a:gd name="T38" fmla="*/ 1630 w 2365"/>
                <a:gd name="T39" fmla="*/ 1245 h 1825"/>
                <a:gd name="T40" fmla="*/ 1303 w 2365"/>
                <a:gd name="T41" fmla="*/ 1125 h 1825"/>
                <a:gd name="T42" fmla="*/ 961 w 2365"/>
                <a:gd name="T43" fmla="*/ 764 h 1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65" h="1825">
                  <a:moveTo>
                    <a:pt x="961" y="764"/>
                  </a:moveTo>
                  <a:cubicBezTo>
                    <a:pt x="875" y="688"/>
                    <a:pt x="736" y="643"/>
                    <a:pt x="599" y="642"/>
                  </a:cubicBezTo>
                  <a:cubicBezTo>
                    <a:pt x="270" y="641"/>
                    <a:pt x="2" y="900"/>
                    <a:pt x="1" y="1235"/>
                  </a:cubicBezTo>
                  <a:cubicBezTo>
                    <a:pt x="0" y="1563"/>
                    <a:pt x="270" y="1824"/>
                    <a:pt x="599" y="1825"/>
                  </a:cubicBezTo>
                  <a:cubicBezTo>
                    <a:pt x="783" y="1825"/>
                    <a:pt x="943" y="1751"/>
                    <a:pt x="1053" y="1619"/>
                  </a:cubicBezTo>
                  <a:cubicBezTo>
                    <a:pt x="1053" y="1293"/>
                    <a:pt x="1053" y="1293"/>
                    <a:pt x="1053" y="1293"/>
                  </a:cubicBezTo>
                  <a:cubicBezTo>
                    <a:pt x="994" y="1394"/>
                    <a:pt x="877" y="1524"/>
                    <a:pt x="771" y="1568"/>
                  </a:cubicBezTo>
                  <a:cubicBezTo>
                    <a:pt x="717" y="1590"/>
                    <a:pt x="662" y="1604"/>
                    <a:pt x="599" y="1604"/>
                  </a:cubicBezTo>
                  <a:cubicBezTo>
                    <a:pt x="394" y="1604"/>
                    <a:pt x="225" y="1445"/>
                    <a:pt x="225" y="1235"/>
                  </a:cubicBezTo>
                  <a:cubicBezTo>
                    <a:pt x="225" y="1041"/>
                    <a:pt x="380" y="862"/>
                    <a:pt x="599" y="863"/>
                  </a:cubicBezTo>
                  <a:cubicBezTo>
                    <a:pt x="701" y="863"/>
                    <a:pt x="793" y="905"/>
                    <a:pt x="861" y="972"/>
                  </a:cubicBezTo>
                  <a:cubicBezTo>
                    <a:pt x="931" y="1040"/>
                    <a:pt x="1041" y="1183"/>
                    <a:pt x="1093" y="1239"/>
                  </a:cubicBezTo>
                  <a:cubicBezTo>
                    <a:pt x="1227" y="1383"/>
                    <a:pt x="1419" y="1473"/>
                    <a:pt x="1630" y="1473"/>
                  </a:cubicBezTo>
                  <a:cubicBezTo>
                    <a:pt x="2036" y="1474"/>
                    <a:pt x="2365" y="1146"/>
                    <a:pt x="2365" y="741"/>
                  </a:cubicBezTo>
                  <a:cubicBezTo>
                    <a:pt x="2365" y="336"/>
                    <a:pt x="2035" y="0"/>
                    <a:pt x="1630" y="0"/>
                  </a:cubicBezTo>
                  <a:cubicBezTo>
                    <a:pt x="1395" y="0"/>
                    <a:pt x="1187" y="122"/>
                    <a:pt x="1053" y="295"/>
                  </a:cubicBezTo>
                  <a:cubicBezTo>
                    <a:pt x="1053" y="735"/>
                    <a:pt x="1053" y="735"/>
                    <a:pt x="1053" y="735"/>
                  </a:cubicBezTo>
                  <a:cubicBezTo>
                    <a:pt x="1155" y="455"/>
                    <a:pt x="1340" y="232"/>
                    <a:pt x="1630" y="232"/>
                  </a:cubicBezTo>
                  <a:cubicBezTo>
                    <a:pt x="1909" y="232"/>
                    <a:pt x="2135" y="463"/>
                    <a:pt x="2134" y="741"/>
                  </a:cubicBezTo>
                  <a:cubicBezTo>
                    <a:pt x="2134" y="1020"/>
                    <a:pt x="1909" y="1246"/>
                    <a:pt x="1630" y="1245"/>
                  </a:cubicBezTo>
                  <a:cubicBezTo>
                    <a:pt x="1506" y="1244"/>
                    <a:pt x="1391" y="1199"/>
                    <a:pt x="1303" y="1125"/>
                  </a:cubicBezTo>
                  <a:cubicBezTo>
                    <a:pt x="1194" y="1040"/>
                    <a:pt x="1074" y="860"/>
                    <a:pt x="961" y="76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800">
                <a:latin typeface="Fujitsu Infinity Pro" pitchFamily="2" charset="0"/>
              </a:endParaRPr>
            </a:p>
          </p:txBody>
        </p:sp>
        <p:sp>
          <p:nvSpPr>
            <p:cNvPr id="30" name="Freeform 35">
              <a:extLst>
                <a:ext uri="{FF2B5EF4-FFF2-40B4-BE49-F238E27FC236}">
                  <a16:creationId xmlns:a16="http://schemas.microsoft.com/office/drawing/2014/main" id="{19482789-23D8-4206-B790-DCC088D72F96}"/>
                </a:ext>
              </a:extLst>
            </p:cNvPr>
            <p:cNvSpPr>
              <a:spLocks/>
            </p:cNvSpPr>
            <p:nvPr userDrawn="1"/>
          </p:nvSpPr>
          <p:spPr bwMode="gray">
            <a:xfrm>
              <a:off x="8012114" y="401514"/>
              <a:ext cx="123825" cy="201551"/>
            </a:xfrm>
            <a:custGeom>
              <a:avLst/>
              <a:gdLst>
                <a:gd name="T0" fmla="*/ 0 w 1624"/>
                <a:gd name="T1" fmla="*/ 0 h 2651"/>
                <a:gd name="T2" fmla="*/ 1624 w 1624"/>
                <a:gd name="T3" fmla="*/ 0 h 2651"/>
                <a:gd name="T4" fmla="*/ 1624 w 1624"/>
                <a:gd name="T5" fmla="*/ 452 h 2651"/>
                <a:gd name="T6" fmla="*/ 1365 w 1624"/>
                <a:gd name="T7" fmla="*/ 273 h 2651"/>
                <a:gd name="T8" fmla="*/ 613 w 1624"/>
                <a:gd name="T9" fmla="*/ 273 h 2651"/>
                <a:gd name="T10" fmla="*/ 613 w 1624"/>
                <a:gd name="T11" fmla="*/ 1053 h 2651"/>
                <a:gd name="T12" fmla="*/ 1428 w 1624"/>
                <a:gd name="T13" fmla="*/ 1053 h 2651"/>
                <a:gd name="T14" fmla="*/ 1428 w 1624"/>
                <a:gd name="T15" fmla="*/ 1467 h 2651"/>
                <a:gd name="T16" fmla="*/ 1205 w 1624"/>
                <a:gd name="T17" fmla="*/ 1335 h 2651"/>
                <a:gd name="T18" fmla="*/ 613 w 1624"/>
                <a:gd name="T19" fmla="*/ 1335 h 2651"/>
                <a:gd name="T20" fmla="*/ 613 w 1624"/>
                <a:gd name="T21" fmla="*/ 2401 h 2651"/>
                <a:gd name="T22" fmla="*/ 784 w 1624"/>
                <a:gd name="T23" fmla="*/ 2651 h 2651"/>
                <a:gd name="T24" fmla="*/ 11 w 1624"/>
                <a:gd name="T25" fmla="*/ 2651 h 2651"/>
                <a:gd name="T26" fmla="*/ 173 w 1624"/>
                <a:gd name="T27" fmla="*/ 2401 h 2651"/>
                <a:gd name="T28" fmla="*/ 173 w 1624"/>
                <a:gd name="T29" fmla="*/ 278 h 2651"/>
                <a:gd name="T30" fmla="*/ 0 w 1624"/>
                <a:gd name="T31" fmla="*/ 0 h 2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24" h="2651">
                  <a:moveTo>
                    <a:pt x="0" y="0"/>
                  </a:moveTo>
                  <a:cubicBezTo>
                    <a:pt x="1624" y="0"/>
                    <a:pt x="1624" y="0"/>
                    <a:pt x="1624" y="0"/>
                  </a:cubicBezTo>
                  <a:cubicBezTo>
                    <a:pt x="1624" y="452"/>
                    <a:pt x="1624" y="452"/>
                    <a:pt x="1624" y="452"/>
                  </a:cubicBezTo>
                  <a:cubicBezTo>
                    <a:pt x="1624" y="452"/>
                    <a:pt x="1540" y="274"/>
                    <a:pt x="1365" y="273"/>
                  </a:cubicBezTo>
                  <a:cubicBezTo>
                    <a:pt x="613" y="273"/>
                    <a:pt x="613" y="273"/>
                    <a:pt x="613" y="273"/>
                  </a:cubicBezTo>
                  <a:cubicBezTo>
                    <a:pt x="613" y="1053"/>
                    <a:pt x="613" y="1053"/>
                    <a:pt x="613" y="1053"/>
                  </a:cubicBezTo>
                  <a:cubicBezTo>
                    <a:pt x="1428" y="1053"/>
                    <a:pt x="1428" y="1053"/>
                    <a:pt x="1428" y="1053"/>
                  </a:cubicBezTo>
                  <a:cubicBezTo>
                    <a:pt x="1428" y="1467"/>
                    <a:pt x="1428" y="1467"/>
                    <a:pt x="1428" y="1467"/>
                  </a:cubicBezTo>
                  <a:cubicBezTo>
                    <a:pt x="1428" y="1467"/>
                    <a:pt x="1402" y="1335"/>
                    <a:pt x="1205" y="1335"/>
                  </a:cubicBezTo>
                  <a:cubicBezTo>
                    <a:pt x="613" y="1335"/>
                    <a:pt x="613" y="1335"/>
                    <a:pt x="613" y="1335"/>
                  </a:cubicBezTo>
                  <a:cubicBezTo>
                    <a:pt x="613" y="2401"/>
                    <a:pt x="613" y="2401"/>
                    <a:pt x="613" y="2401"/>
                  </a:cubicBezTo>
                  <a:cubicBezTo>
                    <a:pt x="613" y="2558"/>
                    <a:pt x="784" y="2651"/>
                    <a:pt x="784" y="2651"/>
                  </a:cubicBezTo>
                  <a:cubicBezTo>
                    <a:pt x="11" y="2651"/>
                    <a:pt x="11" y="2651"/>
                    <a:pt x="11" y="2651"/>
                  </a:cubicBezTo>
                  <a:cubicBezTo>
                    <a:pt x="11" y="2651"/>
                    <a:pt x="173" y="2569"/>
                    <a:pt x="173" y="2401"/>
                  </a:cubicBezTo>
                  <a:cubicBezTo>
                    <a:pt x="173" y="278"/>
                    <a:pt x="173" y="278"/>
                    <a:pt x="173" y="278"/>
                  </a:cubicBezTo>
                  <a:cubicBezTo>
                    <a:pt x="173" y="99"/>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800">
                <a:latin typeface="Fujitsu Infinity Pro" pitchFamily="2" charset="0"/>
              </a:endParaRPr>
            </a:p>
          </p:txBody>
        </p:sp>
        <p:sp>
          <p:nvSpPr>
            <p:cNvPr id="31" name="Freeform 36">
              <a:extLst>
                <a:ext uri="{FF2B5EF4-FFF2-40B4-BE49-F238E27FC236}">
                  <a16:creationId xmlns:a16="http://schemas.microsoft.com/office/drawing/2014/main" id="{480FC312-367A-4511-9E90-2BC3838314CE}"/>
                </a:ext>
              </a:extLst>
            </p:cNvPr>
            <p:cNvSpPr>
              <a:spLocks/>
            </p:cNvSpPr>
            <p:nvPr userDrawn="1"/>
          </p:nvSpPr>
          <p:spPr bwMode="gray">
            <a:xfrm>
              <a:off x="8305801" y="401514"/>
              <a:ext cx="80962" cy="282488"/>
            </a:xfrm>
            <a:custGeom>
              <a:avLst/>
              <a:gdLst>
                <a:gd name="T0" fmla="*/ 246 w 1072"/>
                <a:gd name="T1" fmla="*/ 0 h 3696"/>
                <a:gd name="T2" fmla="*/ 1072 w 1072"/>
                <a:gd name="T3" fmla="*/ 0 h 3696"/>
                <a:gd name="T4" fmla="*/ 887 w 1072"/>
                <a:gd name="T5" fmla="*/ 230 h 3696"/>
                <a:gd name="T6" fmla="*/ 887 w 1072"/>
                <a:gd name="T7" fmla="*/ 2717 h 3696"/>
                <a:gd name="T8" fmla="*/ 0 w 1072"/>
                <a:gd name="T9" fmla="*/ 3693 h 3696"/>
                <a:gd name="T10" fmla="*/ 423 w 1072"/>
                <a:gd name="T11" fmla="*/ 2717 h 3696"/>
                <a:gd name="T12" fmla="*/ 423 w 1072"/>
                <a:gd name="T13" fmla="*/ 230 h 3696"/>
                <a:gd name="T14" fmla="*/ 246 w 1072"/>
                <a:gd name="T15" fmla="*/ 0 h 36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2" h="3696">
                  <a:moveTo>
                    <a:pt x="246" y="0"/>
                  </a:moveTo>
                  <a:cubicBezTo>
                    <a:pt x="1072" y="0"/>
                    <a:pt x="1072" y="0"/>
                    <a:pt x="1072" y="0"/>
                  </a:cubicBezTo>
                  <a:cubicBezTo>
                    <a:pt x="1072" y="0"/>
                    <a:pt x="887" y="87"/>
                    <a:pt x="887" y="230"/>
                  </a:cubicBezTo>
                  <a:cubicBezTo>
                    <a:pt x="887" y="2717"/>
                    <a:pt x="887" y="2717"/>
                    <a:pt x="887" y="2717"/>
                  </a:cubicBezTo>
                  <a:cubicBezTo>
                    <a:pt x="887" y="3558"/>
                    <a:pt x="44" y="3696"/>
                    <a:pt x="0" y="3693"/>
                  </a:cubicBezTo>
                  <a:cubicBezTo>
                    <a:pt x="72" y="3647"/>
                    <a:pt x="422" y="3349"/>
                    <a:pt x="423" y="2717"/>
                  </a:cubicBezTo>
                  <a:cubicBezTo>
                    <a:pt x="423" y="230"/>
                    <a:pt x="423" y="230"/>
                    <a:pt x="423" y="230"/>
                  </a:cubicBezTo>
                  <a:cubicBezTo>
                    <a:pt x="424" y="96"/>
                    <a:pt x="246" y="0"/>
                    <a:pt x="24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800">
                <a:latin typeface="Fujitsu Infinity Pro" pitchFamily="2" charset="0"/>
              </a:endParaRPr>
            </a:p>
          </p:txBody>
        </p:sp>
        <p:sp>
          <p:nvSpPr>
            <p:cNvPr id="32" name="Freeform 37">
              <a:extLst>
                <a:ext uri="{FF2B5EF4-FFF2-40B4-BE49-F238E27FC236}">
                  <a16:creationId xmlns:a16="http://schemas.microsoft.com/office/drawing/2014/main" id="{B9000C99-83C3-43B9-86D8-69F00D2D2BE0}"/>
                </a:ext>
              </a:extLst>
            </p:cNvPr>
            <p:cNvSpPr>
              <a:spLocks/>
            </p:cNvSpPr>
            <p:nvPr userDrawn="1"/>
          </p:nvSpPr>
          <p:spPr bwMode="gray">
            <a:xfrm>
              <a:off x="8396289" y="401514"/>
              <a:ext cx="63500" cy="201551"/>
            </a:xfrm>
            <a:custGeom>
              <a:avLst/>
              <a:gdLst>
                <a:gd name="T0" fmla="*/ 0 w 828"/>
                <a:gd name="T1" fmla="*/ 0 h 2653"/>
                <a:gd name="T2" fmla="*/ 828 w 828"/>
                <a:gd name="T3" fmla="*/ 0 h 2653"/>
                <a:gd name="T4" fmla="*/ 645 w 828"/>
                <a:gd name="T5" fmla="*/ 235 h 2653"/>
                <a:gd name="T6" fmla="*/ 645 w 828"/>
                <a:gd name="T7" fmla="*/ 2401 h 2653"/>
                <a:gd name="T8" fmla="*/ 828 w 828"/>
                <a:gd name="T9" fmla="*/ 2653 h 2653"/>
                <a:gd name="T10" fmla="*/ 0 w 828"/>
                <a:gd name="T11" fmla="*/ 2653 h 2653"/>
                <a:gd name="T12" fmla="*/ 184 w 828"/>
                <a:gd name="T13" fmla="*/ 2401 h 2653"/>
                <a:gd name="T14" fmla="*/ 184 w 828"/>
                <a:gd name="T15" fmla="*/ 235 h 2653"/>
                <a:gd name="T16" fmla="*/ 0 w 828"/>
                <a:gd name="T17" fmla="*/ 0 h 2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2653">
                  <a:moveTo>
                    <a:pt x="0" y="0"/>
                  </a:moveTo>
                  <a:cubicBezTo>
                    <a:pt x="828" y="0"/>
                    <a:pt x="828" y="0"/>
                    <a:pt x="828" y="0"/>
                  </a:cubicBezTo>
                  <a:cubicBezTo>
                    <a:pt x="828" y="0"/>
                    <a:pt x="645" y="89"/>
                    <a:pt x="645" y="235"/>
                  </a:cubicBezTo>
                  <a:cubicBezTo>
                    <a:pt x="645" y="2401"/>
                    <a:pt x="645" y="2401"/>
                    <a:pt x="645" y="2401"/>
                  </a:cubicBezTo>
                  <a:cubicBezTo>
                    <a:pt x="645" y="2556"/>
                    <a:pt x="828" y="2653"/>
                    <a:pt x="828" y="2653"/>
                  </a:cubicBezTo>
                  <a:cubicBezTo>
                    <a:pt x="0" y="2653"/>
                    <a:pt x="0" y="2653"/>
                    <a:pt x="0" y="2653"/>
                  </a:cubicBezTo>
                  <a:cubicBezTo>
                    <a:pt x="0" y="2653"/>
                    <a:pt x="184" y="2557"/>
                    <a:pt x="184" y="2401"/>
                  </a:cubicBezTo>
                  <a:cubicBezTo>
                    <a:pt x="184" y="235"/>
                    <a:pt x="184" y="235"/>
                    <a:pt x="184" y="235"/>
                  </a:cubicBezTo>
                  <a:cubicBezTo>
                    <a:pt x="184" y="89"/>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800">
                <a:latin typeface="Fujitsu Infinity Pro" pitchFamily="2" charset="0"/>
              </a:endParaRPr>
            </a:p>
          </p:txBody>
        </p:sp>
        <p:sp>
          <p:nvSpPr>
            <p:cNvPr id="33" name="Freeform 38">
              <a:extLst>
                <a:ext uri="{FF2B5EF4-FFF2-40B4-BE49-F238E27FC236}">
                  <a16:creationId xmlns:a16="http://schemas.microsoft.com/office/drawing/2014/main" id="{FFB5199F-D603-4D99-98BF-79C0ED869130}"/>
                </a:ext>
              </a:extLst>
            </p:cNvPr>
            <p:cNvSpPr>
              <a:spLocks/>
            </p:cNvSpPr>
            <p:nvPr userDrawn="1"/>
          </p:nvSpPr>
          <p:spPr bwMode="gray">
            <a:xfrm>
              <a:off x="8459789" y="401514"/>
              <a:ext cx="150812" cy="201551"/>
            </a:xfrm>
            <a:custGeom>
              <a:avLst/>
              <a:gdLst>
                <a:gd name="T0" fmla="*/ 161 w 1984"/>
                <a:gd name="T1" fmla="*/ 0 h 2651"/>
                <a:gd name="T2" fmla="*/ 1984 w 1984"/>
                <a:gd name="T3" fmla="*/ 0 h 2651"/>
                <a:gd name="T4" fmla="*/ 1829 w 1984"/>
                <a:gd name="T5" fmla="*/ 482 h 2651"/>
                <a:gd name="T6" fmla="*/ 1607 w 1984"/>
                <a:gd name="T7" fmla="*/ 279 h 2651"/>
                <a:gd name="T8" fmla="*/ 1229 w 1984"/>
                <a:gd name="T9" fmla="*/ 279 h 2651"/>
                <a:gd name="T10" fmla="*/ 1229 w 1984"/>
                <a:gd name="T11" fmla="*/ 2401 h 2651"/>
                <a:gd name="T12" fmla="*/ 1407 w 1984"/>
                <a:gd name="T13" fmla="*/ 2651 h 2651"/>
                <a:gd name="T14" fmla="*/ 595 w 1984"/>
                <a:gd name="T15" fmla="*/ 2651 h 2651"/>
                <a:gd name="T16" fmla="*/ 771 w 1984"/>
                <a:gd name="T17" fmla="*/ 2401 h 2651"/>
                <a:gd name="T18" fmla="*/ 771 w 1984"/>
                <a:gd name="T19" fmla="*/ 279 h 2651"/>
                <a:gd name="T20" fmla="*/ 315 w 1984"/>
                <a:gd name="T21" fmla="*/ 279 h 2651"/>
                <a:gd name="T22" fmla="*/ 0 w 1984"/>
                <a:gd name="T23" fmla="*/ 522 h 2651"/>
                <a:gd name="T24" fmla="*/ 161 w 1984"/>
                <a:gd name="T25" fmla="*/ 0 h 2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84" h="2651">
                  <a:moveTo>
                    <a:pt x="161" y="0"/>
                  </a:moveTo>
                  <a:cubicBezTo>
                    <a:pt x="1984" y="0"/>
                    <a:pt x="1984" y="0"/>
                    <a:pt x="1984" y="0"/>
                  </a:cubicBezTo>
                  <a:cubicBezTo>
                    <a:pt x="1829" y="482"/>
                    <a:pt x="1829" y="482"/>
                    <a:pt x="1829" y="482"/>
                  </a:cubicBezTo>
                  <a:cubicBezTo>
                    <a:pt x="1829" y="482"/>
                    <a:pt x="1783" y="279"/>
                    <a:pt x="1607" y="279"/>
                  </a:cubicBezTo>
                  <a:cubicBezTo>
                    <a:pt x="1229" y="279"/>
                    <a:pt x="1229" y="279"/>
                    <a:pt x="1229" y="279"/>
                  </a:cubicBezTo>
                  <a:cubicBezTo>
                    <a:pt x="1229" y="2401"/>
                    <a:pt x="1229" y="2401"/>
                    <a:pt x="1229" y="2401"/>
                  </a:cubicBezTo>
                  <a:cubicBezTo>
                    <a:pt x="1229" y="2535"/>
                    <a:pt x="1407" y="2651"/>
                    <a:pt x="1407" y="2651"/>
                  </a:cubicBezTo>
                  <a:cubicBezTo>
                    <a:pt x="595" y="2651"/>
                    <a:pt x="595" y="2651"/>
                    <a:pt x="595" y="2651"/>
                  </a:cubicBezTo>
                  <a:cubicBezTo>
                    <a:pt x="595" y="2651"/>
                    <a:pt x="771" y="2547"/>
                    <a:pt x="771" y="2401"/>
                  </a:cubicBezTo>
                  <a:cubicBezTo>
                    <a:pt x="771" y="279"/>
                    <a:pt x="771" y="279"/>
                    <a:pt x="771" y="279"/>
                  </a:cubicBezTo>
                  <a:cubicBezTo>
                    <a:pt x="315" y="279"/>
                    <a:pt x="315" y="279"/>
                    <a:pt x="315" y="279"/>
                  </a:cubicBezTo>
                  <a:cubicBezTo>
                    <a:pt x="185" y="280"/>
                    <a:pt x="0" y="522"/>
                    <a:pt x="0" y="522"/>
                  </a:cubicBezTo>
                  <a:lnTo>
                    <a:pt x="16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800">
                <a:latin typeface="Fujitsu Infinity Pro" pitchFamily="2" charset="0"/>
              </a:endParaRPr>
            </a:p>
          </p:txBody>
        </p:sp>
        <p:sp>
          <p:nvSpPr>
            <p:cNvPr id="34" name="Freeform 39">
              <a:extLst>
                <a:ext uri="{FF2B5EF4-FFF2-40B4-BE49-F238E27FC236}">
                  <a16:creationId xmlns:a16="http://schemas.microsoft.com/office/drawing/2014/main" id="{7BF85E3E-59DE-4A1C-A9F5-48FC47043543}"/>
                </a:ext>
              </a:extLst>
            </p:cNvPr>
            <p:cNvSpPr>
              <a:spLocks/>
            </p:cNvSpPr>
            <p:nvPr userDrawn="1"/>
          </p:nvSpPr>
          <p:spPr bwMode="gray">
            <a:xfrm>
              <a:off x="8734426" y="401514"/>
              <a:ext cx="169862" cy="204725"/>
            </a:xfrm>
            <a:custGeom>
              <a:avLst/>
              <a:gdLst>
                <a:gd name="T0" fmla="*/ 1420 w 2219"/>
                <a:gd name="T1" fmla="*/ 0 h 2693"/>
                <a:gd name="T2" fmla="*/ 2219 w 2219"/>
                <a:gd name="T3" fmla="*/ 0 h 2693"/>
                <a:gd name="T4" fmla="*/ 2048 w 2219"/>
                <a:gd name="T5" fmla="*/ 234 h 2693"/>
                <a:gd name="T6" fmla="*/ 2048 w 2219"/>
                <a:gd name="T7" fmla="*/ 1840 h 2693"/>
                <a:gd name="T8" fmla="*/ 1131 w 2219"/>
                <a:gd name="T9" fmla="*/ 2693 h 2693"/>
                <a:gd name="T10" fmla="*/ 176 w 2219"/>
                <a:gd name="T11" fmla="*/ 1840 h 2693"/>
                <a:gd name="T12" fmla="*/ 176 w 2219"/>
                <a:gd name="T13" fmla="*/ 234 h 2693"/>
                <a:gd name="T14" fmla="*/ 0 w 2219"/>
                <a:gd name="T15" fmla="*/ 0 h 2693"/>
                <a:gd name="T16" fmla="*/ 821 w 2219"/>
                <a:gd name="T17" fmla="*/ 0 h 2693"/>
                <a:gd name="T18" fmla="*/ 638 w 2219"/>
                <a:gd name="T19" fmla="*/ 234 h 2693"/>
                <a:gd name="T20" fmla="*/ 638 w 2219"/>
                <a:gd name="T21" fmla="*/ 1840 h 2693"/>
                <a:gd name="T22" fmla="*/ 1131 w 2219"/>
                <a:gd name="T23" fmla="*/ 2406 h 2693"/>
                <a:gd name="T24" fmla="*/ 1601 w 2219"/>
                <a:gd name="T25" fmla="*/ 1840 h 2693"/>
                <a:gd name="T26" fmla="*/ 1601 w 2219"/>
                <a:gd name="T27" fmla="*/ 234 h 2693"/>
                <a:gd name="T28" fmla="*/ 1420 w 2219"/>
                <a:gd name="T29" fmla="*/ 0 h 2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19" h="2693">
                  <a:moveTo>
                    <a:pt x="1420" y="0"/>
                  </a:moveTo>
                  <a:cubicBezTo>
                    <a:pt x="2219" y="0"/>
                    <a:pt x="2219" y="0"/>
                    <a:pt x="2219" y="0"/>
                  </a:cubicBezTo>
                  <a:cubicBezTo>
                    <a:pt x="2219" y="0"/>
                    <a:pt x="2048" y="91"/>
                    <a:pt x="2048" y="234"/>
                  </a:cubicBezTo>
                  <a:cubicBezTo>
                    <a:pt x="2048" y="1840"/>
                    <a:pt x="2048" y="1840"/>
                    <a:pt x="2048" y="1840"/>
                  </a:cubicBezTo>
                  <a:cubicBezTo>
                    <a:pt x="2047" y="2492"/>
                    <a:pt x="1506" y="2693"/>
                    <a:pt x="1131" y="2693"/>
                  </a:cubicBezTo>
                  <a:cubicBezTo>
                    <a:pt x="759" y="2693"/>
                    <a:pt x="175" y="2490"/>
                    <a:pt x="176" y="1840"/>
                  </a:cubicBezTo>
                  <a:cubicBezTo>
                    <a:pt x="176" y="234"/>
                    <a:pt x="176" y="234"/>
                    <a:pt x="176" y="234"/>
                  </a:cubicBezTo>
                  <a:cubicBezTo>
                    <a:pt x="176" y="91"/>
                    <a:pt x="0" y="0"/>
                    <a:pt x="0" y="0"/>
                  </a:cubicBezTo>
                  <a:cubicBezTo>
                    <a:pt x="821" y="0"/>
                    <a:pt x="821" y="0"/>
                    <a:pt x="821" y="0"/>
                  </a:cubicBezTo>
                  <a:cubicBezTo>
                    <a:pt x="821" y="0"/>
                    <a:pt x="638" y="88"/>
                    <a:pt x="638" y="234"/>
                  </a:cubicBezTo>
                  <a:cubicBezTo>
                    <a:pt x="638" y="1840"/>
                    <a:pt x="638" y="1840"/>
                    <a:pt x="638" y="1840"/>
                  </a:cubicBezTo>
                  <a:cubicBezTo>
                    <a:pt x="638" y="2182"/>
                    <a:pt x="865" y="2406"/>
                    <a:pt x="1131" y="2406"/>
                  </a:cubicBezTo>
                  <a:cubicBezTo>
                    <a:pt x="1397" y="2406"/>
                    <a:pt x="1600" y="2173"/>
                    <a:pt x="1601" y="1840"/>
                  </a:cubicBezTo>
                  <a:cubicBezTo>
                    <a:pt x="1601" y="234"/>
                    <a:pt x="1601" y="234"/>
                    <a:pt x="1601" y="234"/>
                  </a:cubicBezTo>
                  <a:cubicBezTo>
                    <a:pt x="1601" y="91"/>
                    <a:pt x="1420" y="0"/>
                    <a:pt x="14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800">
                <a:latin typeface="Fujitsu Infinity Pro" pitchFamily="2" charset="0"/>
              </a:endParaRPr>
            </a:p>
          </p:txBody>
        </p:sp>
        <p:sp>
          <p:nvSpPr>
            <p:cNvPr id="35" name="Freeform 40">
              <a:extLst>
                <a:ext uri="{FF2B5EF4-FFF2-40B4-BE49-F238E27FC236}">
                  <a16:creationId xmlns:a16="http://schemas.microsoft.com/office/drawing/2014/main" id="{E108AA92-74C6-4E89-A2EF-14C7B0C4D7F3}"/>
                </a:ext>
              </a:extLst>
            </p:cNvPr>
            <p:cNvSpPr>
              <a:spLocks/>
            </p:cNvSpPr>
            <p:nvPr userDrawn="1"/>
          </p:nvSpPr>
          <p:spPr bwMode="gray">
            <a:xfrm>
              <a:off x="8142289" y="401514"/>
              <a:ext cx="169862" cy="206312"/>
            </a:xfrm>
            <a:custGeom>
              <a:avLst/>
              <a:gdLst>
                <a:gd name="T0" fmla="*/ 1427 w 2240"/>
                <a:gd name="T1" fmla="*/ 0 h 2700"/>
                <a:gd name="T2" fmla="*/ 2240 w 2240"/>
                <a:gd name="T3" fmla="*/ 0 h 2700"/>
                <a:gd name="T4" fmla="*/ 2068 w 2240"/>
                <a:gd name="T5" fmla="*/ 237 h 2700"/>
                <a:gd name="T6" fmla="*/ 2067 w 2240"/>
                <a:gd name="T7" fmla="*/ 1838 h 2700"/>
                <a:gd name="T8" fmla="*/ 1122 w 2240"/>
                <a:gd name="T9" fmla="*/ 2700 h 2700"/>
                <a:gd name="T10" fmla="*/ 166 w 2240"/>
                <a:gd name="T11" fmla="*/ 1838 h 2700"/>
                <a:gd name="T12" fmla="*/ 166 w 2240"/>
                <a:gd name="T13" fmla="*/ 237 h 2700"/>
                <a:gd name="T14" fmla="*/ 0 w 2240"/>
                <a:gd name="T15" fmla="*/ 0 h 2700"/>
                <a:gd name="T16" fmla="*/ 821 w 2240"/>
                <a:gd name="T17" fmla="*/ 0 h 2700"/>
                <a:gd name="T18" fmla="*/ 631 w 2240"/>
                <a:gd name="T19" fmla="*/ 237 h 2700"/>
                <a:gd name="T20" fmla="*/ 630 w 2240"/>
                <a:gd name="T21" fmla="*/ 1838 h 2700"/>
                <a:gd name="T22" fmla="*/ 1122 w 2240"/>
                <a:gd name="T23" fmla="*/ 2413 h 2700"/>
                <a:gd name="T24" fmla="*/ 1602 w 2240"/>
                <a:gd name="T25" fmla="*/ 1838 h 2700"/>
                <a:gd name="T26" fmla="*/ 1603 w 2240"/>
                <a:gd name="T27" fmla="*/ 237 h 2700"/>
                <a:gd name="T28" fmla="*/ 1427 w 2240"/>
                <a:gd name="T29" fmla="*/ 0 h 2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0" h="2700">
                  <a:moveTo>
                    <a:pt x="1427" y="0"/>
                  </a:moveTo>
                  <a:cubicBezTo>
                    <a:pt x="2240" y="0"/>
                    <a:pt x="2240" y="0"/>
                    <a:pt x="2240" y="0"/>
                  </a:cubicBezTo>
                  <a:cubicBezTo>
                    <a:pt x="2240" y="0"/>
                    <a:pt x="2068" y="95"/>
                    <a:pt x="2068" y="237"/>
                  </a:cubicBezTo>
                  <a:cubicBezTo>
                    <a:pt x="2068" y="238"/>
                    <a:pt x="2067" y="1838"/>
                    <a:pt x="2067" y="1838"/>
                  </a:cubicBezTo>
                  <a:cubicBezTo>
                    <a:pt x="2067" y="2494"/>
                    <a:pt x="1501" y="2700"/>
                    <a:pt x="1122" y="2700"/>
                  </a:cubicBezTo>
                  <a:cubicBezTo>
                    <a:pt x="750" y="2700"/>
                    <a:pt x="166" y="2491"/>
                    <a:pt x="166" y="1838"/>
                  </a:cubicBezTo>
                  <a:cubicBezTo>
                    <a:pt x="166" y="237"/>
                    <a:pt x="166" y="237"/>
                    <a:pt x="166" y="237"/>
                  </a:cubicBezTo>
                  <a:cubicBezTo>
                    <a:pt x="166" y="94"/>
                    <a:pt x="0" y="0"/>
                    <a:pt x="0" y="0"/>
                  </a:cubicBezTo>
                  <a:cubicBezTo>
                    <a:pt x="821" y="0"/>
                    <a:pt x="821" y="0"/>
                    <a:pt x="821" y="0"/>
                  </a:cubicBezTo>
                  <a:cubicBezTo>
                    <a:pt x="821" y="0"/>
                    <a:pt x="631" y="94"/>
                    <a:pt x="631" y="237"/>
                  </a:cubicBezTo>
                  <a:cubicBezTo>
                    <a:pt x="630" y="1838"/>
                    <a:pt x="630" y="1838"/>
                    <a:pt x="630" y="1838"/>
                  </a:cubicBezTo>
                  <a:cubicBezTo>
                    <a:pt x="630" y="2178"/>
                    <a:pt x="856" y="2412"/>
                    <a:pt x="1122" y="2413"/>
                  </a:cubicBezTo>
                  <a:cubicBezTo>
                    <a:pt x="1388" y="2414"/>
                    <a:pt x="1602" y="2174"/>
                    <a:pt x="1602" y="1838"/>
                  </a:cubicBezTo>
                  <a:cubicBezTo>
                    <a:pt x="1603" y="237"/>
                    <a:pt x="1603" y="237"/>
                    <a:pt x="1603" y="237"/>
                  </a:cubicBezTo>
                  <a:cubicBezTo>
                    <a:pt x="1603" y="94"/>
                    <a:pt x="1427" y="0"/>
                    <a:pt x="14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800">
                <a:latin typeface="Fujitsu Infinity Pro" pitchFamily="2" charset="0"/>
              </a:endParaRPr>
            </a:p>
          </p:txBody>
        </p:sp>
        <p:sp>
          <p:nvSpPr>
            <p:cNvPr id="36" name="Freeform 41">
              <a:extLst>
                <a:ext uri="{FF2B5EF4-FFF2-40B4-BE49-F238E27FC236}">
                  <a16:creationId xmlns:a16="http://schemas.microsoft.com/office/drawing/2014/main" id="{4A7819A2-BBC8-42A0-B3F4-F6090BDCA2A4}"/>
                </a:ext>
              </a:extLst>
            </p:cNvPr>
            <p:cNvSpPr>
              <a:spLocks/>
            </p:cNvSpPr>
            <p:nvPr userDrawn="1"/>
          </p:nvSpPr>
          <p:spPr bwMode="gray">
            <a:xfrm>
              <a:off x="8604251" y="396753"/>
              <a:ext cx="130175" cy="211073"/>
            </a:xfrm>
            <a:custGeom>
              <a:avLst/>
              <a:gdLst>
                <a:gd name="T0" fmla="*/ 1467 w 1707"/>
                <a:gd name="T1" fmla="*/ 479 h 2755"/>
                <a:gd name="T2" fmla="*/ 1019 w 1707"/>
                <a:gd name="T3" fmla="*/ 276 h 2755"/>
                <a:gd name="T4" fmla="*/ 504 w 1707"/>
                <a:gd name="T5" fmla="*/ 677 h 2755"/>
                <a:gd name="T6" fmla="*/ 995 w 1707"/>
                <a:gd name="T7" fmla="*/ 1174 h 2755"/>
                <a:gd name="T8" fmla="*/ 1705 w 1707"/>
                <a:gd name="T9" fmla="*/ 1974 h 2755"/>
                <a:gd name="T10" fmla="*/ 651 w 1707"/>
                <a:gd name="T11" fmla="*/ 2755 h 2755"/>
                <a:gd name="T12" fmla="*/ 155 w 1707"/>
                <a:gd name="T13" fmla="*/ 2686 h 2755"/>
                <a:gd name="T14" fmla="*/ 0 w 1707"/>
                <a:gd name="T15" fmla="*/ 2177 h 2755"/>
                <a:gd name="T16" fmla="*/ 658 w 1707"/>
                <a:gd name="T17" fmla="*/ 2466 h 2755"/>
                <a:gd name="T18" fmla="*/ 1252 w 1707"/>
                <a:gd name="T19" fmla="*/ 2030 h 2755"/>
                <a:gd name="T20" fmla="*/ 46 w 1707"/>
                <a:gd name="T21" fmla="*/ 731 h 2755"/>
                <a:gd name="T22" fmla="*/ 973 w 1707"/>
                <a:gd name="T23" fmla="*/ 0 h 2755"/>
                <a:gd name="T24" fmla="*/ 1467 w 1707"/>
                <a:gd name="T25" fmla="*/ 69 h 2755"/>
                <a:gd name="T26" fmla="*/ 1467 w 1707"/>
                <a:gd name="T27" fmla="*/ 479 h 2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7" h="2755">
                  <a:moveTo>
                    <a:pt x="1467" y="479"/>
                  </a:moveTo>
                  <a:cubicBezTo>
                    <a:pt x="1467" y="479"/>
                    <a:pt x="1352" y="277"/>
                    <a:pt x="1019" y="276"/>
                  </a:cubicBezTo>
                  <a:cubicBezTo>
                    <a:pt x="686" y="275"/>
                    <a:pt x="505" y="450"/>
                    <a:pt x="504" y="677"/>
                  </a:cubicBezTo>
                  <a:cubicBezTo>
                    <a:pt x="503" y="934"/>
                    <a:pt x="696" y="1031"/>
                    <a:pt x="995" y="1174"/>
                  </a:cubicBezTo>
                  <a:cubicBezTo>
                    <a:pt x="1279" y="1311"/>
                    <a:pt x="1707" y="1499"/>
                    <a:pt x="1705" y="1974"/>
                  </a:cubicBezTo>
                  <a:cubicBezTo>
                    <a:pt x="1704" y="2399"/>
                    <a:pt x="1327" y="2755"/>
                    <a:pt x="651" y="2755"/>
                  </a:cubicBezTo>
                  <a:cubicBezTo>
                    <a:pt x="442" y="2754"/>
                    <a:pt x="155" y="2686"/>
                    <a:pt x="155" y="2686"/>
                  </a:cubicBezTo>
                  <a:cubicBezTo>
                    <a:pt x="0" y="2177"/>
                    <a:pt x="0" y="2177"/>
                    <a:pt x="0" y="2177"/>
                  </a:cubicBezTo>
                  <a:cubicBezTo>
                    <a:pt x="143" y="2316"/>
                    <a:pt x="397" y="2466"/>
                    <a:pt x="658" y="2466"/>
                  </a:cubicBezTo>
                  <a:cubicBezTo>
                    <a:pt x="929" y="2466"/>
                    <a:pt x="1252" y="2298"/>
                    <a:pt x="1252" y="2030"/>
                  </a:cubicBezTo>
                  <a:cubicBezTo>
                    <a:pt x="1252" y="1512"/>
                    <a:pt x="46" y="1598"/>
                    <a:pt x="46" y="731"/>
                  </a:cubicBezTo>
                  <a:cubicBezTo>
                    <a:pt x="46" y="433"/>
                    <a:pt x="254" y="0"/>
                    <a:pt x="973" y="0"/>
                  </a:cubicBezTo>
                  <a:cubicBezTo>
                    <a:pt x="1207" y="0"/>
                    <a:pt x="1467" y="69"/>
                    <a:pt x="1467" y="69"/>
                  </a:cubicBezTo>
                  <a:lnTo>
                    <a:pt x="1467" y="4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800">
                <a:latin typeface="Fujitsu Infinity Pro" pitchFamily="2" charset="0"/>
              </a:endParaRPr>
            </a:p>
          </p:txBody>
        </p:sp>
      </p:grpSp>
      <p:sp>
        <p:nvSpPr>
          <p:cNvPr id="4" name="Footer Placeholder 4">
            <a:extLst>
              <a:ext uri="{FF2B5EF4-FFF2-40B4-BE49-F238E27FC236}">
                <a16:creationId xmlns:a16="http://schemas.microsoft.com/office/drawing/2014/main" id="{629B43CA-7A0D-3408-9F1E-64A68FF091B2}"/>
              </a:ext>
            </a:extLst>
          </p:cNvPr>
          <p:cNvSpPr txBox="1">
            <a:spLocks/>
          </p:cNvSpPr>
          <p:nvPr userDrawn="1"/>
        </p:nvSpPr>
        <p:spPr bwMode="gray">
          <a:xfrm>
            <a:off x="4222751" y="4908440"/>
            <a:ext cx="698500" cy="103874"/>
          </a:xfrm>
          <a:prstGeom prst="rect">
            <a:avLst/>
          </a:prstGeom>
        </p:spPr>
        <p:txBody>
          <a:bodyPr vert="horz" wrap="none" lIns="0" tIns="0" rIns="0" bIns="0" rtlCol="0" anchor="t" anchorCtr="0">
            <a:no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4F1D68F-5B3C-49F9-B949-8997F503C61C}" type="slidenum">
              <a:rPr lang="en-GB" sz="675" smtClean="0">
                <a:latin typeface="Fujitsu Infinity Pro" pitchFamily="2" charset="0"/>
              </a:rPr>
              <a:t>‹#›</a:t>
            </a:fld>
            <a:endParaRPr lang="en-GB" sz="675" dirty="0">
              <a:latin typeface="Fujitsu Infinity Pro" pitchFamily="2" charset="0"/>
            </a:endParaRPr>
          </a:p>
        </p:txBody>
      </p:sp>
    </p:spTree>
    <p:extLst>
      <p:ext uri="{BB962C8B-B14F-4D97-AF65-F5344CB8AC3E}">
        <p14:creationId xmlns:p14="http://schemas.microsoft.com/office/powerpoint/2010/main" val="3929678703"/>
      </p:ext>
    </p:extLst>
  </p:cSld>
  <p:clrMap bg1="lt1" tx1="dk1" bg2="lt2" tx2="dk2" accent1="accent1" accent2="accent2" accent3="accent3" accent4="accent4" accent5="accent5" accent6="accent6" hlink="hlink" folHlink="folHlink"/>
  <p:sldLayoutIdLst>
    <p:sldLayoutId id="2147483839" r:id="rId1"/>
    <p:sldLayoutId id="2147483848" r:id="rId2"/>
    <p:sldLayoutId id="2147483840" r:id="rId3"/>
    <p:sldLayoutId id="2147483849" r:id="rId4"/>
    <p:sldLayoutId id="2147483843" r:id="rId5"/>
    <p:sldLayoutId id="2147483844" r:id="rId6"/>
    <p:sldLayoutId id="2147483845" r:id="rId7"/>
    <p:sldLayoutId id="2147483846" r:id="rId8"/>
    <p:sldLayoutId id="2147483850" r:id="rId9"/>
    <p:sldLayoutId id="2147483837"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577" rtl="0" eaLnBrk="1" latinLnBrk="0" hangingPunct="1">
        <a:lnSpc>
          <a:spcPct val="90000"/>
        </a:lnSpc>
        <a:spcBef>
          <a:spcPct val="0"/>
        </a:spcBef>
        <a:buNone/>
        <a:defRPr kumimoji="1" sz="2800" b="0" kern="1200">
          <a:solidFill>
            <a:schemeClr val="tx1"/>
          </a:solidFill>
          <a:latin typeface="Fujitsu Infinity Pro Bold" pitchFamily="2" charset="0"/>
          <a:ea typeface="+mj-ea"/>
          <a:cs typeface="+mj-cs"/>
        </a:defRPr>
      </a:lvl1pPr>
    </p:titleStyle>
    <p:bodyStyle>
      <a:lvl1pPr marL="252331" indent="-252331" algn="l" defTabSz="685577" rtl="0" eaLnBrk="1" latinLnBrk="0" hangingPunct="1">
        <a:lnSpc>
          <a:spcPct val="90000"/>
        </a:lnSpc>
        <a:spcBef>
          <a:spcPts val="0"/>
        </a:spcBef>
        <a:spcAft>
          <a:spcPts val="600"/>
        </a:spcAft>
        <a:buClr>
          <a:srgbClr val="EA0000"/>
        </a:buClr>
        <a:buSzPct val="120000"/>
        <a:buFont typeface="Arial" panose="020B0604020202020204" pitchFamily="34" charset="0"/>
        <a:buChar char="●"/>
        <a:defRPr kumimoji="1" lang="en-US" sz="2399" kern="1200" dirty="0" smtClean="0">
          <a:solidFill>
            <a:schemeClr val="tx1"/>
          </a:solidFill>
          <a:latin typeface="+mn-lt"/>
          <a:ea typeface="+mn-ea"/>
          <a:cs typeface="+mn-cs"/>
        </a:defRPr>
      </a:lvl1pPr>
      <a:lvl2pPr marL="533227" indent="-225351" algn="l" defTabSz="685577" rtl="0" eaLnBrk="1" latinLnBrk="0" hangingPunct="1">
        <a:lnSpc>
          <a:spcPct val="90000"/>
        </a:lnSpc>
        <a:spcBef>
          <a:spcPts val="0"/>
        </a:spcBef>
        <a:spcAft>
          <a:spcPts val="600"/>
        </a:spcAft>
        <a:buClr>
          <a:srgbClr val="FF8000"/>
        </a:buClr>
        <a:buSzPct val="120000"/>
        <a:buFont typeface="Corbel" panose="020B0503020204020204" pitchFamily="34" charset="0"/>
        <a:buChar char="○"/>
        <a:defRPr kumimoji="1" lang="en-US" sz="2000" kern="1200" dirty="0" smtClean="0">
          <a:solidFill>
            <a:schemeClr val="tx1"/>
          </a:solidFill>
          <a:latin typeface="+mn-lt"/>
          <a:ea typeface="+mn-ea"/>
          <a:cs typeface="+mn-cs"/>
        </a:defRPr>
      </a:lvl2pPr>
      <a:lvl3pPr marL="868080" indent="-198374" algn="l" defTabSz="685577" rtl="0" eaLnBrk="1" latinLnBrk="0" hangingPunct="1">
        <a:lnSpc>
          <a:spcPct val="90000"/>
        </a:lnSpc>
        <a:spcBef>
          <a:spcPts val="0"/>
        </a:spcBef>
        <a:spcAft>
          <a:spcPts val="600"/>
        </a:spcAft>
        <a:buClr>
          <a:schemeClr val="tx1">
            <a:lumMod val="50000"/>
            <a:lumOff val="50000"/>
          </a:schemeClr>
        </a:buClr>
        <a:buSzPct val="120000"/>
        <a:buFont typeface="Corbel" panose="020B0503020204020204" pitchFamily="34" charset="0"/>
        <a:buChar char="○"/>
        <a:defRPr kumimoji="1" lang="en-US" sz="1800" kern="1200" dirty="0" smtClean="0">
          <a:solidFill>
            <a:schemeClr val="tx1"/>
          </a:solidFill>
          <a:latin typeface="+mn-lt"/>
          <a:ea typeface="+mn-ea"/>
          <a:cs typeface="+mn-cs"/>
        </a:defRPr>
      </a:lvl3pPr>
      <a:lvl4pPr marL="1202934" indent="-193613" algn="l" defTabSz="685577" rtl="0" eaLnBrk="1" latinLnBrk="0" hangingPunct="1">
        <a:lnSpc>
          <a:spcPct val="90000"/>
        </a:lnSpc>
        <a:spcBef>
          <a:spcPts val="0"/>
        </a:spcBef>
        <a:spcAft>
          <a:spcPts val="600"/>
        </a:spcAft>
        <a:buClr>
          <a:schemeClr val="bg1">
            <a:lumMod val="50000"/>
          </a:schemeClr>
        </a:buClr>
        <a:buSzPct val="120000"/>
        <a:buFont typeface="Arial" panose="020B0604020202020204" pitchFamily="34" charset="0"/>
        <a:buChar char="●"/>
        <a:defRPr kumimoji="1" lang="en-US" sz="1599" kern="1200" dirty="0" smtClean="0">
          <a:solidFill>
            <a:schemeClr val="tx1"/>
          </a:solidFill>
          <a:latin typeface="+mn-lt"/>
          <a:ea typeface="+mn-ea"/>
          <a:cs typeface="+mn-cs"/>
        </a:defRPr>
      </a:lvl4pPr>
      <a:lvl5pPr marL="1542548" indent="-171394" algn="l" defTabSz="685577" rtl="0" eaLnBrk="1" latinLnBrk="0" hangingPunct="1">
        <a:lnSpc>
          <a:spcPct val="90000"/>
        </a:lnSpc>
        <a:spcBef>
          <a:spcPts val="375"/>
        </a:spcBef>
        <a:buClr>
          <a:schemeClr val="bg1">
            <a:lumMod val="50000"/>
          </a:schemeClr>
        </a:buClr>
        <a:buFontTx/>
        <a:buBlip>
          <a:blip r:embed="rId13"/>
        </a:buBlip>
        <a:defRPr kumimoji="1" sz="1599" kern="1200">
          <a:solidFill>
            <a:schemeClr val="tx1"/>
          </a:solidFill>
          <a:latin typeface="+mn-lt"/>
          <a:ea typeface="+mn-ea"/>
          <a:cs typeface="+mn-cs"/>
        </a:defRPr>
      </a:lvl5pPr>
      <a:lvl6pPr marL="1885337" indent="-171394" algn="l" defTabSz="685577" rtl="0" eaLnBrk="1" latinLnBrk="0" hangingPunct="1">
        <a:lnSpc>
          <a:spcPct val="90000"/>
        </a:lnSpc>
        <a:spcBef>
          <a:spcPts val="375"/>
        </a:spcBef>
        <a:buClr>
          <a:schemeClr val="bg1">
            <a:lumMod val="50000"/>
          </a:schemeClr>
        </a:buClr>
        <a:buFontTx/>
        <a:buBlip>
          <a:blip r:embed="rId13"/>
        </a:buBlip>
        <a:defRPr kumimoji="1" sz="1599" kern="1200">
          <a:solidFill>
            <a:schemeClr val="tx1"/>
          </a:solidFill>
          <a:latin typeface="+mn-lt"/>
          <a:ea typeface="+mn-ea"/>
          <a:cs typeface="+mn-cs"/>
        </a:defRPr>
      </a:lvl6pPr>
      <a:lvl7pPr marL="2228126"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7pPr>
      <a:lvl8pPr marL="2570914"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8pPr>
      <a:lvl9pPr marL="2913702"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9pPr>
    </p:bodyStyle>
    <p:otherStyle>
      <a:defPPr>
        <a:defRPr lang="en-US"/>
      </a:defPPr>
      <a:lvl1pPr marL="0" algn="l" defTabSz="685577" rtl="0" eaLnBrk="1" latinLnBrk="0" hangingPunct="1">
        <a:defRPr kumimoji="1" sz="1350" kern="1200">
          <a:solidFill>
            <a:schemeClr val="tx1"/>
          </a:solidFill>
          <a:latin typeface="+mn-lt"/>
          <a:ea typeface="+mn-ea"/>
          <a:cs typeface="+mn-cs"/>
        </a:defRPr>
      </a:lvl1pPr>
      <a:lvl2pPr marL="342788" algn="l" defTabSz="685577" rtl="0" eaLnBrk="1" latinLnBrk="0" hangingPunct="1">
        <a:defRPr kumimoji="1" sz="1350" kern="1200">
          <a:solidFill>
            <a:schemeClr val="tx1"/>
          </a:solidFill>
          <a:latin typeface="+mn-lt"/>
          <a:ea typeface="+mn-ea"/>
          <a:cs typeface="+mn-cs"/>
        </a:defRPr>
      </a:lvl2pPr>
      <a:lvl3pPr marL="685577" algn="l" defTabSz="685577" rtl="0" eaLnBrk="1" latinLnBrk="0" hangingPunct="1">
        <a:defRPr kumimoji="1" sz="1350" kern="1200">
          <a:solidFill>
            <a:schemeClr val="tx1"/>
          </a:solidFill>
          <a:latin typeface="+mn-lt"/>
          <a:ea typeface="+mn-ea"/>
          <a:cs typeface="+mn-cs"/>
        </a:defRPr>
      </a:lvl3pPr>
      <a:lvl4pPr marL="1028366" algn="l" defTabSz="685577" rtl="0" eaLnBrk="1" latinLnBrk="0" hangingPunct="1">
        <a:defRPr kumimoji="1" sz="1350" kern="1200">
          <a:solidFill>
            <a:schemeClr val="tx1"/>
          </a:solidFill>
          <a:latin typeface="+mn-lt"/>
          <a:ea typeface="+mn-ea"/>
          <a:cs typeface="+mn-cs"/>
        </a:defRPr>
      </a:lvl4pPr>
      <a:lvl5pPr marL="1371154" algn="l" defTabSz="685577" rtl="0" eaLnBrk="1" latinLnBrk="0" hangingPunct="1">
        <a:defRPr kumimoji="1" sz="1350" kern="1200">
          <a:solidFill>
            <a:schemeClr val="tx1"/>
          </a:solidFill>
          <a:latin typeface="+mn-lt"/>
          <a:ea typeface="+mn-ea"/>
          <a:cs typeface="+mn-cs"/>
        </a:defRPr>
      </a:lvl5pPr>
      <a:lvl6pPr marL="1713944" algn="l" defTabSz="685577" rtl="0" eaLnBrk="1" latinLnBrk="0" hangingPunct="1">
        <a:defRPr kumimoji="1" sz="1350" kern="1200">
          <a:solidFill>
            <a:schemeClr val="tx1"/>
          </a:solidFill>
          <a:latin typeface="+mn-lt"/>
          <a:ea typeface="+mn-ea"/>
          <a:cs typeface="+mn-cs"/>
        </a:defRPr>
      </a:lvl6pPr>
      <a:lvl7pPr marL="2056730" algn="l" defTabSz="685577" rtl="0" eaLnBrk="1" latinLnBrk="0" hangingPunct="1">
        <a:defRPr kumimoji="1" sz="1350" kern="1200">
          <a:solidFill>
            <a:schemeClr val="tx1"/>
          </a:solidFill>
          <a:latin typeface="+mn-lt"/>
          <a:ea typeface="+mn-ea"/>
          <a:cs typeface="+mn-cs"/>
        </a:defRPr>
      </a:lvl7pPr>
      <a:lvl8pPr marL="2399520" algn="l" defTabSz="685577" rtl="0" eaLnBrk="1" latinLnBrk="0" hangingPunct="1">
        <a:defRPr kumimoji="1" sz="1350" kern="1200">
          <a:solidFill>
            <a:schemeClr val="tx1"/>
          </a:solidFill>
          <a:latin typeface="+mn-lt"/>
          <a:ea typeface="+mn-ea"/>
          <a:cs typeface="+mn-cs"/>
        </a:defRPr>
      </a:lvl8pPr>
      <a:lvl9pPr marL="2742308" algn="l" defTabSz="685577" rtl="0" eaLnBrk="1" latinLnBrk="0" hangingPunct="1">
        <a:defRPr kumimoji="1"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pos="146">
          <p15:clr>
            <a:srgbClr val="F26B43"/>
          </p15:clr>
        </p15:guide>
        <p15:guide id="4" pos="5612">
          <p15:clr>
            <a:srgbClr val="F26B43"/>
          </p15:clr>
        </p15:guide>
        <p15:guide id="5" orient="horz" pos="3094">
          <p15:clr>
            <a:srgbClr val="F26B43"/>
          </p15:clr>
        </p15:guide>
        <p15:guide id="6" orient="horz" pos="145">
          <p15:clr>
            <a:srgbClr val="F26B43"/>
          </p15:clr>
        </p15:guide>
        <p15:guide id="7" orient="horz" pos="599">
          <p15:clr>
            <a:srgbClr val="F26B43"/>
          </p15:clr>
        </p15:guide>
        <p15:guide id="8" orient="horz" pos="298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9.xml"/><Relationship Id="rId5" Type="http://schemas.openxmlformats.org/officeDocument/2006/relationships/image" Target="../media/image26.sv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9.xml"/><Relationship Id="rId5" Type="http://schemas.openxmlformats.org/officeDocument/2006/relationships/image" Target="../media/image28.sv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9.xml"/><Relationship Id="rId5" Type="http://schemas.openxmlformats.org/officeDocument/2006/relationships/image" Target="../media/image28.sv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51.png"/><Relationship Id="rId4" Type="http://schemas.openxmlformats.org/officeDocument/2006/relationships/image" Target="../media/image26.svg"/></Relationships>
</file>

<file path=ppt/slides/_rels/slide19.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9.xml"/><Relationship Id="rId5" Type="http://schemas.openxmlformats.org/officeDocument/2006/relationships/image" Target="../media/image57.sv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61.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8" Type="http://schemas.openxmlformats.org/officeDocument/2006/relationships/image" Target="../media/image64.png"/><Relationship Id="rId13"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63.svg"/><Relationship Id="rId12" Type="http://schemas.openxmlformats.org/officeDocument/2006/relationships/image" Target="../media/image68.png"/><Relationship Id="rId2" Type="http://schemas.openxmlformats.org/officeDocument/2006/relationships/hyperlink" Target="https://www.interdb.jp/pg/" TargetMode="External"/><Relationship Id="rId1" Type="http://schemas.openxmlformats.org/officeDocument/2006/relationships/slideLayout" Target="../slideLayouts/slideLayout10.xml"/><Relationship Id="rId6" Type="http://schemas.openxmlformats.org/officeDocument/2006/relationships/image" Target="../media/image62.png"/><Relationship Id="rId11" Type="http://schemas.openxmlformats.org/officeDocument/2006/relationships/image" Target="../media/image67.svg"/><Relationship Id="rId5" Type="http://schemas.openxmlformats.org/officeDocument/2006/relationships/hyperlink" Target="https://www.postgresql.org/docs/" TargetMode="External"/><Relationship Id="rId10" Type="http://schemas.openxmlformats.org/officeDocument/2006/relationships/image" Target="../media/image66.png"/><Relationship Id="rId4" Type="http://schemas.openxmlformats.org/officeDocument/2006/relationships/hyperlink" Target="https://postgrespro.com/community/books/internals" TargetMode="External"/><Relationship Id="rId9" Type="http://schemas.openxmlformats.org/officeDocument/2006/relationships/image" Target="../media/image65.svg"/><Relationship Id="rId1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16.xml"/><Relationship Id="rId1" Type="http://schemas.openxmlformats.org/officeDocument/2006/relationships/tags" Target="../tags/tag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6.svg"/><Relationship Id="rId2" Type="http://schemas.openxmlformats.org/officeDocument/2006/relationships/slideLayout" Target="../slideLayouts/slideLayout9.xml"/><Relationship Id="rId1" Type="http://schemas.openxmlformats.org/officeDocument/2006/relationships/themeOverride" Target="../theme/themeOverride1.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28.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40.sv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4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8177FEB-49C1-4F1F-B148-9E0D1B02DDFC}"/>
              </a:ext>
            </a:extLst>
          </p:cNvPr>
          <p:cNvSpPr txBox="1">
            <a:spLocks/>
          </p:cNvSpPr>
          <p:nvPr/>
        </p:nvSpPr>
        <p:spPr>
          <a:xfrm>
            <a:off x="280900" y="313053"/>
            <a:ext cx="3446550" cy="1733104"/>
          </a:xfrm>
          <a:prstGeom prst="rect">
            <a:avLst/>
          </a:prstGeom>
        </p:spPr>
        <p:txBody>
          <a:bodyPr wrap="square" lIns="0" tIns="0" rIns="0" bIns="0" anchor="t" anchorCtr="0">
            <a:noAutofit/>
          </a:bodyPr>
          <a:lstStyle>
            <a:lvl1pPr algn="l" defTabSz="685783" rtl="0" eaLnBrk="1" latinLnBrk="0" hangingPunct="1">
              <a:lnSpc>
                <a:spcPct val="90000"/>
              </a:lnSpc>
              <a:spcBef>
                <a:spcPct val="0"/>
              </a:spcBef>
              <a:buNone/>
              <a:defRPr kumimoji="1" sz="2700" b="0" kern="1200">
                <a:solidFill>
                  <a:schemeClr val="bg1"/>
                </a:solidFill>
                <a:latin typeface="Fujitsu Infinity Pro" pitchFamily="2" charset="0"/>
                <a:ea typeface="+mj-ea"/>
                <a:cs typeface="+mj-cs"/>
              </a:defRPr>
            </a:lvl1pPr>
          </a:lstStyle>
          <a:p>
            <a:pPr>
              <a:lnSpc>
                <a:spcPct val="120000"/>
              </a:lnSpc>
            </a:pPr>
            <a:r>
              <a:rPr lang="en-IN" sz="3200" dirty="0">
                <a:solidFill>
                  <a:schemeClr val="tx1"/>
                </a:solidFill>
                <a:latin typeface="Fujitsu Infinity Pro ExtraBold" pitchFamily="2" charset="0"/>
              </a:rPr>
              <a:t>Understanding Write-Ahead Logging (WAL)</a:t>
            </a:r>
            <a:endParaRPr lang="en-US" sz="3200" dirty="0">
              <a:solidFill>
                <a:schemeClr val="tx1"/>
              </a:solidFill>
              <a:latin typeface="Fujitsu Infinity Pro ExtraBold" pitchFamily="2" charset="0"/>
            </a:endParaRPr>
          </a:p>
        </p:txBody>
      </p:sp>
      <p:sp>
        <p:nvSpPr>
          <p:cNvPr id="14" name="Textplatzhalter 5">
            <a:extLst>
              <a:ext uri="{FF2B5EF4-FFF2-40B4-BE49-F238E27FC236}">
                <a16:creationId xmlns:a16="http://schemas.microsoft.com/office/drawing/2014/main" id="{ECA16322-8436-324F-627F-265A91B0E07E}"/>
              </a:ext>
            </a:extLst>
          </p:cNvPr>
          <p:cNvSpPr txBox="1">
            <a:spLocks/>
          </p:cNvSpPr>
          <p:nvPr>
            <p:custDataLst>
              <p:tags r:id="rId1"/>
            </p:custDataLst>
          </p:nvPr>
        </p:nvSpPr>
        <p:spPr bwMode="gray">
          <a:xfrm>
            <a:off x="1858370" y="2934452"/>
            <a:ext cx="1862729" cy="396000"/>
          </a:xfrm>
          <a:prstGeom prst="rect">
            <a:avLst/>
          </a:prstGeom>
          <a:gradFill>
            <a:gsLst>
              <a:gs pos="79000">
                <a:srgbClr val="FFE700"/>
              </a:gs>
              <a:gs pos="38000">
                <a:srgbClr val="FF8000"/>
              </a:gs>
            </a:gsLst>
            <a:lin ang="2700000" scaled="0"/>
          </a:gradFill>
          <a:ln>
            <a:noFill/>
          </a:ln>
        </p:spPr>
        <p:txBody>
          <a:bodyPr lIns="0" tIns="0" rIns="0" bIns="0" anchor="ctr" anchorCtr="0"/>
          <a:lstStyle>
            <a:lvl1pPr marL="250825" indent="-250825" algn="l" defTabSz="685800" rtl="0" eaLnBrk="1" latinLnBrk="0" hangingPunct="1">
              <a:lnSpc>
                <a:spcPct val="90000"/>
              </a:lnSpc>
              <a:spcBef>
                <a:spcPts val="750"/>
              </a:spcBef>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90000"/>
              </a:lnSpc>
              <a:spcBef>
                <a:spcPts val="375"/>
              </a:spcBef>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08000" marR="0" lvl="0" indent="0" algn="l" defTabSz="685800" rtl="0" eaLnBrk="1" fontAlgn="auto" latinLnBrk="0" hangingPunct="1">
              <a:lnSpc>
                <a:spcPct val="100000"/>
              </a:lnSpc>
              <a:spcBef>
                <a:spcPts val="0"/>
              </a:spcBef>
              <a:spcAft>
                <a:spcPts val="0"/>
              </a:spcAft>
              <a:buClrTx/>
              <a:buSzPct val="120000"/>
              <a:buFont typeface="Arial" panose="020B0604020202020204" pitchFamily="34" charset="0"/>
              <a:buNone/>
              <a:tabLst/>
              <a:defRPr/>
            </a:pPr>
            <a:r>
              <a:rPr kumimoji="0" lang="en-AU" sz="1600" b="0" i="0" u="none" strike="noStrike" kern="1200" cap="none" spc="0" normalizeH="0" baseline="0" noProof="0" dirty="0">
                <a:ln>
                  <a:noFill/>
                </a:ln>
                <a:effectLst/>
                <a:uLnTx/>
                <a:uFillTx/>
                <a:latin typeface="Fujitsu Infinity Pro Bold" pitchFamily="2" charset="0"/>
                <a:ea typeface="+mn-ea"/>
                <a:cs typeface="+mn-cs"/>
              </a:rPr>
              <a:t>Vigneshwaran C</a:t>
            </a:r>
          </a:p>
        </p:txBody>
      </p:sp>
      <p:sp>
        <p:nvSpPr>
          <p:cNvPr id="15" name="TextBox 14">
            <a:extLst>
              <a:ext uri="{FF2B5EF4-FFF2-40B4-BE49-F238E27FC236}">
                <a16:creationId xmlns:a16="http://schemas.microsoft.com/office/drawing/2014/main" id="{8FD8F33F-AFC3-19A8-F59F-0A6E42E0E5B0}"/>
              </a:ext>
            </a:extLst>
          </p:cNvPr>
          <p:cNvSpPr txBox="1"/>
          <p:nvPr/>
        </p:nvSpPr>
        <p:spPr>
          <a:xfrm>
            <a:off x="1868506" y="3402583"/>
            <a:ext cx="2253497" cy="482761"/>
          </a:xfrm>
          <a:prstGeom prst="rect">
            <a:avLst/>
          </a:prstGeom>
          <a:noFill/>
          <a:ln>
            <a:noFill/>
          </a:ln>
        </p:spPr>
        <p:txBody>
          <a:bodyPr wrap="square" lIns="0" tIns="45720" rIns="91440" bIns="45720" rtlCol="0">
            <a:spAutoFit/>
          </a:bodyPr>
          <a:lstStyle>
            <a:defPPr>
              <a:defRPr lang="en-US"/>
            </a:defPPr>
            <a:lvl1pPr marL="0" algn="l" defTabSz="914621" rtl="0" eaLnBrk="1" latinLnBrk="0" hangingPunct="1">
              <a:defRPr sz="1800" kern="1200">
                <a:solidFill>
                  <a:schemeClr val="tx1"/>
                </a:solidFill>
                <a:latin typeface="+mn-lt"/>
                <a:ea typeface="+mn-ea"/>
                <a:cs typeface="+mn-cs"/>
              </a:defRPr>
            </a:lvl1pPr>
            <a:lvl2pPr marL="457310" algn="l" defTabSz="914621" rtl="0" eaLnBrk="1" latinLnBrk="0" hangingPunct="1">
              <a:defRPr sz="1800" kern="1200">
                <a:solidFill>
                  <a:schemeClr val="tx1"/>
                </a:solidFill>
                <a:latin typeface="+mn-lt"/>
                <a:ea typeface="+mn-ea"/>
                <a:cs typeface="+mn-cs"/>
              </a:defRPr>
            </a:lvl2pPr>
            <a:lvl3pPr marL="914621" algn="l" defTabSz="914621" rtl="0" eaLnBrk="1" latinLnBrk="0" hangingPunct="1">
              <a:defRPr sz="1800" kern="1200">
                <a:solidFill>
                  <a:schemeClr val="tx1"/>
                </a:solidFill>
                <a:latin typeface="+mn-lt"/>
                <a:ea typeface="+mn-ea"/>
                <a:cs typeface="+mn-cs"/>
              </a:defRPr>
            </a:lvl3pPr>
            <a:lvl4pPr marL="1371931" algn="l" defTabSz="914621" rtl="0" eaLnBrk="1" latinLnBrk="0" hangingPunct="1">
              <a:defRPr sz="1800" kern="1200">
                <a:solidFill>
                  <a:schemeClr val="tx1"/>
                </a:solidFill>
                <a:latin typeface="+mn-lt"/>
                <a:ea typeface="+mn-ea"/>
                <a:cs typeface="+mn-cs"/>
              </a:defRPr>
            </a:lvl4pPr>
            <a:lvl5pPr marL="1829242" algn="l" defTabSz="914621" rtl="0" eaLnBrk="1" latinLnBrk="0" hangingPunct="1">
              <a:defRPr sz="1800" kern="1200">
                <a:solidFill>
                  <a:schemeClr val="tx1"/>
                </a:solidFill>
                <a:latin typeface="+mn-lt"/>
                <a:ea typeface="+mn-ea"/>
                <a:cs typeface="+mn-cs"/>
              </a:defRPr>
            </a:lvl5pPr>
            <a:lvl6pPr marL="2286552" algn="l" defTabSz="914621" rtl="0" eaLnBrk="1" latinLnBrk="0" hangingPunct="1">
              <a:defRPr sz="1800" kern="1200">
                <a:solidFill>
                  <a:schemeClr val="tx1"/>
                </a:solidFill>
                <a:latin typeface="+mn-lt"/>
                <a:ea typeface="+mn-ea"/>
                <a:cs typeface="+mn-cs"/>
              </a:defRPr>
            </a:lvl6pPr>
            <a:lvl7pPr marL="2743863" algn="l" defTabSz="914621" rtl="0" eaLnBrk="1" latinLnBrk="0" hangingPunct="1">
              <a:defRPr sz="1800" kern="1200">
                <a:solidFill>
                  <a:schemeClr val="tx1"/>
                </a:solidFill>
                <a:latin typeface="+mn-lt"/>
                <a:ea typeface="+mn-ea"/>
                <a:cs typeface="+mn-cs"/>
              </a:defRPr>
            </a:lvl7pPr>
            <a:lvl8pPr marL="3201173" algn="l" defTabSz="914621" rtl="0" eaLnBrk="1" latinLnBrk="0" hangingPunct="1">
              <a:defRPr sz="1800" kern="1200">
                <a:solidFill>
                  <a:schemeClr val="tx1"/>
                </a:solidFill>
                <a:latin typeface="+mn-lt"/>
                <a:ea typeface="+mn-ea"/>
                <a:cs typeface="+mn-cs"/>
              </a:defRPr>
            </a:lvl8pPr>
            <a:lvl9pPr marL="3658485" algn="l" defTabSz="914621" rtl="0" eaLnBrk="1" latinLnBrk="0" hangingPunct="1">
              <a:defRPr sz="1800" kern="1200">
                <a:solidFill>
                  <a:schemeClr val="tx1"/>
                </a:solidFill>
                <a:latin typeface="+mn-lt"/>
                <a:ea typeface="+mn-ea"/>
                <a:cs typeface="+mn-cs"/>
              </a:defRPr>
            </a:lvl9pPr>
          </a:lstStyle>
          <a:p>
            <a:pPr marL="0" marR="0" lvl="0" indent="0" algn="l" defTabSz="914621" rtl="0" eaLnBrk="1" fontAlgn="auto" latinLnBrk="0" hangingPunct="1">
              <a:lnSpc>
                <a:spcPct val="100000"/>
              </a:lnSpc>
              <a:spcBef>
                <a:spcPts val="0"/>
              </a:spcBef>
              <a:spcAft>
                <a:spcPts val="0"/>
              </a:spcAft>
              <a:buClr>
                <a:srgbClr val="000D5D"/>
              </a:buClr>
              <a:buSzTx/>
              <a:buFontTx/>
              <a:buNone/>
              <a:tabLst/>
              <a:defRPr/>
            </a:pPr>
            <a:r>
              <a:rPr kumimoji="0" lang="en-US" sz="1200" b="0" i="0" u="none" strike="noStrike" kern="1200" cap="none" spc="0" normalizeH="0" baseline="0" noProof="0" dirty="0">
                <a:ln>
                  <a:noFill/>
                </a:ln>
                <a:effectLst/>
                <a:uLnTx/>
                <a:uFillTx/>
                <a:latin typeface="Fujitsu Infinity Pro Bold" pitchFamily="2" charset="0"/>
                <a:ea typeface="+mn-ea"/>
                <a:cs typeface="+mn-cs"/>
              </a:rPr>
              <a:t>Software Lead Developer</a:t>
            </a:r>
          </a:p>
          <a:p>
            <a:pPr marL="0" marR="0" lvl="0" indent="0" algn="l" defTabSz="914621"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Fujitsu Infinity Pro" pitchFamily="2" charset="0"/>
                <a:ea typeface="+mn-ea"/>
                <a:cs typeface="+mn-cs"/>
              </a:rPr>
              <a:t>Fujitsu</a:t>
            </a:r>
          </a:p>
        </p:txBody>
      </p:sp>
      <p:pic>
        <p:nvPicPr>
          <p:cNvPr id="2" name="Picture 1" descr="A person with a beard and mustache&#10;&#10;AI-generated content may be incorrect.">
            <a:extLst>
              <a:ext uri="{FF2B5EF4-FFF2-40B4-BE49-F238E27FC236}">
                <a16:creationId xmlns:a16="http://schemas.microsoft.com/office/drawing/2014/main" id="{F9BE9002-02C5-CF83-8FF9-32FB7F2A6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900" y="2633408"/>
            <a:ext cx="1394087" cy="1394087"/>
          </a:xfrm>
          <a:prstGeom prst="rect">
            <a:avLst/>
          </a:prstGeom>
        </p:spPr>
      </p:pic>
    </p:spTree>
    <p:extLst>
      <p:ext uri="{BB962C8B-B14F-4D97-AF65-F5344CB8AC3E}">
        <p14:creationId xmlns:p14="http://schemas.microsoft.com/office/powerpoint/2010/main" val="3467054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B4312-7AD3-D6B8-88AC-488FD24CF2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58B9EF-60F8-969A-95A4-C76192AB27EA}"/>
              </a:ext>
            </a:extLst>
          </p:cNvPr>
          <p:cNvSpPr>
            <a:spLocks noGrp="1"/>
          </p:cNvSpPr>
          <p:nvPr>
            <p:ph type="title"/>
          </p:nvPr>
        </p:nvSpPr>
        <p:spPr/>
        <p:txBody>
          <a:bodyPr/>
          <a:lstStyle/>
          <a:p>
            <a:r>
              <a:rPr lang="en-IN" dirty="0"/>
              <a:t>WAL records</a:t>
            </a:r>
          </a:p>
        </p:txBody>
      </p:sp>
      <p:sp>
        <p:nvSpPr>
          <p:cNvPr id="5" name="Rectangle 2">
            <a:extLst>
              <a:ext uri="{FF2B5EF4-FFF2-40B4-BE49-F238E27FC236}">
                <a16:creationId xmlns:a16="http://schemas.microsoft.com/office/drawing/2014/main" id="{B9F7CF22-DF6E-1AD2-F420-476C4E092EDD}"/>
              </a:ext>
            </a:extLst>
          </p:cNvPr>
          <p:cNvSpPr>
            <a:spLocks noGrp="1" noChangeArrowheads="1"/>
          </p:cNvSpPr>
          <p:nvPr>
            <p:ph type="body" sz="quarter" idx="14"/>
          </p:nvPr>
        </p:nvSpPr>
        <p:spPr bwMode="auto">
          <a:xfrm>
            <a:off x="216000" y="972000"/>
            <a:ext cx="6607710" cy="180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p>
            <a:pPr fontAlgn="base">
              <a:spcAft>
                <a:spcPts val="1200"/>
              </a:spcAft>
            </a:pPr>
            <a:r>
              <a:rPr lang="en-US" altLang="en-US" dirty="0"/>
              <a:t>Each WAL record consists of multiple components:</a:t>
            </a:r>
          </a:p>
        </p:txBody>
      </p:sp>
      <p:sp>
        <p:nvSpPr>
          <p:cNvPr id="3" name="Rectangle 2">
            <a:extLst>
              <a:ext uri="{FF2B5EF4-FFF2-40B4-BE49-F238E27FC236}">
                <a16:creationId xmlns:a16="http://schemas.microsoft.com/office/drawing/2014/main" id="{818351B2-5744-31A4-20B5-B1512CD3B69E}"/>
              </a:ext>
            </a:extLst>
          </p:cNvPr>
          <p:cNvSpPr txBox="1">
            <a:spLocks noChangeArrowheads="1"/>
          </p:cNvSpPr>
          <p:nvPr/>
        </p:nvSpPr>
        <p:spPr bwMode="auto">
          <a:xfrm>
            <a:off x="775123" y="3011552"/>
            <a:ext cx="2484000"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252331" indent="-252331" algn="l" defTabSz="685577" rtl="0" eaLnBrk="1" latinLnBrk="0" hangingPunct="1">
              <a:lnSpc>
                <a:spcPct val="90000"/>
              </a:lnSpc>
              <a:spcBef>
                <a:spcPts val="0"/>
              </a:spcBef>
              <a:spcAft>
                <a:spcPts val="600"/>
              </a:spcAft>
              <a:buClr>
                <a:srgbClr val="FF800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1pPr>
            <a:lvl2pPr marL="533227" indent="-225351" algn="l" defTabSz="685577" rtl="0" eaLnBrk="1" latinLnBrk="0" hangingPunct="1">
              <a:lnSpc>
                <a:spcPct val="90000"/>
              </a:lnSpc>
              <a:spcBef>
                <a:spcPts val="0"/>
              </a:spcBef>
              <a:spcAft>
                <a:spcPts val="600"/>
              </a:spcAft>
              <a:buClr>
                <a:srgbClr val="FFE70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2pPr>
            <a:lvl3pPr marL="868080" indent="-198374" algn="l" defTabSz="685577" rtl="0" eaLnBrk="1" latinLnBrk="0" hangingPunct="1">
              <a:lnSpc>
                <a:spcPct val="90000"/>
              </a:lnSpc>
              <a:spcBef>
                <a:spcPts val="0"/>
              </a:spcBef>
              <a:spcAft>
                <a:spcPts val="600"/>
              </a:spcAft>
              <a:buClr>
                <a:srgbClr val="6D6E7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3pPr>
            <a:lvl4pPr marL="1202934" indent="-193613" algn="l" defTabSz="685577" rtl="0" eaLnBrk="1" latinLnBrk="0" hangingPunct="1">
              <a:lnSpc>
                <a:spcPct val="90000"/>
              </a:lnSpc>
              <a:spcBef>
                <a:spcPts val="0"/>
              </a:spcBef>
              <a:spcAft>
                <a:spcPts val="600"/>
              </a:spcAft>
              <a:buClr>
                <a:schemeClr val="bg1">
                  <a:lumMod val="65000"/>
                </a:schemeClr>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4pPr>
            <a:lvl5pPr marL="1542548" indent="-171394" algn="l" defTabSz="685577" rtl="0" eaLnBrk="1" latinLnBrk="0" hangingPunct="1">
              <a:lnSpc>
                <a:spcPct val="90000"/>
              </a:lnSpc>
              <a:spcBef>
                <a:spcPts val="375"/>
              </a:spcBef>
              <a:buClr>
                <a:schemeClr val="bg1">
                  <a:lumMod val="50000"/>
                </a:schemeClr>
              </a:buClr>
              <a:buFontTx/>
              <a:buBlip>
                <a:blip r:embed="rId3"/>
              </a:buBlip>
              <a:defRPr kumimoji="1" sz="1599" kern="1200">
                <a:solidFill>
                  <a:schemeClr val="tx1"/>
                </a:solidFill>
                <a:latin typeface="+mn-lt"/>
                <a:ea typeface="+mn-ea"/>
                <a:cs typeface="+mn-cs"/>
              </a:defRPr>
            </a:lvl5pPr>
            <a:lvl6pPr marL="1885337" indent="-171394" algn="l" defTabSz="685577" rtl="0" eaLnBrk="1" latinLnBrk="0" hangingPunct="1">
              <a:lnSpc>
                <a:spcPct val="90000"/>
              </a:lnSpc>
              <a:spcBef>
                <a:spcPts val="375"/>
              </a:spcBef>
              <a:buClr>
                <a:schemeClr val="bg1">
                  <a:lumMod val="50000"/>
                </a:schemeClr>
              </a:buClr>
              <a:buFontTx/>
              <a:buBlip>
                <a:blip r:embed="rId3"/>
              </a:buBlip>
              <a:defRPr kumimoji="1" sz="1599" kern="1200">
                <a:solidFill>
                  <a:schemeClr val="tx1"/>
                </a:solidFill>
                <a:latin typeface="+mn-lt"/>
                <a:ea typeface="+mn-ea"/>
                <a:cs typeface="+mn-cs"/>
              </a:defRPr>
            </a:lvl6pPr>
            <a:lvl7pPr marL="2228126"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7pPr>
            <a:lvl8pPr marL="2570914"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8pPr>
            <a:lvl9pPr marL="2913702"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9pPr>
          </a:lstStyle>
          <a:p>
            <a:pPr marL="196850" lvl="2" indent="-196850" fontAlgn="base">
              <a:lnSpc>
                <a:spcPct val="110000"/>
              </a:lnSpc>
              <a:spcAft>
                <a:spcPts val="400"/>
              </a:spcAft>
            </a:pPr>
            <a:r>
              <a:rPr lang="en-AU" altLang="en-US" sz="1000" dirty="0"/>
              <a:t>LSN (Log Sequence Number)</a:t>
            </a:r>
            <a:br>
              <a:rPr lang="en-AU" altLang="en-US" sz="1000" dirty="0"/>
            </a:br>
            <a:r>
              <a:rPr lang="en-AU" altLang="en-US" sz="1000" dirty="0"/>
              <a:t>Unique identifier for the record</a:t>
            </a:r>
          </a:p>
          <a:p>
            <a:pPr marL="196850" lvl="2" indent="-196850" fontAlgn="base">
              <a:lnSpc>
                <a:spcPct val="110000"/>
              </a:lnSpc>
              <a:spcAft>
                <a:spcPts val="400"/>
              </a:spcAft>
            </a:pPr>
            <a:r>
              <a:rPr lang="en-AU" altLang="en-US" sz="1000" dirty="0"/>
              <a:t>Transaction ID (XID)</a:t>
            </a:r>
            <a:br>
              <a:rPr lang="en-AU" altLang="en-US" sz="1000" dirty="0"/>
            </a:br>
            <a:r>
              <a:rPr lang="en-AU" altLang="en-US" sz="1000" dirty="0"/>
              <a:t>Transaction that generated the record</a:t>
            </a:r>
          </a:p>
          <a:p>
            <a:pPr marL="196850" lvl="2" indent="-196850" fontAlgn="base">
              <a:lnSpc>
                <a:spcPct val="110000"/>
              </a:lnSpc>
              <a:spcAft>
                <a:spcPts val="400"/>
              </a:spcAft>
            </a:pPr>
            <a:r>
              <a:rPr lang="en-AU" altLang="en-US" sz="1000" dirty="0"/>
              <a:t>Record type</a:t>
            </a:r>
            <a:br>
              <a:rPr lang="en-AU" altLang="en-US" sz="1000" dirty="0"/>
            </a:br>
            <a:r>
              <a:rPr lang="en-AU" altLang="en-US" sz="1000" dirty="0"/>
              <a:t>Type of operation</a:t>
            </a:r>
            <a:br>
              <a:rPr lang="en-AU" altLang="en-US" sz="1000" dirty="0"/>
            </a:br>
            <a:r>
              <a:rPr lang="en-AU" altLang="en-US" sz="900" dirty="0"/>
              <a:t>(e.g., INSERT, UPDATE, DELETE, COMMIT)</a:t>
            </a:r>
            <a:endParaRPr lang="en-AU" altLang="en-US" sz="1000" dirty="0"/>
          </a:p>
          <a:p>
            <a:pPr marL="196850" lvl="2" indent="-196850" fontAlgn="base">
              <a:lnSpc>
                <a:spcPct val="110000"/>
              </a:lnSpc>
              <a:spcAft>
                <a:spcPts val="400"/>
              </a:spcAft>
            </a:pPr>
            <a:r>
              <a:rPr lang="en-AU" altLang="en-US" sz="1000" dirty="0"/>
              <a:t>CRC checksum</a:t>
            </a:r>
            <a:br>
              <a:rPr lang="en-AU" altLang="en-US" sz="1000" dirty="0"/>
            </a:br>
            <a:r>
              <a:rPr lang="en-AU" altLang="en-US" sz="1000" dirty="0"/>
              <a:t>Ensures WAL integrity</a:t>
            </a:r>
          </a:p>
        </p:txBody>
      </p:sp>
      <p:sp>
        <p:nvSpPr>
          <p:cNvPr id="4" name="Rectangle 2">
            <a:extLst>
              <a:ext uri="{FF2B5EF4-FFF2-40B4-BE49-F238E27FC236}">
                <a16:creationId xmlns:a16="http://schemas.microsoft.com/office/drawing/2014/main" id="{7580119B-663A-9344-E071-93D1CC1C1059}"/>
              </a:ext>
            </a:extLst>
          </p:cNvPr>
          <p:cNvSpPr txBox="1">
            <a:spLocks noChangeArrowheads="1"/>
          </p:cNvSpPr>
          <p:nvPr/>
        </p:nvSpPr>
        <p:spPr bwMode="auto">
          <a:xfrm>
            <a:off x="3610447" y="3011552"/>
            <a:ext cx="2376000"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252331" indent="-252331" algn="l" defTabSz="685577" rtl="0" eaLnBrk="1" latinLnBrk="0" hangingPunct="1">
              <a:lnSpc>
                <a:spcPct val="90000"/>
              </a:lnSpc>
              <a:spcBef>
                <a:spcPts val="0"/>
              </a:spcBef>
              <a:spcAft>
                <a:spcPts val="600"/>
              </a:spcAft>
              <a:buClr>
                <a:srgbClr val="FF800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1pPr>
            <a:lvl2pPr marL="533227" indent="-225351" algn="l" defTabSz="685577" rtl="0" eaLnBrk="1" latinLnBrk="0" hangingPunct="1">
              <a:lnSpc>
                <a:spcPct val="90000"/>
              </a:lnSpc>
              <a:spcBef>
                <a:spcPts val="0"/>
              </a:spcBef>
              <a:spcAft>
                <a:spcPts val="600"/>
              </a:spcAft>
              <a:buClr>
                <a:srgbClr val="FFE70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2pPr>
            <a:lvl3pPr marL="868080" indent="-198374" algn="l" defTabSz="685577" rtl="0" eaLnBrk="1" latinLnBrk="0" hangingPunct="1">
              <a:lnSpc>
                <a:spcPct val="90000"/>
              </a:lnSpc>
              <a:spcBef>
                <a:spcPts val="0"/>
              </a:spcBef>
              <a:spcAft>
                <a:spcPts val="600"/>
              </a:spcAft>
              <a:buClr>
                <a:srgbClr val="6D6E7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3pPr>
            <a:lvl4pPr marL="1202934" indent="-193613" algn="l" defTabSz="685577" rtl="0" eaLnBrk="1" latinLnBrk="0" hangingPunct="1">
              <a:lnSpc>
                <a:spcPct val="90000"/>
              </a:lnSpc>
              <a:spcBef>
                <a:spcPts val="0"/>
              </a:spcBef>
              <a:spcAft>
                <a:spcPts val="600"/>
              </a:spcAft>
              <a:buClr>
                <a:schemeClr val="bg1">
                  <a:lumMod val="65000"/>
                </a:schemeClr>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4pPr>
            <a:lvl5pPr marL="1542548" indent="-171394" algn="l" defTabSz="685577" rtl="0" eaLnBrk="1" latinLnBrk="0" hangingPunct="1">
              <a:lnSpc>
                <a:spcPct val="90000"/>
              </a:lnSpc>
              <a:spcBef>
                <a:spcPts val="375"/>
              </a:spcBef>
              <a:buClr>
                <a:schemeClr val="bg1">
                  <a:lumMod val="50000"/>
                </a:schemeClr>
              </a:buClr>
              <a:buFontTx/>
              <a:buBlip>
                <a:blip r:embed="rId3"/>
              </a:buBlip>
              <a:defRPr kumimoji="1" sz="1599" kern="1200">
                <a:solidFill>
                  <a:schemeClr val="tx1"/>
                </a:solidFill>
                <a:latin typeface="+mn-lt"/>
                <a:ea typeface="+mn-ea"/>
                <a:cs typeface="+mn-cs"/>
              </a:defRPr>
            </a:lvl5pPr>
            <a:lvl6pPr marL="1885337" indent="-171394" algn="l" defTabSz="685577" rtl="0" eaLnBrk="1" latinLnBrk="0" hangingPunct="1">
              <a:lnSpc>
                <a:spcPct val="90000"/>
              </a:lnSpc>
              <a:spcBef>
                <a:spcPts val="375"/>
              </a:spcBef>
              <a:buClr>
                <a:schemeClr val="bg1">
                  <a:lumMod val="50000"/>
                </a:schemeClr>
              </a:buClr>
              <a:buFontTx/>
              <a:buBlip>
                <a:blip r:embed="rId3"/>
              </a:buBlip>
              <a:defRPr kumimoji="1" sz="1599" kern="1200">
                <a:solidFill>
                  <a:schemeClr val="tx1"/>
                </a:solidFill>
                <a:latin typeface="+mn-lt"/>
                <a:ea typeface="+mn-ea"/>
                <a:cs typeface="+mn-cs"/>
              </a:defRPr>
            </a:lvl6pPr>
            <a:lvl7pPr marL="2228126"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7pPr>
            <a:lvl8pPr marL="2570914"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8pPr>
            <a:lvl9pPr marL="2913702"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9pPr>
          </a:lstStyle>
          <a:p>
            <a:pPr marL="196850" lvl="2" indent="-196850" fontAlgn="base">
              <a:lnSpc>
                <a:spcPct val="110000"/>
              </a:lnSpc>
              <a:spcAft>
                <a:spcPts val="400"/>
              </a:spcAft>
            </a:pPr>
            <a:r>
              <a:rPr lang="en-AU" altLang="en-US" sz="1000" dirty="0"/>
              <a:t>Block references</a:t>
            </a:r>
            <a:br>
              <a:rPr lang="en-AU" altLang="en-US" sz="1000" dirty="0"/>
            </a:br>
            <a:r>
              <a:rPr lang="en-AU" altLang="en-US" sz="1000" dirty="0"/>
              <a:t>Identifies which pages (relations) are affected</a:t>
            </a:r>
          </a:p>
          <a:p>
            <a:pPr marL="196850" lvl="2" indent="-196850" fontAlgn="base">
              <a:lnSpc>
                <a:spcPct val="110000"/>
              </a:lnSpc>
              <a:spcAft>
                <a:spcPts val="400"/>
              </a:spcAft>
            </a:pPr>
            <a:r>
              <a:rPr lang="en-AU" altLang="en-US" sz="1000" dirty="0"/>
              <a:t>Tuple data (optional)</a:t>
            </a:r>
            <a:br>
              <a:rPr lang="en-AU" altLang="en-US" sz="1000" dirty="0"/>
            </a:br>
            <a:r>
              <a:rPr lang="en-AU" altLang="en-US" sz="1000" dirty="0"/>
              <a:t>Stores new or old row values (for UPDATE/DELETE)</a:t>
            </a:r>
          </a:p>
          <a:p>
            <a:pPr marL="196850" lvl="2" indent="-196850" fontAlgn="base">
              <a:lnSpc>
                <a:spcPct val="110000"/>
              </a:lnSpc>
              <a:spcAft>
                <a:spcPts val="400"/>
              </a:spcAft>
            </a:pPr>
            <a:r>
              <a:rPr lang="en-AU" altLang="en-US" sz="1000" dirty="0"/>
              <a:t>Redo information</a:t>
            </a:r>
            <a:br>
              <a:rPr lang="en-AU" altLang="en-US" sz="1000" dirty="0"/>
            </a:br>
            <a:r>
              <a:rPr lang="en-AU" altLang="en-US" sz="1000" dirty="0"/>
              <a:t>Required details to redo the change</a:t>
            </a:r>
          </a:p>
        </p:txBody>
      </p:sp>
      <p:sp>
        <p:nvSpPr>
          <p:cNvPr id="6" name="Rectangle 2">
            <a:extLst>
              <a:ext uri="{FF2B5EF4-FFF2-40B4-BE49-F238E27FC236}">
                <a16:creationId xmlns:a16="http://schemas.microsoft.com/office/drawing/2014/main" id="{1C7F2BE2-773F-EBC2-6CA7-3F23DD6A0DB2}"/>
              </a:ext>
            </a:extLst>
          </p:cNvPr>
          <p:cNvSpPr txBox="1">
            <a:spLocks noChangeArrowheads="1"/>
          </p:cNvSpPr>
          <p:nvPr/>
        </p:nvSpPr>
        <p:spPr bwMode="auto">
          <a:xfrm>
            <a:off x="6546935" y="3011552"/>
            <a:ext cx="1944000"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252331" indent="-252331" algn="l" defTabSz="685577" rtl="0" eaLnBrk="1" latinLnBrk="0" hangingPunct="1">
              <a:lnSpc>
                <a:spcPct val="90000"/>
              </a:lnSpc>
              <a:spcBef>
                <a:spcPts val="0"/>
              </a:spcBef>
              <a:spcAft>
                <a:spcPts val="600"/>
              </a:spcAft>
              <a:buClr>
                <a:srgbClr val="FF800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1pPr>
            <a:lvl2pPr marL="533227" indent="-225351" algn="l" defTabSz="685577" rtl="0" eaLnBrk="1" latinLnBrk="0" hangingPunct="1">
              <a:lnSpc>
                <a:spcPct val="90000"/>
              </a:lnSpc>
              <a:spcBef>
                <a:spcPts val="0"/>
              </a:spcBef>
              <a:spcAft>
                <a:spcPts val="600"/>
              </a:spcAft>
              <a:buClr>
                <a:srgbClr val="FFE70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2pPr>
            <a:lvl3pPr marL="868080" indent="-198374" algn="l" defTabSz="685577" rtl="0" eaLnBrk="1" latinLnBrk="0" hangingPunct="1">
              <a:lnSpc>
                <a:spcPct val="90000"/>
              </a:lnSpc>
              <a:spcBef>
                <a:spcPts val="0"/>
              </a:spcBef>
              <a:spcAft>
                <a:spcPts val="600"/>
              </a:spcAft>
              <a:buClr>
                <a:srgbClr val="6D6E7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3pPr>
            <a:lvl4pPr marL="1202934" indent="-193613" algn="l" defTabSz="685577" rtl="0" eaLnBrk="1" latinLnBrk="0" hangingPunct="1">
              <a:lnSpc>
                <a:spcPct val="90000"/>
              </a:lnSpc>
              <a:spcBef>
                <a:spcPts val="0"/>
              </a:spcBef>
              <a:spcAft>
                <a:spcPts val="600"/>
              </a:spcAft>
              <a:buClr>
                <a:schemeClr val="bg1">
                  <a:lumMod val="65000"/>
                </a:schemeClr>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4pPr>
            <a:lvl5pPr marL="1542548" indent="-171394" algn="l" defTabSz="685577" rtl="0" eaLnBrk="1" latinLnBrk="0" hangingPunct="1">
              <a:lnSpc>
                <a:spcPct val="90000"/>
              </a:lnSpc>
              <a:spcBef>
                <a:spcPts val="375"/>
              </a:spcBef>
              <a:buClr>
                <a:schemeClr val="bg1">
                  <a:lumMod val="50000"/>
                </a:schemeClr>
              </a:buClr>
              <a:buFontTx/>
              <a:buBlip>
                <a:blip r:embed="rId3"/>
              </a:buBlip>
              <a:defRPr kumimoji="1" sz="1599" kern="1200">
                <a:solidFill>
                  <a:schemeClr val="tx1"/>
                </a:solidFill>
                <a:latin typeface="+mn-lt"/>
                <a:ea typeface="+mn-ea"/>
                <a:cs typeface="+mn-cs"/>
              </a:defRPr>
            </a:lvl5pPr>
            <a:lvl6pPr marL="1885337" indent="-171394" algn="l" defTabSz="685577" rtl="0" eaLnBrk="1" latinLnBrk="0" hangingPunct="1">
              <a:lnSpc>
                <a:spcPct val="90000"/>
              </a:lnSpc>
              <a:spcBef>
                <a:spcPts val="375"/>
              </a:spcBef>
              <a:buClr>
                <a:schemeClr val="bg1">
                  <a:lumMod val="50000"/>
                </a:schemeClr>
              </a:buClr>
              <a:buFontTx/>
              <a:buBlip>
                <a:blip r:embed="rId3"/>
              </a:buBlip>
              <a:defRPr kumimoji="1" sz="1599" kern="1200">
                <a:solidFill>
                  <a:schemeClr val="tx1"/>
                </a:solidFill>
                <a:latin typeface="+mn-lt"/>
                <a:ea typeface="+mn-ea"/>
                <a:cs typeface="+mn-cs"/>
              </a:defRPr>
            </a:lvl6pPr>
            <a:lvl7pPr marL="2228126"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7pPr>
            <a:lvl8pPr marL="2570914"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8pPr>
            <a:lvl9pPr marL="2913702"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9pPr>
          </a:lstStyle>
          <a:p>
            <a:pPr marL="196850" lvl="2" indent="-196850" fontAlgn="base">
              <a:lnSpc>
                <a:spcPct val="110000"/>
              </a:lnSpc>
              <a:spcAft>
                <a:spcPts val="400"/>
              </a:spcAft>
            </a:pPr>
            <a:r>
              <a:rPr lang="en-AU" altLang="en-US" sz="1000" dirty="0"/>
              <a:t>Full-page Image (FPI)</a:t>
            </a:r>
            <a:br>
              <a:rPr lang="en-AU" altLang="en-US" sz="1000" dirty="0"/>
            </a:br>
            <a:r>
              <a:rPr lang="en-AU" altLang="en-US" sz="1000" dirty="0"/>
              <a:t>Snapshot of the entire page</a:t>
            </a:r>
            <a:br>
              <a:rPr lang="en-AU" altLang="en-US" sz="1000" dirty="0"/>
            </a:br>
            <a:r>
              <a:rPr lang="en-AU" altLang="en-US" sz="1000" dirty="0"/>
              <a:t>(used after checkpoints).</a:t>
            </a:r>
          </a:p>
          <a:p>
            <a:pPr marL="196850" lvl="2" indent="-196850" fontAlgn="base">
              <a:lnSpc>
                <a:spcPct val="110000"/>
              </a:lnSpc>
              <a:spcAft>
                <a:spcPts val="400"/>
              </a:spcAft>
            </a:pPr>
            <a:r>
              <a:rPr lang="en-AU" altLang="en-US" sz="1000" dirty="0"/>
              <a:t>Commit status</a:t>
            </a:r>
            <a:br>
              <a:rPr lang="en-AU" altLang="en-US" sz="1000" dirty="0"/>
            </a:br>
            <a:r>
              <a:rPr lang="en-AU" altLang="en-US" sz="1000" dirty="0"/>
              <a:t>Indicates if the transaction is fully committed.</a:t>
            </a:r>
          </a:p>
        </p:txBody>
      </p:sp>
      <p:sp>
        <p:nvSpPr>
          <p:cNvPr id="11" name="Rectangle 2">
            <a:extLst>
              <a:ext uri="{FF2B5EF4-FFF2-40B4-BE49-F238E27FC236}">
                <a16:creationId xmlns:a16="http://schemas.microsoft.com/office/drawing/2014/main" id="{37547AC8-AD08-EF20-4292-135842EDC30A}"/>
              </a:ext>
            </a:extLst>
          </p:cNvPr>
          <p:cNvSpPr txBox="1">
            <a:spLocks noChangeArrowheads="1"/>
          </p:cNvSpPr>
          <p:nvPr/>
        </p:nvSpPr>
        <p:spPr bwMode="auto">
          <a:xfrm>
            <a:off x="1292091" y="2530730"/>
            <a:ext cx="1068282" cy="180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252331" indent="-252331" algn="l" defTabSz="685577" rtl="0" eaLnBrk="1" latinLnBrk="0" hangingPunct="1">
              <a:lnSpc>
                <a:spcPct val="90000"/>
              </a:lnSpc>
              <a:spcBef>
                <a:spcPts val="0"/>
              </a:spcBef>
              <a:spcAft>
                <a:spcPts val="600"/>
              </a:spcAft>
              <a:buClr>
                <a:srgbClr val="FF800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1pPr>
            <a:lvl2pPr marL="533227" indent="-225351" algn="l" defTabSz="685577" rtl="0" eaLnBrk="1" latinLnBrk="0" hangingPunct="1">
              <a:lnSpc>
                <a:spcPct val="90000"/>
              </a:lnSpc>
              <a:spcBef>
                <a:spcPts val="0"/>
              </a:spcBef>
              <a:spcAft>
                <a:spcPts val="600"/>
              </a:spcAft>
              <a:buClr>
                <a:srgbClr val="FFE70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2pPr>
            <a:lvl3pPr marL="868080" indent="-198374" algn="l" defTabSz="685577" rtl="0" eaLnBrk="1" latinLnBrk="0" hangingPunct="1">
              <a:lnSpc>
                <a:spcPct val="90000"/>
              </a:lnSpc>
              <a:spcBef>
                <a:spcPts val="0"/>
              </a:spcBef>
              <a:spcAft>
                <a:spcPts val="600"/>
              </a:spcAft>
              <a:buClr>
                <a:srgbClr val="6D6E7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3pPr>
            <a:lvl4pPr marL="1202934" indent="-193613" algn="l" defTabSz="685577" rtl="0" eaLnBrk="1" latinLnBrk="0" hangingPunct="1">
              <a:lnSpc>
                <a:spcPct val="90000"/>
              </a:lnSpc>
              <a:spcBef>
                <a:spcPts val="0"/>
              </a:spcBef>
              <a:spcAft>
                <a:spcPts val="600"/>
              </a:spcAft>
              <a:buClr>
                <a:schemeClr val="bg1">
                  <a:lumMod val="65000"/>
                </a:schemeClr>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4pPr>
            <a:lvl5pPr marL="1542548" indent="-171394" algn="l" defTabSz="685577" rtl="0" eaLnBrk="1" latinLnBrk="0" hangingPunct="1">
              <a:lnSpc>
                <a:spcPct val="90000"/>
              </a:lnSpc>
              <a:spcBef>
                <a:spcPts val="375"/>
              </a:spcBef>
              <a:buClr>
                <a:schemeClr val="bg1">
                  <a:lumMod val="50000"/>
                </a:schemeClr>
              </a:buClr>
              <a:buFontTx/>
              <a:buBlip>
                <a:blip r:embed="rId3"/>
              </a:buBlip>
              <a:defRPr kumimoji="1" sz="1599" kern="1200">
                <a:solidFill>
                  <a:schemeClr val="tx1"/>
                </a:solidFill>
                <a:latin typeface="+mn-lt"/>
                <a:ea typeface="+mn-ea"/>
                <a:cs typeface="+mn-cs"/>
              </a:defRPr>
            </a:lvl5pPr>
            <a:lvl6pPr marL="1885337" indent="-171394" algn="l" defTabSz="685577" rtl="0" eaLnBrk="1" latinLnBrk="0" hangingPunct="1">
              <a:lnSpc>
                <a:spcPct val="90000"/>
              </a:lnSpc>
              <a:spcBef>
                <a:spcPts val="375"/>
              </a:spcBef>
              <a:buClr>
                <a:schemeClr val="bg1">
                  <a:lumMod val="50000"/>
                </a:schemeClr>
              </a:buClr>
              <a:buFontTx/>
              <a:buBlip>
                <a:blip r:embed="rId3"/>
              </a:buBlip>
              <a:defRPr kumimoji="1" sz="1599" kern="1200">
                <a:solidFill>
                  <a:schemeClr val="tx1"/>
                </a:solidFill>
                <a:latin typeface="+mn-lt"/>
                <a:ea typeface="+mn-ea"/>
                <a:cs typeface="+mn-cs"/>
              </a:defRPr>
            </a:lvl6pPr>
            <a:lvl7pPr marL="2228126"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7pPr>
            <a:lvl8pPr marL="2570914"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8pPr>
            <a:lvl9pPr marL="2913702"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9pPr>
          </a:lstStyle>
          <a:p>
            <a:pPr marL="0" lvl="1" indent="0" algn="ctr" fontAlgn="base">
              <a:lnSpc>
                <a:spcPct val="100000"/>
              </a:lnSpc>
              <a:spcAft>
                <a:spcPts val="0"/>
              </a:spcAft>
              <a:buNone/>
            </a:pPr>
            <a:r>
              <a:rPr lang="en-AU" altLang="en-US" sz="1100" dirty="0">
                <a:latin typeface="Fujitsu Infinity Pro Bold" pitchFamily="2" charset="0"/>
              </a:rPr>
              <a:t>WAL</a:t>
            </a:r>
            <a:br>
              <a:rPr lang="en-AU" altLang="en-US" sz="1100" dirty="0">
                <a:latin typeface="Fujitsu Infinity Pro Bold" pitchFamily="2" charset="0"/>
              </a:rPr>
            </a:br>
            <a:r>
              <a:rPr lang="en-AU" altLang="en-US" sz="1100" dirty="0">
                <a:latin typeface="Fujitsu Infinity Pro Bold" pitchFamily="2" charset="0"/>
              </a:rPr>
              <a:t>record header</a:t>
            </a:r>
            <a:endParaRPr lang="en-AU" altLang="en-US" sz="1100" dirty="0"/>
          </a:p>
        </p:txBody>
      </p:sp>
      <p:sp>
        <p:nvSpPr>
          <p:cNvPr id="12" name="Rectangle 2">
            <a:extLst>
              <a:ext uri="{FF2B5EF4-FFF2-40B4-BE49-F238E27FC236}">
                <a16:creationId xmlns:a16="http://schemas.microsoft.com/office/drawing/2014/main" id="{1229D862-0671-7FEE-821C-C2A09C2C8E60}"/>
              </a:ext>
            </a:extLst>
          </p:cNvPr>
          <p:cNvSpPr txBox="1">
            <a:spLocks noChangeArrowheads="1"/>
          </p:cNvSpPr>
          <p:nvPr/>
        </p:nvSpPr>
        <p:spPr bwMode="auto">
          <a:xfrm>
            <a:off x="4140205" y="2530730"/>
            <a:ext cx="1068282" cy="180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252331" indent="-252331" algn="l" defTabSz="685577" rtl="0" eaLnBrk="1" latinLnBrk="0" hangingPunct="1">
              <a:lnSpc>
                <a:spcPct val="90000"/>
              </a:lnSpc>
              <a:spcBef>
                <a:spcPts val="0"/>
              </a:spcBef>
              <a:spcAft>
                <a:spcPts val="600"/>
              </a:spcAft>
              <a:buClr>
                <a:srgbClr val="FF800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1pPr>
            <a:lvl2pPr marL="533227" indent="-225351" algn="l" defTabSz="685577" rtl="0" eaLnBrk="1" latinLnBrk="0" hangingPunct="1">
              <a:lnSpc>
                <a:spcPct val="90000"/>
              </a:lnSpc>
              <a:spcBef>
                <a:spcPts val="0"/>
              </a:spcBef>
              <a:spcAft>
                <a:spcPts val="600"/>
              </a:spcAft>
              <a:buClr>
                <a:srgbClr val="FFE70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2pPr>
            <a:lvl3pPr marL="868080" indent="-198374" algn="l" defTabSz="685577" rtl="0" eaLnBrk="1" latinLnBrk="0" hangingPunct="1">
              <a:lnSpc>
                <a:spcPct val="90000"/>
              </a:lnSpc>
              <a:spcBef>
                <a:spcPts val="0"/>
              </a:spcBef>
              <a:spcAft>
                <a:spcPts val="600"/>
              </a:spcAft>
              <a:buClr>
                <a:srgbClr val="6D6E7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3pPr>
            <a:lvl4pPr marL="1202934" indent="-193613" algn="l" defTabSz="685577" rtl="0" eaLnBrk="1" latinLnBrk="0" hangingPunct="1">
              <a:lnSpc>
                <a:spcPct val="90000"/>
              </a:lnSpc>
              <a:spcBef>
                <a:spcPts val="0"/>
              </a:spcBef>
              <a:spcAft>
                <a:spcPts val="600"/>
              </a:spcAft>
              <a:buClr>
                <a:schemeClr val="bg1">
                  <a:lumMod val="65000"/>
                </a:schemeClr>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4pPr>
            <a:lvl5pPr marL="1542548" indent="-171394" algn="l" defTabSz="685577" rtl="0" eaLnBrk="1" latinLnBrk="0" hangingPunct="1">
              <a:lnSpc>
                <a:spcPct val="90000"/>
              </a:lnSpc>
              <a:spcBef>
                <a:spcPts val="375"/>
              </a:spcBef>
              <a:buClr>
                <a:schemeClr val="bg1">
                  <a:lumMod val="50000"/>
                </a:schemeClr>
              </a:buClr>
              <a:buFontTx/>
              <a:buBlip>
                <a:blip r:embed="rId3"/>
              </a:buBlip>
              <a:defRPr kumimoji="1" sz="1599" kern="1200">
                <a:solidFill>
                  <a:schemeClr val="tx1"/>
                </a:solidFill>
                <a:latin typeface="+mn-lt"/>
                <a:ea typeface="+mn-ea"/>
                <a:cs typeface="+mn-cs"/>
              </a:defRPr>
            </a:lvl5pPr>
            <a:lvl6pPr marL="1885337" indent="-171394" algn="l" defTabSz="685577" rtl="0" eaLnBrk="1" latinLnBrk="0" hangingPunct="1">
              <a:lnSpc>
                <a:spcPct val="90000"/>
              </a:lnSpc>
              <a:spcBef>
                <a:spcPts val="375"/>
              </a:spcBef>
              <a:buClr>
                <a:schemeClr val="bg1">
                  <a:lumMod val="50000"/>
                </a:schemeClr>
              </a:buClr>
              <a:buFontTx/>
              <a:buBlip>
                <a:blip r:embed="rId3"/>
              </a:buBlip>
              <a:defRPr kumimoji="1" sz="1599" kern="1200">
                <a:solidFill>
                  <a:schemeClr val="tx1"/>
                </a:solidFill>
                <a:latin typeface="+mn-lt"/>
                <a:ea typeface="+mn-ea"/>
                <a:cs typeface="+mn-cs"/>
              </a:defRPr>
            </a:lvl6pPr>
            <a:lvl7pPr marL="2228126"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7pPr>
            <a:lvl8pPr marL="2570914"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8pPr>
            <a:lvl9pPr marL="2913702"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9pPr>
          </a:lstStyle>
          <a:p>
            <a:pPr marL="0" lvl="1" indent="0" algn="ctr" fontAlgn="base">
              <a:lnSpc>
                <a:spcPct val="100000"/>
              </a:lnSpc>
              <a:spcAft>
                <a:spcPts val="0"/>
              </a:spcAft>
              <a:buNone/>
            </a:pPr>
            <a:r>
              <a:rPr lang="en-AU" altLang="en-US" sz="1100" dirty="0">
                <a:latin typeface="Fujitsu Infinity Pro Bold" pitchFamily="2" charset="0"/>
              </a:rPr>
              <a:t>WAL</a:t>
            </a:r>
            <a:br>
              <a:rPr lang="en-AU" altLang="en-US" sz="1100" dirty="0">
                <a:latin typeface="Fujitsu Infinity Pro Bold" pitchFamily="2" charset="0"/>
              </a:rPr>
            </a:br>
            <a:r>
              <a:rPr lang="en-AU" altLang="en-US" sz="1100" dirty="0">
                <a:latin typeface="Fujitsu Infinity Pro Bold" pitchFamily="2" charset="0"/>
              </a:rPr>
              <a:t>record data</a:t>
            </a:r>
            <a:endParaRPr lang="en-AU" altLang="en-US" sz="1100" dirty="0"/>
          </a:p>
        </p:txBody>
      </p:sp>
      <p:sp>
        <p:nvSpPr>
          <p:cNvPr id="13" name="Rectangle 2">
            <a:extLst>
              <a:ext uri="{FF2B5EF4-FFF2-40B4-BE49-F238E27FC236}">
                <a16:creationId xmlns:a16="http://schemas.microsoft.com/office/drawing/2014/main" id="{CAF6BB7F-54F1-ECAA-6AFF-5D02805106C9}"/>
              </a:ext>
            </a:extLst>
          </p:cNvPr>
          <p:cNvSpPr txBox="1">
            <a:spLocks noChangeArrowheads="1"/>
          </p:cNvSpPr>
          <p:nvPr/>
        </p:nvSpPr>
        <p:spPr bwMode="auto">
          <a:xfrm>
            <a:off x="6935140" y="2530730"/>
            <a:ext cx="1068282" cy="180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252331" indent="-252331" algn="l" defTabSz="685577" rtl="0" eaLnBrk="1" latinLnBrk="0" hangingPunct="1">
              <a:lnSpc>
                <a:spcPct val="90000"/>
              </a:lnSpc>
              <a:spcBef>
                <a:spcPts val="0"/>
              </a:spcBef>
              <a:spcAft>
                <a:spcPts val="600"/>
              </a:spcAft>
              <a:buClr>
                <a:srgbClr val="FF800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1pPr>
            <a:lvl2pPr marL="533227" indent="-225351" algn="l" defTabSz="685577" rtl="0" eaLnBrk="1" latinLnBrk="0" hangingPunct="1">
              <a:lnSpc>
                <a:spcPct val="90000"/>
              </a:lnSpc>
              <a:spcBef>
                <a:spcPts val="0"/>
              </a:spcBef>
              <a:spcAft>
                <a:spcPts val="600"/>
              </a:spcAft>
              <a:buClr>
                <a:srgbClr val="FFE70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2pPr>
            <a:lvl3pPr marL="868080" indent="-198374" algn="l" defTabSz="685577" rtl="0" eaLnBrk="1" latinLnBrk="0" hangingPunct="1">
              <a:lnSpc>
                <a:spcPct val="90000"/>
              </a:lnSpc>
              <a:spcBef>
                <a:spcPts val="0"/>
              </a:spcBef>
              <a:spcAft>
                <a:spcPts val="600"/>
              </a:spcAft>
              <a:buClr>
                <a:srgbClr val="6D6E7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3pPr>
            <a:lvl4pPr marL="1202934" indent="-193613" algn="l" defTabSz="685577" rtl="0" eaLnBrk="1" latinLnBrk="0" hangingPunct="1">
              <a:lnSpc>
                <a:spcPct val="90000"/>
              </a:lnSpc>
              <a:spcBef>
                <a:spcPts val="0"/>
              </a:spcBef>
              <a:spcAft>
                <a:spcPts val="600"/>
              </a:spcAft>
              <a:buClr>
                <a:schemeClr val="bg1">
                  <a:lumMod val="65000"/>
                </a:schemeClr>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4pPr>
            <a:lvl5pPr marL="1542548" indent="-171394" algn="l" defTabSz="685577" rtl="0" eaLnBrk="1" latinLnBrk="0" hangingPunct="1">
              <a:lnSpc>
                <a:spcPct val="90000"/>
              </a:lnSpc>
              <a:spcBef>
                <a:spcPts val="375"/>
              </a:spcBef>
              <a:buClr>
                <a:schemeClr val="bg1">
                  <a:lumMod val="50000"/>
                </a:schemeClr>
              </a:buClr>
              <a:buFontTx/>
              <a:buBlip>
                <a:blip r:embed="rId3"/>
              </a:buBlip>
              <a:defRPr kumimoji="1" sz="1599" kern="1200">
                <a:solidFill>
                  <a:schemeClr val="tx1"/>
                </a:solidFill>
                <a:latin typeface="+mn-lt"/>
                <a:ea typeface="+mn-ea"/>
                <a:cs typeface="+mn-cs"/>
              </a:defRPr>
            </a:lvl5pPr>
            <a:lvl6pPr marL="1885337" indent="-171394" algn="l" defTabSz="685577" rtl="0" eaLnBrk="1" latinLnBrk="0" hangingPunct="1">
              <a:lnSpc>
                <a:spcPct val="90000"/>
              </a:lnSpc>
              <a:spcBef>
                <a:spcPts val="375"/>
              </a:spcBef>
              <a:buClr>
                <a:schemeClr val="bg1">
                  <a:lumMod val="50000"/>
                </a:schemeClr>
              </a:buClr>
              <a:buFontTx/>
              <a:buBlip>
                <a:blip r:embed="rId3"/>
              </a:buBlip>
              <a:defRPr kumimoji="1" sz="1599" kern="1200">
                <a:solidFill>
                  <a:schemeClr val="tx1"/>
                </a:solidFill>
                <a:latin typeface="+mn-lt"/>
                <a:ea typeface="+mn-ea"/>
                <a:cs typeface="+mn-cs"/>
              </a:defRPr>
            </a:lvl6pPr>
            <a:lvl7pPr marL="2228126"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7pPr>
            <a:lvl8pPr marL="2570914"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8pPr>
            <a:lvl9pPr marL="2913702"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9pPr>
          </a:lstStyle>
          <a:p>
            <a:pPr marL="0" lvl="1" indent="0" algn="ctr" fontAlgn="base">
              <a:lnSpc>
                <a:spcPct val="100000"/>
              </a:lnSpc>
              <a:spcAft>
                <a:spcPts val="0"/>
              </a:spcAft>
              <a:buNone/>
            </a:pPr>
            <a:r>
              <a:rPr lang="en-AU" altLang="en-US" sz="1100" dirty="0">
                <a:latin typeface="Fujitsu Infinity Pro Bold" pitchFamily="2" charset="0"/>
              </a:rPr>
              <a:t>WAL</a:t>
            </a:r>
            <a:br>
              <a:rPr lang="en-AU" altLang="en-US" sz="1100" dirty="0">
                <a:latin typeface="Fujitsu Infinity Pro Bold" pitchFamily="2" charset="0"/>
              </a:rPr>
            </a:br>
            <a:r>
              <a:rPr lang="en-AU" altLang="en-US" sz="1100" dirty="0">
                <a:latin typeface="Fujitsu Infinity Pro Bold" pitchFamily="2" charset="0"/>
              </a:rPr>
              <a:t>record tail*</a:t>
            </a:r>
            <a:endParaRPr lang="en-AU" altLang="en-US" sz="1100" dirty="0"/>
          </a:p>
        </p:txBody>
      </p:sp>
      <p:sp>
        <p:nvSpPr>
          <p:cNvPr id="14" name="Rectangle 2">
            <a:extLst>
              <a:ext uri="{FF2B5EF4-FFF2-40B4-BE49-F238E27FC236}">
                <a16:creationId xmlns:a16="http://schemas.microsoft.com/office/drawing/2014/main" id="{F37962CA-BBE6-A901-26F0-A2B2EAD56107}"/>
              </a:ext>
            </a:extLst>
          </p:cNvPr>
          <p:cNvSpPr txBox="1">
            <a:spLocks noChangeArrowheads="1"/>
          </p:cNvSpPr>
          <p:nvPr/>
        </p:nvSpPr>
        <p:spPr bwMode="auto">
          <a:xfrm>
            <a:off x="8355329" y="4683331"/>
            <a:ext cx="696094" cy="180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lvl1pPr marL="252331" indent="-252331" algn="l" defTabSz="685577" rtl="0" eaLnBrk="1" latinLnBrk="0" hangingPunct="1">
              <a:lnSpc>
                <a:spcPct val="90000"/>
              </a:lnSpc>
              <a:spcBef>
                <a:spcPts val="0"/>
              </a:spcBef>
              <a:spcAft>
                <a:spcPts val="600"/>
              </a:spcAft>
              <a:buClr>
                <a:srgbClr val="FF800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1pPr>
            <a:lvl2pPr marL="533227" indent="-225351" algn="l" defTabSz="685577" rtl="0" eaLnBrk="1" latinLnBrk="0" hangingPunct="1">
              <a:lnSpc>
                <a:spcPct val="90000"/>
              </a:lnSpc>
              <a:spcBef>
                <a:spcPts val="0"/>
              </a:spcBef>
              <a:spcAft>
                <a:spcPts val="600"/>
              </a:spcAft>
              <a:buClr>
                <a:srgbClr val="FFE70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2pPr>
            <a:lvl3pPr marL="868080" indent="-198374" algn="l" defTabSz="685577" rtl="0" eaLnBrk="1" latinLnBrk="0" hangingPunct="1">
              <a:lnSpc>
                <a:spcPct val="90000"/>
              </a:lnSpc>
              <a:spcBef>
                <a:spcPts val="0"/>
              </a:spcBef>
              <a:spcAft>
                <a:spcPts val="600"/>
              </a:spcAft>
              <a:buClr>
                <a:srgbClr val="6D6E7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3pPr>
            <a:lvl4pPr marL="1202934" indent="-193613" algn="l" defTabSz="685577" rtl="0" eaLnBrk="1" latinLnBrk="0" hangingPunct="1">
              <a:lnSpc>
                <a:spcPct val="90000"/>
              </a:lnSpc>
              <a:spcBef>
                <a:spcPts val="0"/>
              </a:spcBef>
              <a:spcAft>
                <a:spcPts val="600"/>
              </a:spcAft>
              <a:buClr>
                <a:schemeClr val="bg1">
                  <a:lumMod val="65000"/>
                </a:schemeClr>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4pPr>
            <a:lvl5pPr marL="1542548" indent="-171394" algn="l" defTabSz="685577" rtl="0" eaLnBrk="1" latinLnBrk="0" hangingPunct="1">
              <a:lnSpc>
                <a:spcPct val="90000"/>
              </a:lnSpc>
              <a:spcBef>
                <a:spcPts val="375"/>
              </a:spcBef>
              <a:buClr>
                <a:schemeClr val="bg1">
                  <a:lumMod val="50000"/>
                </a:schemeClr>
              </a:buClr>
              <a:buFontTx/>
              <a:buBlip>
                <a:blip r:embed="rId3"/>
              </a:buBlip>
              <a:defRPr kumimoji="1" sz="1599" kern="1200">
                <a:solidFill>
                  <a:schemeClr val="tx1"/>
                </a:solidFill>
                <a:latin typeface="+mn-lt"/>
                <a:ea typeface="+mn-ea"/>
                <a:cs typeface="+mn-cs"/>
              </a:defRPr>
            </a:lvl5pPr>
            <a:lvl6pPr marL="1885337" indent="-171394" algn="l" defTabSz="685577" rtl="0" eaLnBrk="1" latinLnBrk="0" hangingPunct="1">
              <a:lnSpc>
                <a:spcPct val="90000"/>
              </a:lnSpc>
              <a:spcBef>
                <a:spcPts val="375"/>
              </a:spcBef>
              <a:buClr>
                <a:schemeClr val="bg1">
                  <a:lumMod val="50000"/>
                </a:schemeClr>
              </a:buClr>
              <a:buFontTx/>
              <a:buBlip>
                <a:blip r:embed="rId3"/>
              </a:buBlip>
              <a:defRPr kumimoji="1" sz="1599" kern="1200">
                <a:solidFill>
                  <a:schemeClr val="tx1"/>
                </a:solidFill>
                <a:latin typeface="+mn-lt"/>
                <a:ea typeface="+mn-ea"/>
                <a:cs typeface="+mn-cs"/>
              </a:defRPr>
            </a:lvl6pPr>
            <a:lvl7pPr marL="2228126"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7pPr>
            <a:lvl8pPr marL="2570914"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8pPr>
            <a:lvl9pPr marL="2913702"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9pPr>
          </a:lstStyle>
          <a:p>
            <a:pPr marL="0" lvl="1" indent="0" fontAlgn="base">
              <a:lnSpc>
                <a:spcPct val="100000"/>
              </a:lnSpc>
              <a:spcAft>
                <a:spcPts val="0"/>
              </a:spcAft>
              <a:buNone/>
            </a:pPr>
            <a:r>
              <a:rPr lang="en-AU" altLang="en-US" sz="900" dirty="0"/>
              <a:t>*: Optional</a:t>
            </a:r>
          </a:p>
        </p:txBody>
      </p:sp>
      <p:grpSp>
        <p:nvGrpSpPr>
          <p:cNvPr id="31" name="Group 30">
            <a:extLst>
              <a:ext uri="{FF2B5EF4-FFF2-40B4-BE49-F238E27FC236}">
                <a16:creationId xmlns:a16="http://schemas.microsoft.com/office/drawing/2014/main" id="{3D3AA32D-8FD3-2321-7C41-7FAFE52C1EC8}"/>
              </a:ext>
            </a:extLst>
          </p:cNvPr>
          <p:cNvGrpSpPr/>
          <p:nvPr/>
        </p:nvGrpSpPr>
        <p:grpSpPr>
          <a:xfrm>
            <a:off x="4164710" y="1446613"/>
            <a:ext cx="988953" cy="987977"/>
            <a:chOff x="1869260" y="1446613"/>
            <a:chExt cx="988953" cy="987977"/>
          </a:xfrm>
        </p:grpSpPr>
        <p:grpSp>
          <p:nvGrpSpPr>
            <p:cNvPr id="18" name="Group 17">
              <a:extLst>
                <a:ext uri="{FF2B5EF4-FFF2-40B4-BE49-F238E27FC236}">
                  <a16:creationId xmlns:a16="http://schemas.microsoft.com/office/drawing/2014/main" id="{3EC2780C-A72B-CFF8-3698-D0357A6B8313}"/>
                </a:ext>
              </a:extLst>
            </p:cNvPr>
            <p:cNvGrpSpPr/>
            <p:nvPr/>
          </p:nvGrpSpPr>
          <p:grpSpPr>
            <a:xfrm>
              <a:off x="1869260" y="1446613"/>
              <a:ext cx="988953" cy="987977"/>
              <a:chOff x="7721420" y="952500"/>
              <a:chExt cx="1332000" cy="1330686"/>
            </a:xfrm>
          </p:grpSpPr>
          <p:sp>
            <p:nvSpPr>
              <p:cNvPr id="19" name="Freeform: Shape 18">
                <a:extLst>
                  <a:ext uri="{FF2B5EF4-FFF2-40B4-BE49-F238E27FC236}">
                    <a16:creationId xmlns:a16="http://schemas.microsoft.com/office/drawing/2014/main" id="{CC56AB27-0F46-6061-C738-B14415A553BD}"/>
                  </a:ext>
                </a:extLst>
              </p:cNvPr>
              <p:cNvSpPr/>
              <p:nvPr/>
            </p:nvSpPr>
            <p:spPr>
              <a:xfrm>
                <a:off x="7721420" y="952500"/>
                <a:ext cx="1332000" cy="1330686"/>
              </a:xfrm>
              <a:custGeom>
                <a:avLst/>
                <a:gdLst>
                  <a:gd name="connsiteX0" fmla="*/ 0 w 1332000"/>
                  <a:gd name="connsiteY0" fmla="*/ 665344 h 1330686"/>
                  <a:gd name="connsiteX1" fmla="*/ 666000 w 1332000"/>
                  <a:gd name="connsiteY1" fmla="*/ 0 h 1330686"/>
                  <a:gd name="connsiteX2" fmla="*/ 1332000 w 1332000"/>
                  <a:gd name="connsiteY2" fmla="*/ 665344 h 1330686"/>
                  <a:gd name="connsiteX3" fmla="*/ 666000 w 1332000"/>
                  <a:gd name="connsiteY3" fmla="*/ 1330687 h 1330686"/>
                  <a:gd name="connsiteX4" fmla="*/ 0 w 1332000"/>
                  <a:gd name="connsiteY4" fmla="*/ 665344 h 1330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000" h="1330686">
                    <a:moveTo>
                      <a:pt x="0" y="665344"/>
                    </a:moveTo>
                    <a:cubicBezTo>
                      <a:pt x="0" y="297838"/>
                      <a:pt x="298166" y="0"/>
                      <a:pt x="666000" y="0"/>
                    </a:cubicBezTo>
                    <a:cubicBezTo>
                      <a:pt x="1033834" y="0"/>
                      <a:pt x="1332000" y="297838"/>
                      <a:pt x="1332000" y="665344"/>
                    </a:cubicBezTo>
                    <a:cubicBezTo>
                      <a:pt x="1332000" y="1032849"/>
                      <a:pt x="1033834" y="1330687"/>
                      <a:pt x="666000" y="1330687"/>
                    </a:cubicBezTo>
                    <a:cubicBezTo>
                      <a:pt x="298166" y="1330687"/>
                      <a:pt x="0" y="1032739"/>
                      <a:pt x="0" y="665344"/>
                    </a:cubicBezTo>
                    <a:close/>
                  </a:path>
                </a:pathLst>
              </a:custGeom>
              <a:gradFill>
                <a:gsLst>
                  <a:gs pos="0">
                    <a:srgbClr val="F05423">
                      <a:alpha val="60000"/>
                    </a:srgbClr>
                  </a:gs>
                  <a:gs pos="20000">
                    <a:srgbClr val="F05423"/>
                  </a:gs>
                  <a:gs pos="80000">
                    <a:srgbClr val="FEBE10"/>
                  </a:gs>
                </a:gsLst>
                <a:lin ang="12791215" scaled="1"/>
              </a:gradFill>
              <a:ln w="1089"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D1BCF36F-91B6-F3FB-1182-F284673AA69D}"/>
                  </a:ext>
                </a:extLst>
              </p:cNvPr>
              <p:cNvSpPr/>
              <p:nvPr/>
            </p:nvSpPr>
            <p:spPr>
              <a:xfrm>
                <a:off x="7880253" y="1111332"/>
                <a:ext cx="1014335" cy="1013022"/>
              </a:xfrm>
              <a:custGeom>
                <a:avLst/>
                <a:gdLst>
                  <a:gd name="connsiteX0" fmla="*/ 0 w 1014335"/>
                  <a:gd name="connsiteY0" fmla="*/ 506511 h 1013022"/>
                  <a:gd name="connsiteX1" fmla="*/ 507168 w 1014335"/>
                  <a:gd name="connsiteY1" fmla="*/ 0 h 1013022"/>
                  <a:gd name="connsiteX2" fmla="*/ 1014336 w 1014335"/>
                  <a:gd name="connsiteY2" fmla="*/ 506511 h 1013022"/>
                  <a:gd name="connsiteX3" fmla="*/ 507168 w 1014335"/>
                  <a:gd name="connsiteY3" fmla="*/ 1013022 h 1013022"/>
                  <a:gd name="connsiteX4" fmla="*/ 0 w 1014335"/>
                  <a:gd name="connsiteY4" fmla="*/ 506511 h 1013022"/>
                  <a:gd name="connsiteX5" fmla="*/ 0 w 1014335"/>
                  <a:gd name="connsiteY5" fmla="*/ 506511 h 101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4335" h="1013022">
                    <a:moveTo>
                      <a:pt x="0" y="506511"/>
                    </a:moveTo>
                    <a:cubicBezTo>
                      <a:pt x="0" y="226747"/>
                      <a:pt x="226966" y="0"/>
                      <a:pt x="507168" y="0"/>
                    </a:cubicBezTo>
                    <a:cubicBezTo>
                      <a:pt x="787370" y="0"/>
                      <a:pt x="1014336" y="226747"/>
                      <a:pt x="1014336" y="506511"/>
                    </a:cubicBezTo>
                    <a:cubicBezTo>
                      <a:pt x="1014336" y="786275"/>
                      <a:pt x="787370" y="1013022"/>
                      <a:pt x="507168" y="1013022"/>
                    </a:cubicBezTo>
                    <a:cubicBezTo>
                      <a:pt x="226966" y="1013022"/>
                      <a:pt x="0" y="786275"/>
                      <a:pt x="0" y="506511"/>
                    </a:cubicBezTo>
                    <a:lnTo>
                      <a:pt x="0" y="506511"/>
                    </a:lnTo>
                    <a:close/>
                  </a:path>
                </a:pathLst>
              </a:custGeom>
              <a:gradFill>
                <a:gsLst>
                  <a:gs pos="20000">
                    <a:srgbClr val="F05423"/>
                  </a:gs>
                  <a:gs pos="80000">
                    <a:srgbClr val="FEBE10"/>
                  </a:gs>
                </a:gsLst>
                <a:lin ang="2700000" scaled="1"/>
              </a:gradFill>
              <a:ln w="1089" cap="flat">
                <a:noFill/>
                <a:prstDash val="solid"/>
                <a:miter/>
              </a:ln>
            </p:spPr>
            <p:txBody>
              <a:bodyPr rtlCol="0" anchor="ctr"/>
              <a:lstStyle/>
              <a:p>
                <a:endParaRPr lang="en-US" dirty="0"/>
              </a:p>
            </p:txBody>
          </p:sp>
        </p:grpSp>
        <p:sp>
          <p:nvSpPr>
            <p:cNvPr id="21" name="Rectangle: Top Corners Rounded 20">
              <a:extLst>
                <a:ext uri="{FF2B5EF4-FFF2-40B4-BE49-F238E27FC236}">
                  <a16:creationId xmlns:a16="http://schemas.microsoft.com/office/drawing/2014/main" id="{D267073E-AF56-DA4F-1DF6-CD1BBEA7B1B6}"/>
                </a:ext>
              </a:extLst>
            </p:cNvPr>
            <p:cNvSpPr/>
            <p:nvPr/>
          </p:nvSpPr>
          <p:spPr>
            <a:xfrm rot="16200000">
              <a:off x="2018314" y="1843790"/>
              <a:ext cx="252000" cy="192892"/>
            </a:xfrm>
            <a:prstGeom prst="round2SameRect">
              <a:avLst>
                <a:gd name="adj1" fmla="val 27667"/>
                <a:gd name="adj2" fmla="val 0"/>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solidFill>
                  <a:schemeClr val="tx1"/>
                </a:solidFill>
              </a:endParaRPr>
            </a:p>
          </p:txBody>
        </p:sp>
        <p:sp>
          <p:nvSpPr>
            <p:cNvPr id="22" name="Rectangle: Top Corners Rounded 21">
              <a:extLst>
                <a:ext uri="{FF2B5EF4-FFF2-40B4-BE49-F238E27FC236}">
                  <a16:creationId xmlns:a16="http://schemas.microsoft.com/office/drawing/2014/main" id="{B6B9DA63-4A8A-8A89-4114-3675D4014349}"/>
                </a:ext>
              </a:extLst>
            </p:cNvPr>
            <p:cNvSpPr/>
            <p:nvPr/>
          </p:nvSpPr>
          <p:spPr>
            <a:xfrm rot="5400000" flipH="1">
              <a:off x="2473685" y="1843548"/>
              <a:ext cx="252000" cy="193376"/>
            </a:xfrm>
            <a:prstGeom prst="round2SameRect">
              <a:avLst>
                <a:gd name="adj1" fmla="val 27667"/>
                <a:gd name="adj2" fmla="val 0"/>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solidFill>
                  <a:schemeClr val="tx1"/>
                </a:solidFill>
              </a:endParaRPr>
            </a:p>
          </p:txBody>
        </p:sp>
        <p:sp>
          <p:nvSpPr>
            <p:cNvPr id="23" name="Rectangle: Top Corners Rounded 22">
              <a:extLst>
                <a:ext uri="{FF2B5EF4-FFF2-40B4-BE49-F238E27FC236}">
                  <a16:creationId xmlns:a16="http://schemas.microsoft.com/office/drawing/2014/main" id="{012342B9-DD13-4220-133D-07D21EBFB2BE}"/>
                </a:ext>
              </a:extLst>
            </p:cNvPr>
            <p:cNvSpPr/>
            <p:nvPr/>
          </p:nvSpPr>
          <p:spPr>
            <a:xfrm rot="5400000" flipH="1">
              <a:off x="2245879" y="1809117"/>
              <a:ext cx="252000" cy="262238"/>
            </a:xfrm>
            <a:prstGeom prst="round2SameRect">
              <a:avLst>
                <a:gd name="adj1" fmla="val 0"/>
                <a:gd name="adj2" fmla="val 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solidFill>
                  <a:schemeClr val="tx1"/>
                </a:solidFill>
              </a:endParaRPr>
            </a:p>
          </p:txBody>
        </p:sp>
      </p:grpSp>
      <p:grpSp>
        <p:nvGrpSpPr>
          <p:cNvPr id="32" name="Group 31">
            <a:extLst>
              <a:ext uri="{FF2B5EF4-FFF2-40B4-BE49-F238E27FC236}">
                <a16:creationId xmlns:a16="http://schemas.microsoft.com/office/drawing/2014/main" id="{43E7F0DC-1A81-9CEB-A544-A9157919F4FE}"/>
              </a:ext>
            </a:extLst>
          </p:cNvPr>
          <p:cNvGrpSpPr/>
          <p:nvPr/>
        </p:nvGrpSpPr>
        <p:grpSpPr>
          <a:xfrm>
            <a:off x="6935140" y="1446613"/>
            <a:ext cx="988953" cy="987977"/>
            <a:chOff x="2962254" y="1446613"/>
            <a:chExt cx="988953" cy="987977"/>
          </a:xfrm>
        </p:grpSpPr>
        <p:grpSp>
          <p:nvGrpSpPr>
            <p:cNvPr id="24" name="Group 23">
              <a:extLst>
                <a:ext uri="{FF2B5EF4-FFF2-40B4-BE49-F238E27FC236}">
                  <a16:creationId xmlns:a16="http://schemas.microsoft.com/office/drawing/2014/main" id="{60A4DADC-D5BE-0689-C922-A3A158C5D536}"/>
                </a:ext>
              </a:extLst>
            </p:cNvPr>
            <p:cNvGrpSpPr/>
            <p:nvPr/>
          </p:nvGrpSpPr>
          <p:grpSpPr>
            <a:xfrm>
              <a:off x="2962254" y="1446613"/>
              <a:ext cx="988953" cy="987977"/>
              <a:chOff x="7721420" y="952500"/>
              <a:chExt cx="1332000" cy="1330686"/>
            </a:xfrm>
          </p:grpSpPr>
          <p:sp>
            <p:nvSpPr>
              <p:cNvPr id="25" name="Freeform: Shape 24">
                <a:extLst>
                  <a:ext uri="{FF2B5EF4-FFF2-40B4-BE49-F238E27FC236}">
                    <a16:creationId xmlns:a16="http://schemas.microsoft.com/office/drawing/2014/main" id="{F70CBDF8-D942-6E78-32EA-76149E892D80}"/>
                  </a:ext>
                </a:extLst>
              </p:cNvPr>
              <p:cNvSpPr/>
              <p:nvPr/>
            </p:nvSpPr>
            <p:spPr>
              <a:xfrm>
                <a:off x="7721420" y="952500"/>
                <a:ext cx="1332000" cy="1330686"/>
              </a:xfrm>
              <a:custGeom>
                <a:avLst/>
                <a:gdLst>
                  <a:gd name="connsiteX0" fmla="*/ 0 w 1332000"/>
                  <a:gd name="connsiteY0" fmla="*/ 665344 h 1330686"/>
                  <a:gd name="connsiteX1" fmla="*/ 666000 w 1332000"/>
                  <a:gd name="connsiteY1" fmla="*/ 0 h 1330686"/>
                  <a:gd name="connsiteX2" fmla="*/ 1332000 w 1332000"/>
                  <a:gd name="connsiteY2" fmla="*/ 665344 h 1330686"/>
                  <a:gd name="connsiteX3" fmla="*/ 666000 w 1332000"/>
                  <a:gd name="connsiteY3" fmla="*/ 1330687 h 1330686"/>
                  <a:gd name="connsiteX4" fmla="*/ 0 w 1332000"/>
                  <a:gd name="connsiteY4" fmla="*/ 665344 h 1330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000" h="1330686">
                    <a:moveTo>
                      <a:pt x="0" y="665344"/>
                    </a:moveTo>
                    <a:cubicBezTo>
                      <a:pt x="0" y="297838"/>
                      <a:pt x="298166" y="0"/>
                      <a:pt x="666000" y="0"/>
                    </a:cubicBezTo>
                    <a:cubicBezTo>
                      <a:pt x="1033834" y="0"/>
                      <a:pt x="1332000" y="297838"/>
                      <a:pt x="1332000" y="665344"/>
                    </a:cubicBezTo>
                    <a:cubicBezTo>
                      <a:pt x="1332000" y="1032849"/>
                      <a:pt x="1033834" y="1330687"/>
                      <a:pt x="666000" y="1330687"/>
                    </a:cubicBezTo>
                    <a:cubicBezTo>
                      <a:pt x="298166" y="1330687"/>
                      <a:pt x="0" y="1032739"/>
                      <a:pt x="0" y="665344"/>
                    </a:cubicBezTo>
                    <a:close/>
                  </a:path>
                </a:pathLst>
              </a:custGeom>
              <a:gradFill>
                <a:gsLst>
                  <a:gs pos="0">
                    <a:srgbClr val="F05423">
                      <a:alpha val="60000"/>
                    </a:srgbClr>
                  </a:gs>
                  <a:gs pos="20000">
                    <a:srgbClr val="F05423"/>
                  </a:gs>
                  <a:gs pos="80000">
                    <a:srgbClr val="FEBE10"/>
                  </a:gs>
                </a:gsLst>
                <a:lin ang="12791215" scaled="1"/>
              </a:gradFill>
              <a:ln w="1089"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8A6BA854-5CD5-94EA-C94D-84CF09272F3F}"/>
                  </a:ext>
                </a:extLst>
              </p:cNvPr>
              <p:cNvSpPr/>
              <p:nvPr/>
            </p:nvSpPr>
            <p:spPr>
              <a:xfrm>
                <a:off x="7880253" y="1111332"/>
                <a:ext cx="1014335" cy="1013022"/>
              </a:xfrm>
              <a:custGeom>
                <a:avLst/>
                <a:gdLst>
                  <a:gd name="connsiteX0" fmla="*/ 0 w 1014335"/>
                  <a:gd name="connsiteY0" fmla="*/ 506511 h 1013022"/>
                  <a:gd name="connsiteX1" fmla="*/ 507168 w 1014335"/>
                  <a:gd name="connsiteY1" fmla="*/ 0 h 1013022"/>
                  <a:gd name="connsiteX2" fmla="*/ 1014336 w 1014335"/>
                  <a:gd name="connsiteY2" fmla="*/ 506511 h 1013022"/>
                  <a:gd name="connsiteX3" fmla="*/ 507168 w 1014335"/>
                  <a:gd name="connsiteY3" fmla="*/ 1013022 h 1013022"/>
                  <a:gd name="connsiteX4" fmla="*/ 0 w 1014335"/>
                  <a:gd name="connsiteY4" fmla="*/ 506511 h 1013022"/>
                  <a:gd name="connsiteX5" fmla="*/ 0 w 1014335"/>
                  <a:gd name="connsiteY5" fmla="*/ 506511 h 101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4335" h="1013022">
                    <a:moveTo>
                      <a:pt x="0" y="506511"/>
                    </a:moveTo>
                    <a:cubicBezTo>
                      <a:pt x="0" y="226747"/>
                      <a:pt x="226966" y="0"/>
                      <a:pt x="507168" y="0"/>
                    </a:cubicBezTo>
                    <a:cubicBezTo>
                      <a:pt x="787370" y="0"/>
                      <a:pt x="1014336" y="226747"/>
                      <a:pt x="1014336" y="506511"/>
                    </a:cubicBezTo>
                    <a:cubicBezTo>
                      <a:pt x="1014336" y="786275"/>
                      <a:pt x="787370" y="1013022"/>
                      <a:pt x="507168" y="1013022"/>
                    </a:cubicBezTo>
                    <a:cubicBezTo>
                      <a:pt x="226966" y="1013022"/>
                      <a:pt x="0" y="786275"/>
                      <a:pt x="0" y="506511"/>
                    </a:cubicBezTo>
                    <a:lnTo>
                      <a:pt x="0" y="506511"/>
                    </a:lnTo>
                    <a:close/>
                  </a:path>
                </a:pathLst>
              </a:custGeom>
              <a:gradFill>
                <a:gsLst>
                  <a:gs pos="20000">
                    <a:srgbClr val="F05423"/>
                  </a:gs>
                  <a:gs pos="80000">
                    <a:srgbClr val="FEBE10"/>
                  </a:gs>
                </a:gsLst>
                <a:lin ang="2700000" scaled="1"/>
              </a:gradFill>
              <a:ln w="1089" cap="flat">
                <a:noFill/>
                <a:prstDash val="solid"/>
                <a:miter/>
              </a:ln>
            </p:spPr>
            <p:txBody>
              <a:bodyPr rtlCol="0" anchor="ctr"/>
              <a:lstStyle/>
              <a:p>
                <a:endParaRPr lang="en-US" dirty="0"/>
              </a:p>
            </p:txBody>
          </p:sp>
        </p:grpSp>
        <p:sp>
          <p:nvSpPr>
            <p:cNvPr id="27" name="Rectangle: Top Corners Rounded 26">
              <a:extLst>
                <a:ext uri="{FF2B5EF4-FFF2-40B4-BE49-F238E27FC236}">
                  <a16:creationId xmlns:a16="http://schemas.microsoft.com/office/drawing/2014/main" id="{A3864BFD-2C6E-E0D4-2712-8BC888BD3640}"/>
                </a:ext>
              </a:extLst>
            </p:cNvPr>
            <p:cNvSpPr/>
            <p:nvPr/>
          </p:nvSpPr>
          <p:spPr>
            <a:xfrm rot="16200000">
              <a:off x="3242426" y="1712672"/>
              <a:ext cx="252000" cy="455128"/>
            </a:xfrm>
            <a:prstGeom prst="round2SameRect">
              <a:avLst>
                <a:gd name="adj1" fmla="val 27667"/>
                <a:gd name="adj2" fmla="val 0"/>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solidFill>
                  <a:schemeClr val="tx1"/>
                </a:solidFill>
              </a:endParaRPr>
            </a:p>
          </p:txBody>
        </p:sp>
        <p:sp>
          <p:nvSpPr>
            <p:cNvPr id="28" name="Rectangle: Top Corners Rounded 27">
              <a:extLst>
                <a:ext uri="{FF2B5EF4-FFF2-40B4-BE49-F238E27FC236}">
                  <a16:creationId xmlns:a16="http://schemas.microsoft.com/office/drawing/2014/main" id="{CC9340E0-E589-1D1D-5DAD-60E769379408}"/>
                </a:ext>
              </a:extLst>
            </p:cNvPr>
            <p:cNvSpPr/>
            <p:nvPr/>
          </p:nvSpPr>
          <p:spPr>
            <a:xfrm rot="5400000" flipH="1">
              <a:off x="3566679" y="1843548"/>
              <a:ext cx="252000" cy="193376"/>
            </a:xfrm>
            <a:prstGeom prst="round2SameRect">
              <a:avLst>
                <a:gd name="adj1" fmla="val 27667"/>
                <a:gd name="adj2" fmla="val 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solidFill>
                  <a:schemeClr val="tx1"/>
                </a:solidFill>
              </a:endParaRPr>
            </a:p>
          </p:txBody>
        </p:sp>
      </p:grpSp>
      <p:grpSp>
        <p:nvGrpSpPr>
          <p:cNvPr id="37" name="Group 36">
            <a:extLst>
              <a:ext uri="{FF2B5EF4-FFF2-40B4-BE49-F238E27FC236}">
                <a16:creationId xmlns:a16="http://schemas.microsoft.com/office/drawing/2014/main" id="{D72959D1-B1EA-09F0-68CB-D07D8D162AF8}"/>
              </a:ext>
            </a:extLst>
          </p:cNvPr>
          <p:cNvGrpSpPr/>
          <p:nvPr/>
        </p:nvGrpSpPr>
        <p:grpSpPr>
          <a:xfrm>
            <a:off x="1319985" y="1446613"/>
            <a:ext cx="988953" cy="987977"/>
            <a:chOff x="983435" y="1446613"/>
            <a:chExt cx="988953" cy="987977"/>
          </a:xfrm>
        </p:grpSpPr>
        <p:grpSp>
          <p:nvGrpSpPr>
            <p:cNvPr id="30" name="Group 29">
              <a:extLst>
                <a:ext uri="{FF2B5EF4-FFF2-40B4-BE49-F238E27FC236}">
                  <a16:creationId xmlns:a16="http://schemas.microsoft.com/office/drawing/2014/main" id="{184593C4-A7B4-A695-1AD0-835666DBB1E5}"/>
                </a:ext>
              </a:extLst>
            </p:cNvPr>
            <p:cNvGrpSpPr/>
            <p:nvPr/>
          </p:nvGrpSpPr>
          <p:grpSpPr>
            <a:xfrm>
              <a:off x="983435" y="1446613"/>
              <a:ext cx="988953" cy="987977"/>
              <a:chOff x="754835" y="1446613"/>
              <a:chExt cx="988953" cy="987977"/>
            </a:xfrm>
          </p:grpSpPr>
          <p:grpSp>
            <p:nvGrpSpPr>
              <p:cNvPr id="7" name="Group 6">
                <a:extLst>
                  <a:ext uri="{FF2B5EF4-FFF2-40B4-BE49-F238E27FC236}">
                    <a16:creationId xmlns:a16="http://schemas.microsoft.com/office/drawing/2014/main" id="{F0ABB6A8-D9FA-2BD5-AF2F-268D1E9F7B36}"/>
                  </a:ext>
                </a:extLst>
              </p:cNvPr>
              <p:cNvGrpSpPr/>
              <p:nvPr/>
            </p:nvGrpSpPr>
            <p:grpSpPr>
              <a:xfrm>
                <a:off x="754835" y="1446613"/>
                <a:ext cx="988953" cy="987977"/>
                <a:chOff x="7721420" y="952500"/>
                <a:chExt cx="1332000" cy="1330686"/>
              </a:xfrm>
            </p:grpSpPr>
            <p:sp>
              <p:nvSpPr>
                <p:cNvPr id="8" name="Freeform: Shape 7">
                  <a:extLst>
                    <a:ext uri="{FF2B5EF4-FFF2-40B4-BE49-F238E27FC236}">
                      <a16:creationId xmlns:a16="http://schemas.microsoft.com/office/drawing/2014/main" id="{1B04D50F-A4CC-6D6E-8D1C-1091947C3EDA}"/>
                    </a:ext>
                  </a:extLst>
                </p:cNvPr>
                <p:cNvSpPr/>
                <p:nvPr/>
              </p:nvSpPr>
              <p:spPr>
                <a:xfrm>
                  <a:off x="7721420" y="952500"/>
                  <a:ext cx="1332000" cy="1330686"/>
                </a:xfrm>
                <a:custGeom>
                  <a:avLst/>
                  <a:gdLst>
                    <a:gd name="connsiteX0" fmla="*/ 0 w 1332000"/>
                    <a:gd name="connsiteY0" fmla="*/ 665344 h 1330686"/>
                    <a:gd name="connsiteX1" fmla="*/ 666000 w 1332000"/>
                    <a:gd name="connsiteY1" fmla="*/ 0 h 1330686"/>
                    <a:gd name="connsiteX2" fmla="*/ 1332000 w 1332000"/>
                    <a:gd name="connsiteY2" fmla="*/ 665344 h 1330686"/>
                    <a:gd name="connsiteX3" fmla="*/ 666000 w 1332000"/>
                    <a:gd name="connsiteY3" fmla="*/ 1330687 h 1330686"/>
                    <a:gd name="connsiteX4" fmla="*/ 0 w 1332000"/>
                    <a:gd name="connsiteY4" fmla="*/ 665344 h 1330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000" h="1330686">
                      <a:moveTo>
                        <a:pt x="0" y="665344"/>
                      </a:moveTo>
                      <a:cubicBezTo>
                        <a:pt x="0" y="297838"/>
                        <a:pt x="298166" y="0"/>
                        <a:pt x="666000" y="0"/>
                      </a:cubicBezTo>
                      <a:cubicBezTo>
                        <a:pt x="1033834" y="0"/>
                        <a:pt x="1332000" y="297838"/>
                        <a:pt x="1332000" y="665344"/>
                      </a:cubicBezTo>
                      <a:cubicBezTo>
                        <a:pt x="1332000" y="1032849"/>
                        <a:pt x="1033834" y="1330687"/>
                        <a:pt x="666000" y="1330687"/>
                      </a:cubicBezTo>
                      <a:cubicBezTo>
                        <a:pt x="298166" y="1330687"/>
                        <a:pt x="0" y="1032739"/>
                        <a:pt x="0" y="665344"/>
                      </a:cubicBezTo>
                      <a:close/>
                    </a:path>
                  </a:pathLst>
                </a:custGeom>
                <a:gradFill>
                  <a:gsLst>
                    <a:gs pos="0">
                      <a:srgbClr val="F05423">
                        <a:alpha val="60000"/>
                      </a:srgbClr>
                    </a:gs>
                    <a:gs pos="20000">
                      <a:srgbClr val="F05423"/>
                    </a:gs>
                    <a:gs pos="80000">
                      <a:srgbClr val="FEBE10"/>
                    </a:gs>
                  </a:gsLst>
                  <a:lin ang="12791215" scaled="1"/>
                </a:gradFill>
                <a:ln w="1089"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C92ECF6A-3536-F8F4-98B7-61737A4E7BD6}"/>
                    </a:ext>
                  </a:extLst>
                </p:cNvPr>
                <p:cNvSpPr/>
                <p:nvPr/>
              </p:nvSpPr>
              <p:spPr>
                <a:xfrm>
                  <a:off x="7880253" y="1111332"/>
                  <a:ext cx="1014335" cy="1013022"/>
                </a:xfrm>
                <a:custGeom>
                  <a:avLst/>
                  <a:gdLst>
                    <a:gd name="connsiteX0" fmla="*/ 0 w 1014335"/>
                    <a:gd name="connsiteY0" fmla="*/ 506511 h 1013022"/>
                    <a:gd name="connsiteX1" fmla="*/ 507168 w 1014335"/>
                    <a:gd name="connsiteY1" fmla="*/ 0 h 1013022"/>
                    <a:gd name="connsiteX2" fmla="*/ 1014336 w 1014335"/>
                    <a:gd name="connsiteY2" fmla="*/ 506511 h 1013022"/>
                    <a:gd name="connsiteX3" fmla="*/ 507168 w 1014335"/>
                    <a:gd name="connsiteY3" fmla="*/ 1013022 h 1013022"/>
                    <a:gd name="connsiteX4" fmla="*/ 0 w 1014335"/>
                    <a:gd name="connsiteY4" fmla="*/ 506511 h 1013022"/>
                    <a:gd name="connsiteX5" fmla="*/ 0 w 1014335"/>
                    <a:gd name="connsiteY5" fmla="*/ 506511 h 101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4335" h="1013022">
                      <a:moveTo>
                        <a:pt x="0" y="506511"/>
                      </a:moveTo>
                      <a:cubicBezTo>
                        <a:pt x="0" y="226747"/>
                        <a:pt x="226966" y="0"/>
                        <a:pt x="507168" y="0"/>
                      </a:cubicBezTo>
                      <a:cubicBezTo>
                        <a:pt x="787370" y="0"/>
                        <a:pt x="1014336" y="226747"/>
                        <a:pt x="1014336" y="506511"/>
                      </a:cubicBezTo>
                      <a:cubicBezTo>
                        <a:pt x="1014336" y="786275"/>
                        <a:pt x="787370" y="1013022"/>
                        <a:pt x="507168" y="1013022"/>
                      </a:cubicBezTo>
                      <a:cubicBezTo>
                        <a:pt x="226966" y="1013022"/>
                        <a:pt x="0" y="786275"/>
                        <a:pt x="0" y="506511"/>
                      </a:cubicBezTo>
                      <a:lnTo>
                        <a:pt x="0" y="506511"/>
                      </a:lnTo>
                      <a:close/>
                    </a:path>
                  </a:pathLst>
                </a:custGeom>
                <a:gradFill>
                  <a:gsLst>
                    <a:gs pos="20000">
                      <a:srgbClr val="F05423"/>
                    </a:gs>
                    <a:gs pos="80000">
                      <a:srgbClr val="FEBE10"/>
                    </a:gs>
                  </a:gsLst>
                  <a:lin ang="2700000" scaled="1"/>
                </a:gradFill>
                <a:ln w="1089" cap="flat">
                  <a:noFill/>
                  <a:prstDash val="solid"/>
                  <a:miter/>
                </a:ln>
              </p:spPr>
              <p:txBody>
                <a:bodyPr rtlCol="0" anchor="ctr"/>
                <a:lstStyle/>
                <a:p>
                  <a:endParaRPr lang="en-US" dirty="0"/>
                </a:p>
              </p:txBody>
            </p:sp>
          </p:grpSp>
          <p:sp>
            <p:nvSpPr>
              <p:cNvPr id="15" name="Rectangle: Top Corners Rounded 14">
                <a:extLst>
                  <a:ext uri="{FF2B5EF4-FFF2-40B4-BE49-F238E27FC236}">
                    <a16:creationId xmlns:a16="http://schemas.microsoft.com/office/drawing/2014/main" id="{44A4C8E7-1551-F64E-A271-6E5F4AE7824E}"/>
                  </a:ext>
                </a:extLst>
              </p:cNvPr>
              <p:cNvSpPr/>
              <p:nvPr/>
            </p:nvSpPr>
            <p:spPr>
              <a:xfrm rot="16200000">
                <a:off x="903889" y="1843790"/>
                <a:ext cx="252000" cy="192892"/>
              </a:xfrm>
              <a:prstGeom prst="round2SameRect">
                <a:avLst>
                  <a:gd name="adj1" fmla="val 27667"/>
                  <a:gd name="adj2" fmla="val 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solidFill>
                    <a:schemeClr val="tx1"/>
                  </a:solidFill>
                </a:endParaRPr>
              </a:p>
            </p:txBody>
          </p:sp>
          <p:sp>
            <p:nvSpPr>
              <p:cNvPr id="16" name="Rectangle: Top Corners Rounded 15">
                <a:extLst>
                  <a:ext uri="{FF2B5EF4-FFF2-40B4-BE49-F238E27FC236}">
                    <a16:creationId xmlns:a16="http://schemas.microsoft.com/office/drawing/2014/main" id="{BAEC21BA-AF9A-24C2-A3BB-5287B0E88E53}"/>
                  </a:ext>
                </a:extLst>
              </p:cNvPr>
              <p:cNvSpPr/>
              <p:nvPr/>
            </p:nvSpPr>
            <p:spPr>
              <a:xfrm rot="5400000" flipH="1">
                <a:off x="1228142" y="1712429"/>
                <a:ext cx="252000" cy="455613"/>
              </a:xfrm>
              <a:prstGeom prst="round2SameRect">
                <a:avLst>
                  <a:gd name="adj1" fmla="val 27667"/>
                  <a:gd name="adj2" fmla="val 0"/>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solidFill>
                    <a:schemeClr val="tx1"/>
                  </a:solidFill>
                </a:endParaRPr>
              </a:p>
            </p:txBody>
          </p:sp>
        </p:grpSp>
        <p:cxnSp>
          <p:nvCxnSpPr>
            <p:cNvPr id="36" name="Straight Connector 35">
              <a:extLst>
                <a:ext uri="{FF2B5EF4-FFF2-40B4-BE49-F238E27FC236}">
                  <a16:creationId xmlns:a16="http://schemas.microsoft.com/office/drawing/2014/main" id="{11040AFD-0871-2595-F800-AD102725BA2A}"/>
                </a:ext>
              </a:extLst>
            </p:cNvPr>
            <p:cNvCxnSpPr>
              <a:cxnSpLocks/>
            </p:cNvCxnSpPr>
            <p:nvPr/>
          </p:nvCxnSpPr>
          <p:spPr>
            <a:xfrm>
              <a:off x="1635127" y="1814236"/>
              <a:ext cx="0" cy="252000"/>
            </a:xfrm>
            <a:prstGeom prst="line">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cxnSp>
      </p:grpSp>
      <p:cxnSp>
        <p:nvCxnSpPr>
          <p:cNvPr id="17" name="Straight Connector 16">
            <a:extLst>
              <a:ext uri="{FF2B5EF4-FFF2-40B4-BE49-F238E27FC236}">
                <a16:creationId xmlns:a16="http://schemas.microsoft.com/office/drawing/2014/main" id="{FB3775B1-CC07-F16B-7604-7F5629B8A7F9}"/>
              </a:ext>
            </a:extLst>
          </p:cNvPr>
          <p:cNvCxnSpPr>
            <a:cxnSpLocks/>
          </p:cNvCxnSpPr>
          <p:nvPr/>
        </p:nvCxnSpPr>
        <p:spPr>
          <a:xfrm>
            <a:off x="7275148" y="1814235"/>
            <a:ext cx="0" cy="252000"/>
          </a:xfrm>
          <a:prstGeom prst="line">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41190026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CB0AB-F4EB-A38C-91A4-64DEF9B6EBB7}"/>
              </a:ext>
            </a:extLst>
          </p:cNvPr>
          <p:cNvSpPr>
            <a:spLocks noGrp="1"/>
          </p:cNvSpPr>
          <p:nvPr>
            <p:ph type="title"/>
          </p:nvPr>
        </p:nvSpPr>
        <p:spPr/>
        <p:txBody>
          <a:bodyPr/>
          <a:lstStyle/>
          <a:p>
            <a:r>
              <a:rPr lang="en-IN" dirty="0"/>
              <a:t>WAL record types</a:t>
            </a:r>
          </a:p>
        </p:txBody>
      </p:sp>
      <p:graphicFrame>
        <p:nvGraphicFramePr>
          <p:cNvPr id="4" name="Table 3">
            <a:extLst>
              <a:ext uri="{FF2B5EF4-FFF2-40B4-BE49-F238E27FC236}">
                <a16:creationId xmlns:a16="http://schemas.microsoft.com/office/drawing/2014/main" id="{82839953-F2D2-67B4-9CD4-DE927B08B5E9}"/>
              </a:ext>
            </a:extLst>
          </p:cNvPr>
          <p:cNvGraphicFramePr>
            <a:graphicFrameLocks noGrp="1"/>
          </p:cNvGraphicFramePr>
          <p:nvPr>
            <p:extLst>
              <p:ext uri="{D42A27DB-BD31-4B8C-83A1-F6EECF244321}">
                <p14:modId xmlns:p14="http://schemas.microsoft.com/office/powerpoint/2010/main" val="1740947719"/>
              </p:ext>
            </p:extLst>
          </p:nvPr>
        </p:nvGraphicFramePr>
        <p:xfrm>
          <a:off x="385151" y="942458"/>
          <a:ext cx="8313349" cy="3528000"/>
        </p:xfrm>
        <a:graphic>
          <a:graphicData uri="http://schemas.openxmlformats.org/drawingml/2006/table">
            <a:tbl>
              <a:tblPr>
                <a:tableStyleId>{5940675A-B579-460E-94D1-54222C63F5DA}</a:tableStyleId>
              </a:tblPr>
              <a:tblGrid>
                <a:gridCol w="1329349">
                  <a:extLst>
                    <a:ext uri="{9D8B030D-6E8A-4147-A177-3AD203B41FA5}">
                      <a16:colId xmlns:a16="http://schemas.microsoft.com/office/drawing/2014/main" val="2265661312"/>
                    </a:ext>
                  </a:extLst>
                </a:gridCol>
                <a:gridCol w="6984000">
                  <a:extLst>
                    <a:ext uri="{9D8B030D-6E8A-4147-A177-3AD203B41FA5}">
                      <a16:colId xmlns:a16="http://schemas.microsoft.com/office/drawing/2014/main" val="53069815"/>
                    </a:ext>
                  </a:extLst>
                </a:gridCol>
              </a:tblGrid>
              <a:tr h="252000">
                <a:tc>
                  <a:txBody>
                    <a:bodyPr/>
                    <a:lstStyle/>
                    <a:p>
                      <a:pPr fontAlgn="ctr"/>
                      <a:r>
                        <a:rPr lang="en-IN" sz="1050" b="0" dirty="0">
                          <a:solidFill>
                            <a:schemeClr val="tx1"/>
                          </a:solidFill>
                          <a:effectLst/>
                          <a:latin typeface="Fujitsu Infinity Pro Bold" pitchFamily="2" charset="0"/>
                        </a:rPr>
                        <a:t>Type</a:t>
                      </a:r>
                    </a:p>
                  </a:txBody>
                  <a:tcPr marL="36000" marR="10602" marT="6626" marB="662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924F"/>
                    </a:solidFill>
                  </a:tcPr>
                </a:tc>
                <a:tc>
                  <a:txBody>
                    <a:bodyPr/>
                    <a:lstStyle/>
                    <a:p>
                      <a:r>
                        <a:rPr lang="en-IN" sz="1050" b="0" dirty="0">
                          <a:latin typeface="Fujitsu Infinity Pro Bold" pitchFamily="2" charset="0"/>
                        </a:rPr>
                        <a:t>Details</a:t>
                      </a:r>
                    </a:p>
                  </a:txBody>
                  <a:tcPr marL="36000" marR="15903" marT="7952" marB="795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924F"/>
                    </a:solidFill>
                  </a:tcPr>
                </a:tc>
                <a:extLst>
                  <a:ext uri="{0D108BD9-81ED-4DB2-BD59-A6C34878D82A}">
                    <a16:rowId xmlns:a16="http://schemas.microsoft.com/office/drawing/2014/main" val="934844855"/>
                  </a:ext>
                </a:extLst>
              </a:tr>
              <a:tr h="252000">
                <a:tc>
                  <a:txBody>
                    <a:bodyPr/>
                    <a:lstStyle/>
                    <a:p>
                      <a:pPr fontAlgn="t"/>
                      <a:r>
                        <a:rPr kumimoji="1" lang="en-IN" sz="1000" kern="1200" dirty="0">
                          <a:solidFill>
                            <a:schemeClr val="tx1"/>
                          </a:solidFill>
                          <a:latin typeface="Fujitsu Infinity Pro" pitchFamily="2" charset="0"/>
                          <a:ea typeface="+mn-ea"/>
                          <a:cs typeface="+mn-cs"/>
                        </a:rPr>
                        <a:t>CREATE</a:t>
                      </a:r>
                    </a:p>
                  </a:txBody>
                  <a:tcPr marL="36000" marR="10602" marT="6626" marB="6626"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p>
                      <a:pPr fontAlgn="t"/>
                      <a:r>
                        <a:rPr kumimoji="1" lang="en-US" sz="1000" kern="1200" dirty="0">
                          <a:solidFill>
                            <a:schemeClr val="tx1"/>
                          </a:solidFill>
                          <a:latin typeface="Fujitsu Infinity Pro" pitchFamily="2" charset="0"/>
                          <a:ea typeface="+mn-ea"/>
                          <a:cs typeface="+mn-cs"/>
                        </a:rPr>
                        <a:t>Represents the creation of a database object such as a table, index, or other schema-related entity.</a:t>
                      </a:r>
                    </a:p>
                  </a:txBody>
                  <a:tcPr marL="36000" marR="10602" marT="6626" marB="6626"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5519467"/>
                  </a:ext>
                </a:extLst>
              </a:tr>
              <a:tr h="252000">
                <a:tc>
                  <a:txBody>
                    <a:bodyPr/>
                    <a:lstStyle/>
                    <a:p>
                      <a:pPr fontAlgn="t"/>
                      <a:r>
                        <a:rPr kumimoji="1" lang="en-IN" sz="1000" kern="1200" dirty="0">
                          <a:solidFill>
                            <a:schemeClr val="tx1"/>
                          </a:solidFill>
                          <a:latin typeface="Fujitsu Infinity Pro" pitchFamily="2" charset="0"/>
                          <a:ea typeface="+mn-ea"/>
                          <a:cs typeface="+mn-cs"/>
                        </a:rPr>
                        <a:t>INSERT</a:t>
                      </a:r>
                    </a:p>
                  </a:txBody>
                  <a:tcPr marL="36000" marR="10602" marT="6626" marB="6626"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p>
                      <a:pPr fontAlgn="t"/>
                      <a:r>
                        <a:rPr kumimoji="1" lang="en-US" sz="1000" kern="1200" dirty="0">
                          <a:solidFill>
                            <a:schemeClr val="tx1"/>
                          </a:solidFill>
                          <a:latin typeface="Fujitsu Infinity Pro" pitchFamily="2" charset="0"/>
                          <a:ea typeface="+mn-ea"/>
                          <a:cs typeface="+mn-cs"/>
                        </a:rPr>
                        <a:t>Logs the insertion of a new row into a table.</a:t>
                      </a:r>
                      <a:endParaRPr kumimoji="1" lang="en-IN" sz="1000" kern="1200" dirty="0">
                        <a:solidFill>
                          <a:schemeClr val="tx1"/>
                        </a:solidFill>
                        <a:latin typeface="Fujitsu Infinity Pro" pitchFamily="2" charset="0"/>
                        <a:ea typeface="+mn-ea"/>
                        <a:cs typeface="+mn-cs"/>
                      </a:endParaRPr>
                    </a:p>
                  </a:txBody>
                  <a:tcPr marL="36000" marR="10602" marT="6626" marB="6626"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4521578"/>
                  </a:ext>
                </a:extLst>
              </a:tr>
              <a:tr h="252000">
                <a:tc>
                  <a:txBody>
                    <a:bodyPr/>
                    <a:lstStyle/>
                    <a:p>
                      <a:pPr fontAlgn="t"/>
                      <a:r>
                        <a:rPr kumimoji="1" lang="en-IN" sz="1000" kern="1200" dirty="0">
                          <a:solidFill>
                            <a:schemeClr val="tx1"/>
                          </a:solidFill>
                          <a:latin typeface="Fujitsu Infinity Pro" pitchFamily="2" charset="0"/>
                          <a:ea typeface="+mn-ea"/>
                          <a:cs typeface="+mn-cs"/>
                        </a:rPr>
                        <a:t>INSERT+INIT</a:t>
                      </a:r>
                    </a:p>
                  </a:txBody>
                  <a:tcPr marL="36000" marR="10602" marT="6626" marB="6626"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p>
                      <a:pPr fontAlgn="t"/>
                      <a:r>
                        <a:rPr kumimoji="1" lang="en-US" sz="1000" kern="1200" dirty="0">
                          <a:solidFill>
                            <a:schemeClr val="tx1"/>
                          </a:solidFill>
                          <a:latin typeface="Fujitsu Infinity Pro" pitchFamily="2" charset="0"/>
                          <a:ea typeface="+mn-ea"/>
                          <a:cs typeface="+mn-cs"/>
                        </a:rPr>
                        <a:t>Similar to an INSERT record but occurs when inserting into a newly initialized (empty) page.</a:t>
                      </a:r>
                    </a:p>
                  </a:txBody>
                  <a:tcPr marL="36000" marR="10602" marT="6626" marB="6626"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46678063"/>
                  </a:ext>
                </a:extLst>
              </a:tr>
              <a:tr h="252000">
                <a:tc>
                  <a:txBody>
                    <a:bodyPr/>
                    <a:lstStyle/>
                    <a:p>
                      <a:pPr fontAlgn="t"/>
                      <a:r>
                        <a:rPr kumimoji="1" lang="en-IN" sz="1000" kern="1200" dirty="0">
                          <a:solidFill>
                            <a:schemeClr val="tx1"/>
                          </a:solidFill>
                          <a:latin typeface="Fujitsu Infinity Pro" pitchFamily="2" charset="0"/>
                          <a:ea typeface="+mn-ea"/>
                          <a:cs typeface="+mn-cs"/>
                        </a:rPr>
                        <a:t>UPDATE</a:t>
                      </a:r>
                    </a:p>
                  </a:txBody>
                  <a:tcPr marL="36000" marR="10602" marT="6626" marB="6626"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p>
                      <a:pPr marL="0" marR="0" lvl="0" indent="0" algn="l" defTabSz="685783" rtl="0" eaLnBrk="1" fontAlgn="t" latinLnBrk="0" hangingPunct="1">
                        <a:lnSpc>
                          <a:spcPct val="100000"/>
                        </a:lnSpc>
                        <a:spcBef>
                          <a:spcPts val="0"/>
                        </a:spcBef>
                        <a:spcAft>
                          <a:spcPts val="0"/>
                        </a:spcAft>
                        <a:buClrTx/>
                        <a:buSzTx/>
                        <a:buFontTx/>
                        <a:buNone/>
                        <a:tabLst/>
                        <a:defRPr/>
                      </a:pPr>
                      <a:r>
                        <a:rPr kumimoji="1" lang="en-US" sz="1000" kern="1200" dirty="0">
                          <a:solidFill>
                            <a:schemeClr val="tx1"/>
                          </a:solidFill>
                          <a:latin typeface="Fujitsu Infinity Pro" pitchFamily="2" charset="0"/>
                          <a:ea typeface="+mn-ea"/>
                          <a:cs typeface="+mn-cs"/>
                        </a:rPr>
                        <a:t>Logs the modification of an existing row in a table.</a:t>
                      </a:r>
                    </a:p>
                  </a:txBody>
                  <a:tcPr marL="36000" marR="10602" marT="6626" marB="6626"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2652472"/>
                  </a:ext>
                </a:extLst>
              </a:tr>
              <a:tr h="252000">
                <a:tc>
                  <a:txBody>
                    <a:bodyPr/>
                    <a:lstStyle/>
                    <a:p>
                      <a:pPr fontAlgn="t"/>
                      <a:r>
                        <a:rPr kumimoji="1" lang="en-IN" sz="1000" kern="1200" dirty="0">
                          <a:solidFill>
                            <a:schemeClr val="tx1"/>
                          </a:solidFill>
                          <a:latin typeface="Fujitsu Infinity Pro" pitchFamily="2" charset="0"/>
                          <a:ea typeface="+mn-ea"/>
                          <a:cs typeface="+mn-cs"/>
                        </a:rPr>
                        <a:t>DELETE</a:t>
                      </a:r>
                    </a:p>
                  </a:txBody>
                  <a:tcPr marL="36000" marR="10602" marT="6626" marB="6626"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p>
                      <a:pPr fontAlgn="t"/>
                      <a:r>
                        <a:rPr kumimoji="1" lang="en-US" sz="1000" kern="1200" dirty="0">
                          <a:solidFill>
                            <a:schemeClr val="tx1"/>
                          </a:solidFill>
                          <a:latin typeface="Fujitsu Infinity Pro" pitchFamily="2" charset="0"/>
                          <a:ea typeface="+mn-ea"/>
                          <a:cs typeface="+mn-cs"/>
                        </a:rPr>
                        <a:t>Logs the deletion of a row from a table.</a:t>
                      </a:r>
                    </a:p>
                  </a:txBody>
                  <a:tcPr marL="36000" marR="10602" marT="6626" marB="6626"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93657864"/>
                  </a:ext>
                </a:extLst>
              </a:tr>
              <a:tr h="252000">
                <a:tc>
                  <a:txBody>
                    <a:bodyPr/>
                    <a:lstStyle/>
                    <a:p>
                      <a:pPr fontAlgn="t"/>
                      <a:r>
                        <a:rPr kumimoji="1" lang="en-IN" sz="1000" kern="1200" dirty="0">
                          <a:solidFill>
                            <a:schemeClr val="tx1"/>
                          </a:solidFill>
                          <a:latin typeface="Fujitsu Infinity Pro" pitchFamily="2" charset="0"/>
                          <a:ea typeface="+mn-ea"/>
                          <a:cs typeface="+mn-cs"/>
                        </a:rPr>
                        <a:t>TRUNCATE</a:t>
                      </a:r>
                    </a:p>
                  </a:txBody>
                  <a:tcPr marL="36000" marR="10602" marT="6626" marB="6626"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p>
                      <a:pPr fontAlgn="t"/>
                      <a:r>
                        <a:rPr kumimoji="1" lang="en-US" sz="1000" kern="1200" dirty="0">
                          <a:solidFill>
                            <a:schemeClr val="tx1"/>
                          </a:solidFill>
                          <a:latin typeface="Fujitsu Infinity Pro" pitchFamily="2" charset="0"/>
                          <a:ea typeface="+mn-ea"/>
                          <a:cs typeface="+mn-cs"/>
                        </a:rPr>
                        <a:t>Logs the truncation of a table, which removes all rows efficiently without logging individual row deletions.</a:t>
                      </a:r>
                    </a:p>
                  </a:txBody>
                  <a:tcPr marL="36000" marR="10602" marT="6626" marB="6626"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0566285"/>
                  </a:ext>
                </a:extLst>
              </a:tr>
              <a:tr h="252000">
                <a:tc>
                  <a:txBody>
                    <a:bodyPr/>
                    <a:lstStyle/>
                    <a:p>
                      <a:pPr fontAlgn="t"/>
                      <a:r>
                        <a:rPr kumimoji="1" lang="en-IN" sz="1000" kern="1200" dirty="0">
                          <a:solidFill>
                            <a:schemeClr val="tx1"/>
                          </a:solidFill>
                          <a:latin typeface="Fujitsu Infinity Pro" pitchFamily="2" charset="0"/>
                          <a:ea typeface="+mn-ea"/>
                          <a:cs typeface="+mn-cs"/>
                        </a:rPr>
                        <a:t>COMMIT</a:t>
                      </a:r>
                    </a:p>
                  </a:txBody>
                  <a:tcPr marL="36000" marR="10602" marT="6626" marB="6626"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p>
                      <a:pPr fontAlgn="t"/>
                      <a:r>
                        <a:rPr kumimoji="1" lang="en-US" sz="1000" kern="1200" dirty="0">
                          <a:solidFill>
                            <a:schemeClr val="tx1"/>
                          </a:solidFill>
                          <a:latin typeface="Fujitsu Infinity Pro" pitchFamily="2" charset="0"/>
                          <a:ea typeface="+mn-ea"/>
                          <a:cs typeface="+mn-cs"/>
                        </a:rPr>
                        <a:t>Logs a transaction commit, ensuring that all its changes are permanently recorded.</a:t>
                      </a:r>
                    </a:p>
                  </a:txBody>
                  <a:tcPr marL="36000" marR="10602" marT="6626" marB="6626"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1890966"/>
                  </a:ext>
                </a:extLst>
              </a:tr>
              <a:tr h="252000">
                <a:tc>
                  <a:txBody>
                    <a:bodyPr/>
                    <a:lstStyle/>
                    <a:p>
                      <a:pPr fontAlgn="t"/>
                      <a:r>
                        <a:rPr kumimoji="1" lang="en-IN" sz="1000" kern="1200" dirty="0">
                          <a:solidFill>
                            <a:schemeClr val="tx1"/>
                          </a:solidFill>
                          <a:latin typeface="Fujitsu Infinity Pro" pitchFamily="2" charset="0"/>
                          <a:ea typeface="+mn-ea"/>
                          <a:cs typeface="+mn-cs"/>
                        </a:rPr>
                        <a:t>LOCK</a:t>
                      </a:r>
                    </a:p>
                  </a:txBody>
                  <a:tcPr marL="36000" marR="10602" marT="6626" marB="6626"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p>
                      <a:pPr fontAlgn="t"/>
                      <a:r>
                        <a:rPr kumimoji="1" lang="en-US" sz="1000" kern="1200" dirty="0">
                          <a:solidFill>
                            <a:schemeClr val="tx1"/>
                          </a:solidFill>
                          <a:latin typeface="Fujitsu Infinity Pro" pitchFamily="2" charset="0"/>
                          <a:ea typeface="+mn-ea"/>
                          <a:cs typeface="+mn-cs"/>
                        </a:rPr>
                        <a:t>Represents a lock operation, typically used for locking database objects such as tables.</a:t>
                      </a:r>
                    </a:p>
                  </a:txBody>
                  <a:tcPr marL="36000" marR="10602" marT="6626" marB="6626"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44041713"/>
                  </a:ext>
                </a:extLst>
              </a:tr>
              <a:tr h="252000">
                <a:tc>
                  <a:txBody>
                    <a:bodyPr/>
                    <a:lstStyle/>
                    <a:p>
                      <a:pPr fontAlgn="t"/>
                      <a:r>
                        <a:rPr kumimoji="1" lang="en-IN" sz="1000" kern="1200" dirty="0">
                          <a:solidFill>
                            <a:schemeClr val="tx1"/>
                          </a:solidFill>
                          <a:latin typeface="Fujitsu Infinity Pro" pitchFamily="2" charset="0"/>
                          <a:ea typeface="+mn-ea"/>
                          <a:cs typeface="+mn-cs"/>
                        </a:rPr>
                        <a:t>INVALIDATION</a:t>
                      </a:r>
                    </a:p>
                  </a:txBody>
                  <a:tcPr marL="36000" marR="10602" marT="6626" marB="6626"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p>
                      <a:pPr fontAlgn="t"/>
                      <a:r>
                        <a:rPr kumimoji="1" lang="en-US" sz="1000" kern="1200" dirty="0">
                          <a:solidFill>
                            <a:schemeClr val="tx1"/>
                          </a:solidFill>
                          <a:latin typeface="Fujitsu Infinity Pro" pitchFamily="2" charset="0"/>
                          <a:ea typeface="+mn-ea"/>
                          <a:cs typeface="+mn-cs"/>
                        </a:rPr>
                        <a:t>Logs cache invalidation events to ensure changes to shared data (e.g., catalogs) are recognized by all backends.</a:t>
                      </a:r>
                    </a:p>
                  </a:txBody>
                  <a:tcPr marL="36000" marR="10602" marT="6626" marB="6626"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07705599"/>
                  </a:ext>
                </a:extLst>
              </a:tr>
              <a:tr h="252000">
                <a:tc>
                  <a:txBody>
                    <a:bodyPr/>
                    <a:lstStyle/>
                    <a:p>
                      <a:pPr fontAlgn="t"/>
                      <a:r>
                        <a:rPr kumimoji="1" lang="en-IN" sz="1000" kern="1200" dirty="0">
                          <a:solidFill>
                            <a:schemeClr val="tx1"/>
                          </a:solidFill>
                          <a:latin typeface="Fujitsu Infinity Pro" pitchFamily="2" charset="0"/>
                          <a:ea typeface="+mn-ea"/>
                          <a:cs typeface="+mn-cs"/>
                        </a:rPr>
                        <a:t>RUNNING_XACTS</a:t>
                      </a:r>
                    </a:p>
                  </a:txBody>
                  <a:tcPr marL="36000" marR="10602" marT="6626" marB="6626"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p>
                      <a:pPr fontAlgn="t"/>
                      <a:r>
                        <a:rPr kumimoji="1" lang="en-US" sz="1000" kern="1200" dirty="0">
                          <a:solidFill>
                            <a:schemeClr val="tx1"/>
                          </a:solidFill>
                          <a:latin typeface="Fujitsu Infinity Pro" pitchFamily="2" charset="0"/>
                          <a:ea typeface="+mn-ea"/>
                          <a:cs typeface="+mn-cs"/>
                        </a:rPr>
                        <a:t>Logs running transactions at a particular moment, used in replication and recovery to determine transaction visibility.</a:t>
                      </a:r>
                    </a:p>
                  </a:txBody>
                  <a:tcPr marL="36000" marR="10602" marT="6626" marB="6626"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0294630"/>
                  </a:ext>
                </a:extLst>
              </a:tr>
              <a:tr h="252000">
                <a:tc>
                  <a:txBody>
                    <a:bodyPr/>
                    <a:lstStyle/>
                    <a:p>
                      <a:pPr fontAlgn="t"/>
                      <a:r>
                        <a:rPr kumimoji="1" lang="en-IN" sz="1000" kern="1200" dirty="0">
                          <a:solidFill>
                            <a:schemeClr val="tx1"/>
                          </a:solidFill>
                          <a:latin typeface="Fujitsu Infinity Pro" pitchFamily="2" charset="0"/>
                          <a:ea typeface="+mn-ea"/>
                          <a:cs typeface="+mn-cs"/>
                        </a:rPr>
                        <a:t>HOT_UPDATE</a:t>
                      </a:r>
                    </a:p>
                  </a:txBody>
                  <a:tcPr marL="36000" marR="10602" marT="6626" marB="6626"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p>
                      <a:pPr fontAlgn="t"/>
                      <a:r>
                        <a:rPr kumimoji="1" lang="en-US" sz="1000" kern="1200" dirty="0">
                          <a:solidFill>
                            <a:schemeClr val="tx1"/>
                          </a:solidFill>
                          <a:latin typeface="Fujitsu Infinity Pro" pitchFamily="2" charset="0"/>
                          <a:ea typeface="+mn-ea"/>
                          <a:cs typeface="+mn-cs"/>
                        </a:rPr>
                        <a:t>Special form of UPDATE that allows heap-only tuple updates (HOT), optimizing performance by avoiding unnecessary index updates.</a:t>
                      </a:r>
                    </a:p>
                  </a:txBody>
                  <a:tcPr marL="36000" marR="10602" marT="6626" marB="6626"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03277373"/>
                  </a:ext>
                </a:extLst>
              </a:tr>
              <a:tr h="252000">
                <a:tc>
                  <a:txBody>
                    <a:bodyPr/>
                    <a:lstStyle/>
                    <a:p>
                      <a:pPr fontAlgn="t"/>
                      <a:r>
                        <a:rPr kumimoji="1" lang="en-IN" sz="1000" kern="1200" dirty="0">
                          <a:solidFill>
                            <a:schemeClr val="tx1"/>
                          </a:solidFill>
                          <a:latin typeface="Fujitsu Infinity Pro" pitchFamily="2" charset="0"/>
                          <a:ea typeface="+mn-ea"/>
                          <a:cs typeface="+mn-cs"/>
                        </a:rPr>
                        <a:t>HOT_UPDATE+INIT</a:t>
                      </a:r>
                    </a:p>
                  </a:txBody>
                  <a:tcPr marL="36000" marR="10602" marT="6626" marB="6626"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p>
                      <a:pPr fontAlgn="t"/>
                      <a:r>
                        <a:rPr kumimoji="1" lang="en-US" sz="1000" kern="1200" dirty="0">
                          <a:solidFill>
                            <a:schemeClr val="tx1"/>
                          </a:solidFill>
                          <a:latin typeface="Fujitsu Infinity Pro" pitchFamily="2" charset="0"/>
                          <a:ea typeface="+mn-ea"/>
                          <a:cs typeface="+mn-cs"/>
                        </a:rPr>
                        <a:t>Similar to HOT_UPDATE, but involves an update into an initialized (empty) page.</a:t>
                      </a:r>
                    </a:p>
                  </a:txBody>
                  <a:tcPr marL="36000" marR="10602" marT="6626" marB="6626"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84434559"/>
                  </a:ext>
                </a:extLst>
              </a:tr>
              <a:tr h="252000">
                <a:tc>
                  <a:txBody>
                    <a:bodyPr/>
                    <a:lstStyle/>
                    <a:p>
                      <a:pPr fontAlgn="t"/>
                      <a:r>
                        <a:rPr kumimoji="1" lang="en-IN" sz="1000" kern="1200" dirty="0">
                          <a:solidFill>
                            <a:schemeClr val="tx1"/>
                          </a:solidFill>
                          <a:latin typeface="Fujitsu Infinity Pro" pitchFamily="2" charset="0"/>
                          <a:ea typeface="+mn-ea"/>
                          <a:cs typeface="+mn-cs"/>
                        </a:rPr>
                        <a:t>NEW_CID</a:t>
                      </a:r>
                    </a:p>
                  </a:txBody>
                  <a:tcPr marL="36000" marR="10602" marT="6626" marB="6626"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p>
                      <a:pPr fontAlgn="t"/>
                      <a:r>
                        <a:rPr kumimoji="1" lang="en-US" sz="1000" kern="1200" dirty="0">
                          <a:solidFill>
                            <a:schemeClr val="tx1"/>
                          </a:solidFill>
                          <a:latin typeface="Fujitsu Infinity Pro" pitchFamily="2" charset="0"/>
                          <a:ea typeface="+mn-ea"/>
                          <a:cs typeface="+mn-cs"/>
                        </a:rPr>
                        <a:t>Logs the assignment of a new command ID, used to track command execution order within a transaction.</a:t>
                      </a:r>
                    </a:p>
                  </a:txBody>
                  <a:tcPr marL="36000" marR="10602" marT="6626" marB="6626"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39691631"/>
                  </a:ext>
                </a:extLst>
              </a:tr>
            </a:tbl>
          </a:graphicData>
        </a:graphic>
      </p:graphicFrame>
    </p:spTree>
    <p:extLst>
      <p:ext uri="{BB962C8B-B14F-4D97-AF65-F5344CB8AC3E}">
        <p14:creationId xmlns:p14="http://schemas.microsoft.com/office/powerpoint/2010/main" val="402356973"/>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4A05E-D49A-9569-5740-917B1FBE2109}"/>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6E57CD3-9514-D459-3778-BB655A34C419}"/>
              </a:ext>
            </a:extLst>
          </p:cNvPr>
          <p:cNvSpPr/>
          <p:nvPr/>
        </p:nvSpPr>
        <p:spPr>
          <a:xfrm>
            <a:off x="678759" y="2915276"/>
            <a:ext cx="3996000" cy="864000"/>
          </a:xfrm>
          <a:prstGeom prst="roundRect">
            <a:avLst>
              <a:gd name="adj" fmla="val 1225"/>
            </a:avLst>
          </a:prstGeom>
          <a:solidFill>
            <a:schemeClr val="bg2">
              <a:lumMod val="95000"/>
            </a:schemeClr>
          </a:solidFill>
          <a:ln w="6350">
            <a:noFill/>
          </a:ln>
          <a:effectLst/>
        </p:spPr>
        <p:txBody>
          <a:bodyPr wrap="square" lIns="36000" tIns="0" rIns="72000" bIns="0" rtlCol="0" anchor="t" anchorCtr="0">
            <a:noAutofit/>
          </a:bodyPr>
          <a:lstStyle/>
          <a:p>
            <a:pPr defTabSz="457200">
              <a:lnSpc>
                <a:spcPts val="1300"/>
              </a:lnSpc>
            </a:pPr>
            <a:r>
              <a:rPr lang="en-US" sz="1000" kern="0" dirty="0">
                <a:solidFill>
                  <a:prstClr val="black">
                    <a:lumMod val="95000"/>
                    <a:lumOff val="5000"/>
                  </a:prstClr>
                </a:solidFill>
                <a:latin typeface="Fujitsu Infinity Pro Bold"/>
              </a:rPr>
              <a:t>Disk</a:t>
            </a:r>
          </a:p>
        </p:txBody>
      </p:sp>
      <p:sp>
        <p:nvSpPr>
          <p:cNvPr id="22" name="Cylinder 21">
            <a:extLst>
              <a:ext uri="{FF2B5EF4-FFF2-40B4-BE49-F238E27FC236}">
                <a16:creationId xmlns:a16="http://schemas.microsoft.com/office/drawing/2014/main" id="{D31DEAB9-B703-239D-056B-42B823D48D98}"/>
              </a:ext>
            </a:extLst>
          </p:cNvPr>
          <p:cNvSpPr>
            <a:spLocks noChangeAspect="1"/>
          </p:cNvSpPr>
          <p:nvPr/>
        </p:nvSpPr>
        <p:spPr>
          <a:xfrm>
            <a:off x="1498426" y="3137854"/>
            <a:ext cx="654421" cy="452307"/>
          </a:xfrm>
          <a:prstGeom prst="can">
            <a:avLst>
              <a:gd name="adj" fmla="val 22946"/>
            </a:avLst>
          </a:prstGeom>
          <a:solidFill>
            <a:srgbClr val="FFB701"/>
          </a:solidFill>
          <a:ln w="3175" cap="flat" cmpd="sng" algn="ctr">
            <a:solidFill>
              <a:sysClr val="windowText" lastClr="000000"/>
            </a:solidFill>
            <a:prstDash val="solid"/>
            <a:miter lim="800000"/>
          </a:ln>
          <a:effectLst/>
        </p:spPr>
        <p:txBody>
          <a:bodyPr lIns="0" tIns="0" rIns="0" bIns="0" rtlCol="0" anchor="ctr"/>
          <a:lstStyle/>
          <a:p>
            <a:pPr algn="ctr" defTabSz="457200"/>
            <a:r>
              <a:rPr lang="en-US" sz="900" kern="0" dirty="0">
                <a:solidFill>
                  <a:prstClr val="black"/>
                </a:solidFill>
                <a:latin typeface="Fujitsu Infinity Pro" pitchFamily="2" charset="0"/>
              </a:rPr>
              <a:t>Data</a:t>
            </a:r>
          </a:p>
        </p:txBody>
      </p:sp>
      <p:sp>
        <p:nvSpPr>
          <p:cNvPr id="27" name="Rectangle 26">
            <a:extLst>
              <a:ext uri="{FF2B5EF4-FFF2-40B4-BE49-F238E27FC236}">
                <a16:creationId xmlns:a16="http://schemas.microsoft.com/office/drawing/2014/main" id="{13EB328E-BC42-CB75-ADCC-89D40714B0A6}"/>
              </a:ext>
            </a:extLst>
          </p:cNvPr>
          <p:cNvSpPr/>
          <p:nvPr/>
        </p:nvSpPr>
        <p:spPr>
          <a:xfrm>
            <a:off x="3195162" y="3385890"/>
            <a:ext cx="658932" cy="308419"/>
          </a:xfrm>
          <a:prstGeom prst="rect">
            <a:avLst/>
          </a:prstGeom>
          <a:solidFill>
            <a:srgbClr val="FFB701"/>
          </a:solidFill>
          <a:ln w="3175" cap="flat" cmpd="sng" algn="ctr">
            <a:solidFill>
              <a:sysClr val="windowText" lastClr="000000"/>
            </a:solidFill>
            <a:prstDash val="solid"/>
            <a:miter lim="800000"/>
          </a:ln>
          <a:effectLst/>
        </p:spPr>
        <p:txBody>
          <a:bodyPr lIns="36000" tIns="0" rIns="36000" bIns="0" rtlCol="0" anchor="ctr"/>
          <a:lstStyle/>
          <a:p>
            <a:pPr algn="ctr" defTabSz="457200"/>
            <a:r>
              <a:rPr lang="en-AU" sz="900" kern="0" dirty="0">
                <a:solidFill>
                  <a:prstClr val="black"/>
                </a:solidFill>
                <a:latin typeface="Fujitsu Infinity Pro" pitchFamily="2" charset="0"/>
              </a:rPr>
              <a:t>WAL file 4</a:t>
            </a:r>
          </a:p>
        </p:txBody>
      </p:sp>
      <p:sp>
        <p:nvSpPr>
          <p:cNvPr id="28" name="Rectangle 27">
            <a:extLst>
              <a:ext uri="{FF2B5EF4-FFF2-40B4-BE49-F238E27FC236}">
                <a16:creationId xmlns:a16="http://schemas.microsoft.com/office/drawing/2014/main" id="{71F6B47D-49CC-D83E-75B2-2062E1DFD88B}"/>
              </a:ext>
            </a:extLst>
          </p:cNvPr>
          <p:cNvSpPr/>
          <p:nvPr/>
        </p:nvSpPr>
        <p:spPr>
          <a:xfrm>
            <a:off x="3922029" y="3029875"/>
            <a:ext cx="658932" cy="308419"/>
          </a:xfrm>
          <a:prstGeom prst="rect">
            <a:avLst/>
          </a:prstGeom>
          <a:solidFill>
            <a:srgbClr val="FFB701"/>
          </a:solidFill>
          <a:ln w="3175" cap="flat" cmpd="sng" algn="ctr">
            <a:solidFill>
              <a:sysClr val="windowText" lastClr="000000"/>
            </a:solidFill>
            <a:prstDash val="solid"/>
            <a:miter lim="800000"/>
          </a:ln>
          <a:effectLst/>
        </p:spPr>
        <p:txBody>
          <a:bodyPr lIns="36000" tIns="0" rIns="36000" bIns="0" rtlCol="0" anchor="ctr"/>
          <a:lstStyle/>
          <a:p>
            <a:pPr algn="ctr" defTabSz="457200"/>
            <a:r>
              <a:rPr lang="en-AU" sz="900" kern="0" dirty="0">
                <a:solidFill>
                  <a:prstClr val="black"/>
                </a:solidFill>
                <a:latin typeface="Fujitsu Infinity Pro" pitchFamily="2" charset="0"/>
              </a:rPr>
              <a:t>WAL file 1</a:t>
            </a:r>
          </a:p>
        </p:txBody>
      </p:sp>
      <p:sp>
        <p:nvSpPr>
          <p:cNvPr id="29" name="Rectangle 28">
            <a:extLst>
              <a:ext uri="{FF2B5EF4-FFF2-40B4-BE49-F238E27FC236}">
                <a16:creationId xmlns:a16="http://schemas.microsoft.com/office/drawing/2014/main" id="{533D202F-6C52-0AEA-1B35-8C6A160A5711}"/>
              </a:ext>
            </a:extLst>
          </p:cNvPr>
          <p:cNvSpPr/>
          <p:nvPr/>
        </p:nvSpPr>
        <p:spPr>
          <a:xfrm>
            <a:off x="3920670" y="3386398"/>
            <a:ext cx="658932" cy="308419"/>
          </a:xfrm>
          <a:prstGeom prst="rect">
            <a:avLst/>
          </a:prstGeom>
          <a:solidFill>
            <a:srgbClr val="FFB701"/>
          </a:solidFill>
          <a:ln w="3175" cap="flat" cmpd="sng" algn="ctr">
            <a:solidFill>
              <a:sysClr val="windowText" lastClr="000000"/>
            </a:solidFill>
            <a:prstDash val="solid"/>
            <a:miter lim="800000"/>
          </a:ln>
          <a:effectLst/>
        </p:spPr>
        <p:txBody>
          <a:bodyPr lIns="36000" tIns="0" rIns="36000" bIns="0" rtlCol="0" anchor="ctr"/>
          <a:lstStyle/>
          <a:p>
            <a:pPr algn="ctr" defTabSz="457200"/>
            <a:r>
              <a:rPr lang="en-AU" sz="900" kern="0" dirty="0">
                <a:solidFill>
                  <a:prstClr val="black"/>
                </a:solidFill>
                <a:latin typeface="Fujitsu Infinity Pro" pitchFamily="2" charset="0"/>
              </a:rPr>
              <a:t>WAL file 2</a:t>
            </a:r>
          </a:p>
        </p:txBody>
      </p:sp>
      <p:sp>
        <p:nvSpPr>
          <p:cNvPr id="30" name="Rectangle 29">
            <a:extLst>
              <a:ext uri="{FF2B5EF4-FFF2-40B4-BE49-F238E27FC236}">
                <a16:creationId xmlns:a16="http://schemas.microsoft.com/office/drawing/2014/main" id="{356FD964-69F5-A2D0-11BA-6FEB1E451085}"/>
              </a:ext>
            </a:extLst>
          </p:cNvPr>
          <p:cNvSpPr/>
          <p:nvPr/>
        </p:nvSpPr>
        <p:spPr>
          <a:xfrm>
            <a:off x="3195162" y="3029875"/>
            <a:ext cx="658932" cy="308419"/>
          </a:xfrm>
          <a:prstGeom prst="rect">
            <a:avLst/>
          </a:prstGeom>
          <a:solidFill>
            <a:srgbClr val="FFB701"/>
          </a:solidFill>
          <a:ln w="3175" cap="flat" cmpd="sng" algn="ctr">
            <a:solidFill>
              <a:sysClr val="windowText" lastClr="000000"/>
            </a:solidFill>
            <a:prstDash val="solid"/>
            <a:miter lim="800000"/>
          </a:ln>
          <a:effectLst/>
        </p:spPr>
        <p:txBody>
          <a:bodyPr lIns="36000" tIns="0" rIns="36000" bIns="0" rtlCol="0" anchor="ctr"/>
          <a:lstStyle/>
          <a:p>
            <a:pPr algn="ctr" defTabSz="457200"/>
            <a:r>
              <a:rPr lang="en-AU" sz="900" kern="0" dirty="0">
                <a:solidFill>
                  <a:prstClr val="black"/>
                </a:solidFill>
                <a:latin typeface="Fujitsu Infinity Pro" pitchFamily="2" charset="0"/>
              </a:rPr>
              <a:t>WAL file 3</a:t>
            </a:r>
          </a:p>
        </p:txBody>
      </p:sp>
      <p:pic>
        <p:nvPicPr>
          <p:cNvPr id="58" name="Graphic 57" descr="Close outline">
            <a:extLst>
              <a:ext uri="{FF2B5EF4-FFF2-40B4-BE49-F238E27FC236}">
                <a16:creationId xmlns:a16="http://schemas.microsoft.com/office/drawing/2014/main" id="{F61302EC-354A-B927-8680-EAEBE3F999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95496" y="3030677"/>
            <a:ext cx="601405" cy="325024"/>
          </a:xfrm>
          <a:prstGeom prst="rect">
            <a:avLst/>
          </a:prstGeom>
        </p:spPr>
      </p:pic>
      <p:sp>
        <p:nvSpPr>
          <p:cNvPr id="70" name="Rectangle: Rounded Corners 69">
            <a:extLst>
              <a:ext uri="{FF2B5EF4-FFF2-40B4-BE49-F238E27FC236}">
                <a16:creationId xmlns:a16="http://schemas.microsoft.com/office/drawing/2014/main" id="{D5761E0D-30D8-FBA9-8A50-C88234B28F80}"/>
              </a:ext>
            </a:extLst>
          </p:cNvPr>
          <p:cNvSpPr/>
          <p:nvPr/>
        </p:nvSpPr>
        <p:spPr>
          <a:xfrm>
            <a:off x="2387122" y="3039480"/>
            <a:ext cx="687988" cy="325024"/>
          </a:xfrm>
          <a:prstGeom prst="roundRect">
            <a:avLst>
              <a:gd name="adj" fmla="val 0"/>
            </a:avLst>
          </a:prstGeom>
          <a:solidFill>
            <a:srgbClr val="FFE700"/>
          </a:solidFill>
          <a:ln w="3175" cap="flat" cmpd="sng" algn="ctr">
            <a:solidFill>
              <a:sysClr val="windowText" lastClr="000000"/>
            </a:solidFill>
            <a:prstDash val="solid"/>
            <a:miter lim="800000"/>
          </a:ln>
          <a:effectLst/>
        </p:spPr>
        <p:txBody>
          <a:bodyPr lIns="0" tIns="0" rIns="0" bIns="0" rtlCol="0" anchor="ctr"/>
          <a:lstStyle/>
          <a:p>
            <a:pPr algn="ctr" defTabSz="457200"/>
            <a:r>
              <a:rPr lang="en-AU" sz="900" kern="0" dirty="0">
                <a:solidFill>
                  <a:prstClr val="black"/>
                </a:solidFill>
                <a:latin typeface="Fujitsu Infinity Pro" pitchFamily="2" charset="0"/>
              </a:rPr>
              <a:t>pg_control</a:t>
            </a:r>
          </a:p>
        </p:txBody>
      </p:sp>
      <p:sp>
        <p:nvSpPr>
          <p:cNvPr id="5" name="Rectangle 4">
            <a:extLst>
              <a:ext uri="{FF2B5EF4-FFF2-40B4-BE49-F238E27FC236}">
                <a16:creationId xmlns:a16="http://schemas.microsoft.com/office/drawing/2014/main" id="{85D75EC9-E461-B836-5950-EDA7DDB6E355}"/>
              </a:ext>
            </a:extLst>
          </p:cNvPr>
          <p:cNvSpPr/>
          <p:nvPr/>
        </p:nvSpPr>
        <p:spPr>
          <a:xfrm>
            <a:off x="556351" y="953082"/>
            <a:ext cx="4212000" cy="2916000"/>
          </a:xfrm>
          <a:prstGeom prst="rect">
            <a:avLst/>
          </a:prstGeom>
          <a:noFill/>
          <a:ln w="12700" cap="flat" cmpd="sng" algn="ctr">
            <a:solidFill>
              <a:sysClr val="windowText" lastClr="000000"/>
            </a:solidFill>
            <a:prstDash val="dash"/>
            <a:miter lim="800000"/>
          </a:ln>
          <a:effectLst/>
        </p:spPr>
        <p:txBody>
          <a:bodyPr rtlCol="0" anchor="ctr"/>
          <a:lstStyle/>
          <a:p>
            <a:pPr algn="ctr" defTabSz="914400"/>
            <a:endParaRPr lang="en-IN" kern="0" dirty="0">
              <a:solidFill>
                <a:srgbClr val="FFFFFF"/>
              </a:solidFill>
              <a:latin typeface="Fujitsu Infinity Pro"/>
            </a:endParaRPr>
          </a:p>
        </p:txBody>
      </p:sp>
      <p:sp>
        <p:nvSpPr>
          <p:cNvPr id="7" name="Rectangle: Rounded Corners 6">
            <a:extLst>
              <a:ext uri="{FF2B5EF4-FFF2-40B4-BE49-F238E27FC236}">
                <a16:creationId xmlns:a16="http://schemas.microsoft.com/office/drawing/2014/main" id="{BC9CF747-DA2B-7FC7-190C-9551203366C2}"/>
              </a:ext>
            </a:extLst>
          </p:cNvPr>
          <p:cNvSpPr/>
          <p:nvPr/>
        </p:nvSpPr>
        <p:spPr>
          <a:xfrm>
            <a:off x="678759" y="1693532"/>
            <a:ext cx="2044372" cy="936000"/>
          </a:xfrm>
          <a:prstGeom prst="roundRect">
            <a:avLst>
              <a:gd name="adj" fmla="val 1225"/>
            </a:avLst>
          </a:prstGeom>
          <a:solidFill>
            <a:schemeClr val="bg2">
              <a:lumMod val="95000"/>
            </a:schemeClr>
          </a:solidFill>
          <a:ln w="6350">
            <a:noFill/>
          </a:ln>
          <a:effectLst/>
        </p:spPr>
        <p:txBody>
          <a:bodyPr wrap="square" lIns="36000" tIns="0" rIns="72000" bIns="0" rtlCol="0" anchor="t" anchorCtr="0">
            <a:noAutofit/>
          </a:bodyPr>
          <a:lstStyle/>
          <a:p>
            <a:pPr defTabSz="457200">
              <a:lnSpc>
                <a:spcPts val="1300"/>
              </a:lnSpc>
            </a:pPr>
            <a:r>
              <a:rPr lang="en-US" sz="1000" kern="0" dirty="0">
                <a:solidFill>
                  <a:prstClr val="black">
                    <a:lumMod val="95000"/>
                    <a:lumOff val="5000"/>
                  </a:prstClr>
                </a:solidFill>
                <a:latin typeface="Fujitsu Infinity Pro Bold"/>
              </a:rPr>
              <a:t>Memory</a:t>
            </a:r>
          </a:p>
        </p:txBody>
      </p:sp>
      <p:sp>
        <p:nvSpPr>
          <p:cNvPr id="6" name="Rectangle: Rounded Corners 5">
            <a:extLst>
              <a:ext uri="{FF2B5EF4-FFF2-40B4-BE49-F238E27FC236}">
                <a16:creationId xmlns:a16="http://schemas.microsoft.com/office/drawing/2014/main" id="{692F21DA-E567-AAFF-0A6A-F9B988B1A49E}"/>
              </a:ext>
            </a:extLst>
          </p:cNvPr>
          <p:cNvSpPr/>
          <p:nvPr/>
        </p:nvSpPr>
        <p:spPr>
          <a:xfrm>
            <a:off x="975362" y="1842575"/>
            <a:ext cx="1692000" cy="689967"/>
          </a:xfrm>
          <a:prstGeom prst="roundRect">
            <a:avLst>
              <a:gd name="adj" fmla="val 1225"/>
            </a:avLst>
          </a:prstGeom>
          <a:solidFill>
            <a:schemeClr val="bg1"/>
          </a:solidFill>
          <a:ln w="6350">
            <a:solidFill>
              <a:schemeClr val="tx1"/>
            </a:solidFill>
          </a:ln>
          <a:effectLst/>
        </p:spPr>
        <p:txBody>
          <a:bodyPr wrap="square" lIns="36000" tIns="0" rIns="72000" bIns="0" rtlCol="0" anchor="t" anchorCtr="0">
            <a:noAutofit/>
          </a:bodyPr>
          <a:lstStyle/>
          <a:p>
            <a:pPr defTabSz="457200"/>
            <a:r>
              <a:rPr lang="en-US" sz="1000" kern="0" dirty="0">
                <a:solidFill>
                  <a:prstClr val="black">
                    <a:lumMod val="95000"/>
                    <a:lumOff val="5000"/>
                  </a:prstClr>
                </a:solidFill>
                <a:latin typeface="Fujitsu Infinity Pro Bold"/>
              </a:rPr>
              <a:t>Shared memory</a:t>
            </a:r>
          </a:p>
        </p:txBody>
      </p:sp>
      <p:cxnSp>
        <p:nvCxnSpPr>
          <p:cNvPr id="4" name="Straight Connector 3">
            <a:extLst>
              <a:ext uri="{FF2B5EF4-FFF2-40B4-BE49-F238E27FC236}">
                <a16:creationId xmlns:a16="http://schemas.microsoft.com/office/drawing/2014/main" id="{8D0D4121-2DDA-4983-F215-3D949B125E6F}"/>
              </a:ext>
            </a:extLst>
          </p:cNvPr>
          <p:cNvCxnSpPr>
            <a:cxnSpLocks/>
          </p:cNvCxnSpPr>
          <p:nvPr/>
        </p:nvCxnSpPr>
        <p:spPr>
          <a:xfrm flipH="1">
            <a:off x="5041024" y="1518555"/>
            <a:ext cx="111461" cy="0"/>
          </a:xfrm>
          <a:prstGeom prst="line">
            <a:avLst/>
          </a:prstGeom>
        </p:spPr>
      </p:cxnSp>
      <p:sp>
        <p:nvSpPr>
          <p:cNvPr id="10" name="Rectangle 9">
            <a:extLst>
              <a:ext uri="{FF2B5EF4-FFF2-40B4-BE49-F238E27FC236}">
                <a16:creationId xmlns:a16="http://schemas.microsoft.com/office/drawing/2014/main" id="{7C30297B-358A-6568-89FC-8FE2AF511B96}"/>
              </a:ext>
            </a:extLst>
          </p:cNvPr>
          <p:cNvSpPr/>
          <p:nvPr/>
        </p:nvSpPr>
        <p:spPr>
          <a:xfrm>
            <a:off x="1637354" y="1158427"/>
            <a:ext cx="2652965" cy="360000"/>
          </a:xfrm>
          <a:prstGeom prst="rect">
            <a:avLst/>
          </a:prstGeom>
          <a:solidFill>
            <a:srgbClr val="FA8801"/>
          </a:solidFill>
          <a:ln w="6350">
            <a:noFill/>
          </a:ln>
          <a:effectLst/>
        </p:spPr>
        <p:txBody>
          <a:bodyPr wrap="square" lIns="0" tIns="0" rIns="0" bIns="0" rtlCol="0" anchor="ctr" anchorCtr="0">
            <a:noAutofit/>
          </a:bodyPr>
          <a:lstStyle/>
          <a:p>
            <a:pPr algn="ctr" defTabSz="457200">
              <a:lnSpc>
                <a:spcPts val="1300"/>
              </a:lnSpc>
            </a:pPr>
            <a:r>
              <a:rPr lang="en-AU" sz="1000" kern="0" dirty="0">
                <a:solidFill>
                  <a:prstClr val="black">
                    <a:lumMod val="95000"/>
                    <a:lumOff val="5000"/>
                  </a:prstClr>
                </a:solidFill>
                <a:latin typeface="Fujitsu Infinity Pro"/>
              </a:rPr>
              <a:t>Checkpointer </a:t>
            </a:r>
          </a:p>
          <a:p>
            <a:pPr algn="ctr" defTabSz="457200">
              <a:lnSpc>
                <a:spcPts val="1300"/>
              </a:lnSpc>
            </a:pPr>
            <a:r>
              <a:rPr lang="en-AU" sz="1000" kern="0" dirty="0">
                <a:solidFill>
                  <a:prstClr val="black">
                    <a:lumMod val="95000"/>
                    <a:lumOff val="5000"/>
                  </a:prstClr>
                </a:solidFill>
                <a:latin typeface="Fujitsu Infinity Pro"/>
              </a:rPr>
              <a:t>process</a:t>
            </a:r>
          </a:p>
        </p:txBody>
      </p:sp>
      <p:sp>
        <p:nvSpPr>
          <p:cNvPr id="12" name="Rectangle 11">
            <a:extLst>
              <a:ext uri="{FF2B5EF4-FFF2-40B4-BE49-F238E27FC236}">
                <a16:creationId xmlns:a16="http://schemas.microsoft.com/office/drawing/2014/main" id="{38A3D135-C4E1-1C72-E4DB-231B81C522DC}"/>
              </a:ext>
            </a:extLst>
          </p:cNvPr>
          <p:cNvSpPr/>
          <p:nvPr/>
        </p:nvSpPr>
        <p:spPr>
          <a:xfrm>
            <a:off x="1031869" y="2122613"/>
            <a:ext cx="760547" cy="360000"/>
          </a:xfrm>
          <a:prstGeom prst="rect">
            <a:avLst/>
          </a:prstGeom>
          <a:solidFill>
            <a:srgbClr val="FA8801"/>
          </a:solidFill>
          <a:ln w="6350">
            <a:noFill/>
          </a:ln>
          <a:effectLst/>
        </p:spPr>
        <p:txBody>
          <a:bodyPr wrap="square" lIns="0" tIns="0" rIns="0" bIns="0" rtlCol="0" anchor="ctr" anchorCtr="0">
            <a:noAutofit/>
          </a:bodyPr>
          <a:lstStyle/>
          <a:p>
            <a:pPr algn="ctr" defTabSz="457200">
              <a:lnSpc>
                <a:spcPts val="1300"/>
              </a:lnSpc>
            </a:pPr>
            <a:r>
              <a:rPr lang="en-AU" sz="1000" kern="0" dirty="0">
                <a:solidFill>
                  <a:prstClr val="black">
                    <a:lumMod val="95000"/>
                    <a:lumOff val="5000"/>
                  </a:prstClr>
                </a:solidFill>
                <a:latin typeface="Fujitsu Infinity Pro"/>
              </a:rPr>
              <a:t>CLOG</a:t>
            </a:r>
            <a:br>
              <a:rPr lang="en-AU" sz="1000" kern="0" dirty="0">
                <a:solidFill>
                  <a:prstClr val="black">
                    <a:lumMod val="95000"/>
                    <a:lumOff val="5000"/>
                  </a:prstClr>
                </a:solidFill>
                <a:latin typeface="Fujitsu Infinity Pro"/>
              </a:rPr>
            </a:br>
            <a:r>
              <a:rPr lang="en-AU" sz="1000" kern="0" dirty="0">
                <a:solidFill>
                  <a:prstClr val="black">
                    <a:lumMod val="95000"/>
                    <a:lumOff val="5000"/>
                  </a:prstClr>
                </a:solidFill>
                <a:latin typeface="Fujitsu Infinity Pro"/>
              </a:rPr>
              <a:t>buffer</a:t>
            </a:r>
          </a:p>
        </p:txBody>
      </p:sp>
      <p:sp>
        <p:nvSpPr>
          <p:cNvPr id="16" name="Rectangle: Rounded Corners 15">
            <a:extLst>
              <a:ext uri="{FF2B5EF4-FFF2-40B4-BE49-F238E27FC236}">
                <a16:creationId xmlns:a16="http://schemas.microsoft.com/office/drawing/2014/main" id="{BE7C91CC-1C29-87B4-25F8-3059C4123BDA}"/>
              </a:ext>
            </a:extLst>
          </p:cNvPr>
          <p:cNvSpPr/>
          <p:nvPr/>
        </p:nvSpPr>
        <p:spPr>
          <a:xfrm>
            <a:off x="591835" y="1220008"/>
            <a:ext cx="972000" cy="135103"/>
          </a:xfrm>
          <a:prstGeom prst="roundRect">
            <a:avLst>
              <a:gd name="adj" fmla="val 0"/>
            </a:avLst>
          </a:prstGeom>
          <a:noFill/>
          <a:ln w="19050">
            <a:noFill/>
          </a:ln>
          <a:effectLst/>
        </p:spPr>
        <p:txBody>
          <a:bodyPr wrap="square" lIns="0" tIns="0" rIns="0" bIns="0" rtlCol="0" anchor="t" anchorCtr="0">
            <a:noAutofit/>
          </a:bodyPr>
          <a:lstStyle/>
          <a:p>
            <a:pPr marR="0" lvl="0" indent="0" defTabSz="457200" fontAlgn="auto">
              <a:lnSpc>
                <a:spcPct val="110000"/>
              </a:lnSpc>
              <a:spcBef>
                <a:spcPts val="0"/>
              </a:spcBef>
              <a:spcAft>
                <a:spcPts val="0"/>
              </a:spcAft>
              <a:buClrTx/>
              <a:buSzTx/>
              <a:buFontTx/>
              <a:buNone/>
              <a:tabLst/>
              <a:defRPr/>
            </a:pPr>
            <a:r>
              <a:rPr lang="en-US" sz="800" kern="0" dirty="0">
                <a:solidFill>
                  <a:prstClr val="black">
                    <a:lumMod val="95000"/>
                    <a:lumOff val="5000"/>
                  </a:prstClr>
                </a:solidFill>
                <a:latin typeface="Fujitsu Infinity Pro"/>
              </a:rPr>
              <a:t>Checkpoint /</a:t>
            </a:r>
            <a:br>
              <a:rPr lang="en-US" sz="800" kern="0" dirty="0">
                <a:solidFill>
                  <a:prstClr val="black">
                    <a:lumMod val="95000"/>
                    <a:lumOff val="5000"/>
                  </a:prstClr>
                </a:solidFill>
                <a:latin typeface="Fujitsu Infinity Pro"/>
              </a:rPr>
            </a:br>
            <a:r>
              <a:rPr lang="en-US" sz="800" kern="0" dirty="0">
                <a:solidFill>
                  <a:prstClr val="black">
                    <a:lumMod val="95000"/>
                    <a:lumOff val="5000"/>
                  </a:prstClr>
                </a:solidFill>
                <a:latin typeface="Fujitsu Infinity Pro"/>
              </a:rPr>
              <a:t>checkpoint timeout</a:t>
            </a:r>
          </a:p>
        </p:txBody>
      </p:sp>
      <p:sp>
        <p:nvSpPr>
          <p:cNvPr id="17" name="Oval 16">
            <a:extLst>
              <a:ext uri="{FF2B5EF4-FFF2-40B4-BE49-F238E27FC236}">
                <a16:creationId xmlns:a16="http://schemas.microsoft.com/office/drawing/2014/main" id="{EDE77784-DEEF-2626-D8FB-162BD5D378F5}"/>
              </a:ext>
            </a:extLst>
          </p:cNvPr>
          <p:cNvSpPr>
            <a:spLocks noChangeAspect="1"/>
          </p:cNvSpPr>
          <p:nvPr/>
        </p:nvSpPr>
        <p:spPr>
          <a:xfrm>
            <a:off x="381178" y="1173199"/>
            <a:ext cx="162000" cy="162000"/>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1</a:t>
            </a:r>
          </a:p>
        </p:txBody>
      </p:sp>
      <p:sp>
        <p:nvSpPr>
          <p:cNvPr id="19" name="Rectangle 18">
            <a:extLst>
              <a:ext uri="{FF2B5EF4-FFF2-40B4-BE49-F238E27FC236}">
                <a16:creationId xmlns:a16="http://schemas.microsoft.com/office/drawing/2014/main" id="{4580244E-B03C-CFB9-D2B9-49051921E54E}"/>
              </a:ext>
            </a:extLst>
          </p:cNvPr>
          <p:cNvSpPr/>
          <p:nvPr/>
        </p:nvSpPr>
        <p:spPr>
          <a:xfrm>
            <a:off x="1865446" y="2122613"/>
            <a:ext cx="760547" cy="360000"/>
          </a:xfrm>
          <a:prstGeom prst="rect">
            <a:avLst/>
          </a:prstGeom>
          <a:solidFill>
            <a:srgbClr val="FA8801"/>
          </a:solidFill>
          <a:ln w="6350">
            <a:noFill/>
          </a:ln>
          <a:effectLst/>
        </p:spPr>
        <p:txBody>
          <a:bodyPr wrap="square" lIns="0" tIns="0" rIns="0" bIns="0" rtlCol="0" anchor="ctr" anchorCtr="0">
            <a:noAutofit/>
          </a:bodyPr>
          <a:lstStyle/>
          <a:p>
            <a:pPr algn="ctr" defTabSz="457200">
              <a:lnSpc>
                <a:spcPts val="1300"/>
              </a:lnSpc>
            </a:pPr>
            <a:r>
              <a:rPr lang="en-AU" sz="1000" kern="0" dirty="0">
                <a:solidFill>
                  <a:prstClr val="black">
                    <a:lumMod val="95000"/>
                    <a:lumOff val="5000"/>
                  </a:prstClr>
                </a:solidFill>
                <a:latin typeface="Fujitsu Infinity Pro"/>
              </a:rPr>
              <a:t>Shared</a:t>
            </a:r>
            <a:br>
              <a:rPr lang="en-AU" sz="1000" kern="0" dirty="0">
                <a:solidFill>
                  <a:prstClr val="black">
                    <a:lumMod val="95000"/>
                    <a:lumOff val="5000"/>
                  </a:prstClr>
                </a:solidFill>
                <a:latin typeface="Fujitsu Infinity Pro"/>
              </a:rPr>
            </a:br>
            <a:r>
              <a:rPr lang="en-AU" sz="1000" kern="0" dirty="0">
                <a:solidFill>
                  <a:prstClr val="black">
                    <a:lumMod val="95000"/>
                    <a:lumOff val="5000"/>
                  </a:prstClr>
                </a:solidFill>
                <a:latin typeface="Fujitsu Infinity Pro"/>
              </a:rPr>
              <a:t>buffer</a:t>
            </a:r>
          </a:p>
        </p:txBody>
      </p:sp>
      <p:sp>
        <p:nvSpPr>
          <p:cNvPr id="33" name="Rectangle: Rounded Corners 32">
            <a:extLst>
              <a:ext uri="{FF2B5EF4-FFF2-40B4-BE49-F238E27FC236}">
                <a16:creationId xmlns:a16="http://schemas.microsoft.com/office/drawing/2014/main" id="{AD0F0543-8EF1-0B8F-1BD2-4EA1DDDCE74A}"/>
              </a:ext>
            </a:extLst>
          </p:cNvPr>
          <p:cNvSpPr/>
          <p:nvPr/>
        </p:nvSpPr>
        <p:spPr>
          <a:xfrm>
            <a:off x="5253376" y="1144219"/>
            <a:ext cx="3096000" cy="252000"/>
          </a:xfrm>
          <a:prstGeom prst="roundRect">
            <a:avLst>
              <a:gd name="adj" fmla="val 0"/>
            </a:avLst>
          </a:prstGeom>
          <a:noFill/>
          <a:ln w="19050">
            <a:noFill/>
          </a:ln>
          <a:effectLst/>
        </p:spPr>
        <p:txBody>
          <a:bodyPr wrap="square" lIns="0" tIns="0" rIns="0" bIns="0" rtlCol="0" anchor="t" anchorCtr="0">
            <a:noAutofit/>
          </a:bodyPr>
          <a:lstStyle/>
          <a:p>
            <a:pPr defTabSz="457200">
              <a:lnSpc>
                <a:spcPct val="90000"/>
              </a:lnSpc>
            </a:pPr>
            <a:r>
              <a:rPr lang="en-US" sz="900" dirty="0">
                <a:solidFill>
                  <a:srgbClr val="202124"/>
                </a:solidFill>
                <a:latin typeface="Fujitsu Infinity Pro"/>
                <a:ea typeface="Open Sans" panose="020B0606030504020204" pitchFamily="34" charset="0"/>
                <a:cs typeface="Open Sans" panose="020B0606030504020204" pitchFamily="34" charset="0"/>
              </a:rPr>
              <a:t>A WAL record of this checkpoint is recorded in the log</a:t>
            </a:r>
          </a:p>
        </p:txBody>
      </p:sp>
      <p:cxnSp>
        <p:nvCxnSpPr>
          <p:cNvPr id="34" name="Straight Connector 33">
            <a:extLst>
              <a:ext uri="{FF2B5EF4-FFF2-40B4-BE49-F238E27FC236}">
                <a16:creationId xmlns:a16="http://schemas.microsoft.com/office/drawing/2014/main" id="{DBE8AEDC-A1C4-D492-512B-EA30B36298ED}"/>
              </a:ext>
            </a:extLst>
          </p:cNvPr>
          <p:cNvCxnSpPr>
            <a:cxnSpLocks/>
          </p:cNvCxnSpPr>
          <p:nvPr/>
        </p:nvCxnSpPr>
        <p:spPr>
          <a:xfrm flipH="1">
            <a:off x="5041024" y="1250312"/>
            <a:ext cx="111461" cy="0"/>
          </a:xfrm>
          <a:prstGeom prst="line">
            <a:avLst/>
          </a:prstGeom>
        </p:spPr>
      </p:cxnSp>
      <p:sp>
        <p:nvSpPr>
          <p:cNvPr id="35" name="Oval 34">
            <a:extLst>
              <a:ext uri="{FF2B5EF4-FFF2-40B4-BE49-F238E27FC236}">
                <a16:creationId xmlns:a16="http://schemas.microsoft.com/office/drawing/2014/main" id="{8218931F-7161-86B8-09B9-EE9505F4E0C3}"/>
              </a:ext>
            </a:extLst>
          </p:cNvPr>
          <p:cNvSpPr>
            <a:spLocks noChangeAspect="1"/>
          </p:cNvSpPr>
          <p:nvPr/>
        </p:nvSpPr>
        <p:spPr>
          <a:xfrm>
            <a:off x="4961518" y="1116728"/>
            <a:ext cx="190967" cy="190967"/>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1</a:t>
            </a:r>
          </a:p>
        </p:txBody>
      </p:sp>
      <p:sp>
        <p:nvSpPr>
          <p:cNvPr id="36" name="Rectangle: Rounded Corners 35">
            <a:extLst>
              <a:ext uri="{FF2B5EF4-FFF2-40B4-BE49-F238E27FC236}">
                <a16:creationId xmlns:a16="http://schemas.microsoft.com/office/drawing/2014/main" id="{BA9D22B6-156B-1B12-46B4-5F5239091961}"/>
              </a:ext>
            </a:extLst>
          </p:cNvPr>
          <p:cNvSpPr/>
          <p:nvPr/>
        </p:nvSpPr>
        <p:spPr>
          <a:xfrm>
            <a:off x="5253376" y="1453407"/>
            <a:ext cx="3096000" cy="252000"/>
          </a:xfrm>
          <a:prstGeom prst="roundRect">
            <a:avLst>
              <a:gd name="adj" fmla="val 0"/>
            </a:avLst>
          </a:prstGeom>
          <a:noFill/>
          <a:ln w="19050">
            <a:noFill/>
          </a:ln>
          <a:effectLst/>
        </p:spPr>
        <p:txBody>
          <a:bodyPr wrap="square" lIns="0" tIns="0" rIns="0" bIns="0" rtlCol="0" anchor="t" anchorCtr="0">
            <a:noAutofit/>
          </a:bodyPr>
          <a:lstStyle/>
          <a:p>
            <a:pPr defTabSz="457200">
              <a:lnSpc>
                <a:spcPct val="90000"/>
              </a:lnSpc>
            </a:pPr>
            <a:r>
              <a:rPr lang="en-US" sz="900" dirty="0">
                <a:solidFill>
                  <a:srgbClr val="202124"/>
                </a:solidFill>
                <a:latin typeface="Fujitsu Infinity Pro"/>
                <a:ea typeface="Open Sans" panose="020B0606030504020204" pitchFamily="34" charset="0"/>
                <a:cs typeface="Open Sans" panose="020B0606030504020204" pitchFamily="34" charset="0"/>
              </a:rPr>
              <a:t>Shared memory contents like clog are written to disk</a:t>
            </a:r>
          </a:p>
        </p:txBody>
      </p:sp>
      <p:sp>
        <p:nvSpPr>
          <p:cNvPr id="37" name="Oval 36">
            <a:extLst>
              <a:ext uri="{FF2B5EF4-FFF2-40B4-BE49-F238E27FC236}">
                <a16:creationId xmlns:a16="http://schemas.microsoft.com/office/drawing/2014/main" id="{C80FB17B-26FE-57FB-6526-85BE28061549}"/>
              </a:ext>
            </a:extLst>
          </p:cNvPr>
          <p:cNvSpPr>
            <a:spLocks noChangeAspect="1"/>
          </p:cNvSpPr>
          <p:nvPr/>
        </p:nvSpPr>
        <p:spPr>
          <a:xfrm>
            <a:off x="4961518" y="1423072"/>
            <a:ext cx="190967" cy="190967"/>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2</a:t>
            </a:r>
          </a:p>
        </p:txBody>
      </p:sp>
      <p:cxnSp>
        <p:nvCxnSpPr>
          <p:cNvPr id="38" name="Straight Connector 37">
            <a:extLst>
              <a:ext uri="{FF2B5EF4-FFF2-40B4-BE49-F238E27FC236}">
                <a16:creationId xmlns:a16="http://schemas.microsoft.com/office/drawing/2014/main" id="{9A2E0539-EC5B-F49F-D5D1-5E1A5DCCD890}"/>
              </a:ext>
            </a:extLst>
          </p:cNvPr>
          <p:cNvCxnSpPr>
            <a:cxnSpLocks/>
          </p:cNvCxnSpPr>
          <p:nvPr/>
        </p:nvCxnSpPr>
        <p:spPr>
          <a:xfrm flipH="1">
            <a:off x="5041024" y="1935219"/>
            <a:ext cx="111461" cy="0"/>
          </a:xfrm>
          <a:prstGeom prst="line">
            <a:avLst/>
          </a:prstGeom>
        </p:spPr>
      </p:cxnSp>
      <p:sp>
        <p:nvSpPr>
          <p:cNvPr id="39" name="Oval 38">
            <a:extLst>
              <a:ext uri="{FF2B5EF4-FFF2-40B4-BE49-F238E27FC236}">
                <a16:creationId xmlns:a16="http://schemas.microsoft.com/office/drawing/2014/main" id="{DDAAD773-7214-AB17-53BA-F2220537DAF0}"/>
              </a:ext>
            </a:extLst>
          </p:cNvPr>
          <p:cNvSpPr>
            <a:spLocks noChangeAspect="1"/>
          </p:cNvSpPr>
          <p:nvPr/>
        </p:nvSpPr>
        <p:spPr>
          <a:xfrm>
            <a:off x="4961518" y="1731785"/>
            <a:ext cx="190967" cy="190967"/>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3</a:t>
            </a:r>
          </a:p>
        </p:txBody>
      </p:sp>
      <p:sp>
        <p:nvSpPr>
          <p:cNvPr id="40" name="Rectangle: Rounded Corners 39">
            <a:extLst>
              <a:ext uri="{FF2B5EF4-FFF2-40B4-BE49-F238E27FC236}">
                <a16:creationId xmlns:a16="http://schemas.microsoft.com/office/drawing/2014/main" id="{0502B62B-899F-2369-ECBE-3D6A0924ABAA}"/>
              </a:ext>
            </a:extLst>
          </p:cNvPr>
          <p:cNvSpPr/>
          <p:nvPr/>
        </p:nvSpPr>
        <p:spPr>
          <a:xfrm>
            <a:off x="5253376" y="1762595"/>
            <a:ext cx="3096000" cy="252000"/>
          </a:xfrm>
          <a:prstGeom prst="roundRect">
            <a:avLst>
              <a:gd name="adj" fmla="val 0"/>
            </a:avLst>
          </a:prstGeom>
          <a:noFill/>
          <a:ln w="19050">
            <a:noFill/>
          </a:ln>
          <a:effectLst/>
        </p:spPr>
        <p:txBody>
          <a:bodyPr wrap="square" lIns="0" tIns="0" rIns="0" bIns="0" rtlCol="0" anchor="t" anchorCtr="0">
            <a:noAutofit/>
          </a:bodyPr>
          <a:lstStyle/>
          <a:p>
            <a:pPr defTabSz="457200">
              <a:lnSpc>
                <a:spcPct val="90000"/>
              </a:lnSpc>
            </a:pPr>
            <a:r>
              <a:rPr lang="en-US" sz="900" dirty="0">
                <a:solidFill>
                  <a:srgbClr val="202124"/>
                </a:solidFill>
                <a:latin typeface="Fujitsu Infinity Pro"/>
                <a:ea typeface="Open Sans" panose="020B0606030504020204" pitchFamily="34" charset="0"/>
                <a:cs typeface="Open Sans" panose="020B0606030504020204" pitchFamily="34" charset="0"/>
              </a:rPr>
              <a:t>All dirty pages of data are written to disk</a:t>
            </a:r>
          </a:p>
        </p:txBody>
      </p:sp>
      <p:cxnSp>
        <p:nvCxnSpPr>
          <p:cNvPr id="41" name="Straight Connector 40">
            <a:extLst>
              <a:ext uri="{FF2B5EF4-FFF2-40B4-BE49-F238E27FC236}">
                <a16:creationId xmlns:a16="http://schemas.microsoft.com/office/drawing/2014/main" id="{38AC5AA4-0ECF-9501-9520-7D4813CD22E9}"/>
              </a:ext>
            </a:extLst>
          </p:cNvPr>
          <p:cNvCxnSpPr>
            <a:cxnSpLocks/>
          </p:cNvCxnSpPr>
          <p:nvPr/>
        </p:nvCxnSpPr>
        <p:spPr>
          <a:xfrm flipH="1">
            <a:off x="5041024" y="2252509"/>
            <a:ext cx="111461" cy="0"/>
          </a:xfrm>
          <a:prstGeom prst="line">
            <a:avLst/>
          </a:prstGeom>
        </p:spPr>
      </p:cxnSp>
      <p:sp>
        <p:nvSpPr>
          <p:cNvPr id="42" name="Oval 41">
            <a:extLst>
              <a:ext uri="{FF2B5EF4-FFF2-40B4-BE49-F238E27FC236}">
                <a16:creationId xmlns:a16="http://schemas.microsoft.com/office/drawing/2014/main" id="{EC2429DF-923A-B19F-469B-18BFF330C1A1}"/>
              </a:ext>
            </a:extLst>
          </p:cNvPr>
          <p:cNvSpPr>
            <a:spLocks noChangeAspect="1"/>
          </p:cNvSpPr>
          <p:nvPr/>
        </p:nvSpPr>
        <p:spPr>
          <a:xfrm>
            <a:off x="4961518" y="2042725"/>
            <a:ext cx="190967" cy="190967"/>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4</a:t>
            </a:r>
          </a:p>
        </p:txBody>
      </p:sp>
      <p:sp>
        <p:nvSpPr>
          <p:cNvPr id="43" name="Rectangle: Rounded Corners 42">
            <a:extLst>
              <a:ext uri="{FF2B5EF4-FFF2-40B4-BE49-F238E27FC236}">
                <a16:creationId xmlns:a16="http://schemas.microsoft.com/office/drawing/2014/main" id="{095111D5-4F30-9086-0DF2-0719D7F6849A}"/>
              </a:ext>
            </a:extLst>
          </p:cNvPr>
          <p:cNvSpPr/>
          <p:nvPr/>
        </p:nvSpPr>
        <p:spPr>
          <a:xfrm>
            <a:off x="5253376" y="2071784"/>
            <a:ext cx="3096000" cy="252000"/>
          </a:xfrm>
          <a:prstGeom prst="roundRect">
            <a:avLst>
              <a:gd name="adj" fmla="val 0"/>
            </a:avLst>
          </a:prstGeom>
          <a:noFill/>
          <a:ln w="19050">
            <a:noFill/>
          </a:ln>
          <a:effectLst/>
        </p:spPr>
        <p:txBody>
          <a:bodyPr wrap="square" lIns="0" tIns="0" rIns="0" bIns="0" rtlCol="0" anchor="t" anchorCtr="0">
            <a:noAutofit/>
          </a:bodyPr>
          <a:lstStyle/>
          <a:p>
            <a:pPr defTabSz="457200">
              <a:lnSpc>
                <a:spcPct val="90000"/>
              </a:lnSpc>
            </a:pPr>
            <a:r>
              <a:rPr lang="en-US" sz="900" dirty="0">
                <a:solidFill>
                  <a:srgbClr val="202124"/>
                </a:solidFill>
                <a:latin typeface="Fujitsu Infinity Pro"/>
                <a:ea typeface="Open Sans" panose="020B0606030504020204" pitchFamily="34" charset="0"/>
                <a:cs typeface="Open Sans" panose="020B0606030504020204" pitchFamily="34" charset="0"/>
              </a:rPr>
              <a:t>The checkpoint information like checkpoint LSN, timeline, oldest transaction ID are written to the pg_control file</a:t>
            </a:r>
          </a:p>
        </p:txBody>
      </p:sp>
      <p:cxnSp>
        <p:nvCxnSpPr>
          <p:cNvPr id="44" name="Straight Connector 43">
            <a:extLst>
              <a:ext uri="{FF2B5EF4-FFF2-40B4-BE49-F238E27FC236}">
                <a16:creationId xmlns:a16="http://schemas.microsoft.com/office/drawing/2014/main" id="{62BF4BAA-4463-EA7F-DF85-A273E3A19D99}"/>
              </a:ext>
            </a:extLst>
          </p:cNvPr>
          <p:cNvCxnSpPr>
            <a:cxnSpLocks/>
          </p:cNvCxnSpPr>
          <p:nvPr/>
        </p:nvCxnSpPr>
        <p:spPr>
          <a:xfrm flipH="1">
            <a:off x="5041024" y="2674729"/>
            <a:ext cx="111461" cy="0"/>
          </a:xfrm>
          <a:prstGeom prst="line">
            <a:avLst/>
          </a:prstGeom>
        </p:spPr>
      </p:cxnSp>
      <p:sp>
        <p:nvSpPr>
          <p:cNvPr id="45" name="Oval 44">
            <a:extLst>
              <a:ext uri="{FF2B5EF4-FFF2-40B4-BE49-F238E27FC236}">
                <a16:creationId xmlns:a16="http://schemas.microsoft.com/office/drawing/2014/main" id="{DAD90DF0-E5DF-21D3-9283-22075EF7DBA5}"/>
              </a:ext>
            </a:extLst>
          </p:cNvPr>
          <p:cNvSpPr>
            <a:spLocks noChangeAspect="1"/>
          </p:cNvSpPr>
          <p:nvPr/>
        </p:nvSpPr>
        <p:spPr>
          <a:xfrm>
            <a:off x="4961518" y="2394218"/>
            <a:ext cx="190967" cy="190967"/>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5</a:t>
            </a:r>
          </a:p>
        </p:txBody>
      </p:sp>
      <p:sp>
        <p:nvSpPr>
          <p:cNvPr id="46" name="Rectangle: Rounded Corners 45">
            <a:extLst>
              <a:ext uri="{FF2B5EF4-FFF2-40B4-BE49-F238E27FC236}">
                <a16:creationId xmlns:a16="http://schemas.microsoft.com/office/drawing/2014/main" id="{27F671F7-74B2-6753-CFBB-0D9B53778FB5}"/>
              </a:ext>
            </a:extLst>
          </p:cNvPr>
          <p:cNvSpPr/>
          <p:nvPr/>
        </p:nvSpPr>
        <p:spPr>
          <a:xfrm>
            <a:off x="5253376" y="2434890"/>
            <a:ext cx="3276000" cy="410199"/>
          </a:xfrm>
          <a:prstGeom prst="roundRect">
            <a:avLst>
              <a:gd name="adj" fmla="val 0"/>
            </a:avLst>
          </a:prstGeom>
          <a:noFill/>
          <a:ln w="19050">
            <a:noFill/>
          </a:ln>
          <a:effectLst/>
        </p:spPr>
        <p:txBody>
          <a:bodyPr wrap="square" lIns="0" tIns="0" rIns="0" bIns="0" rtlCol="0" anchor="t" anchorCtr="0">
            <a:noAutofit/>
          </a:bodyPr>
          <a:lstStyle/>
          <a:p>
            <a:pPr defTabSz="457200">
              <a:lnSpc>
                <a:spcPct val="90000"/>
              </a:lnSpc>
            </a:pPr>
            <a:r>
              <a:rPr lang="en-US" sz="900" dirty="0">
                <a:solidFill>
                  <a:srgbClr val="202124"/>
                </a:solidFill>
                <a:latin typeface="Fujitsu Infinity Pro"/>
                <a:ea typeface="Open Sans" panose="020B0606030504020204" pitchFamily="34" charset="0"/>
                <a:cs typeface="Open Sans" panose="020B0606030504020204" pitchFamily="34" charset="0"/>
              </a:rPr>
              <a:t>A WAL record saying </a:t>
            </a:r>
            <a:r>
              <a:rPr lang="en-US" sz="900" dirty="0">
                <a:solidFill>
                  <a:srgbClr val="202124"/>
                </a:solidFill>
                <a:latin typeface="Fujitsu Infinity Pro Italic" pitchFamily="2" charset="0"/>
                <a:ea typeface="Open Sans" panose="020B0606030504020204" pitchFamily="34" charset="0"/>
                <a:cs typeface="Open Sans" panose="020B0606030504020204" pitchFamily="34" charset="0"/>
              </a:rPr>
              <a:t>checkpoint done</a:t>
            </a:r>
            <a:r>
              <a:rPr lang="en-US" sz="900" dirty="0">
                <a:solidFill>
                  <a:srgbClr val="202124"/>
                </a:solidFill>
                <a:latin typeface="Fujitsu Infinity Pro"/>
                <a:ea typeface="Open Sans" panose="020B0606030504020204" pitchFamily="34" charset="0"/>
                <a:cs typeface="Open Sans" panose="020B0606030504020204" pitchFamily="34" charset="0"/>
              </a:rPr>
              <a:t> is recorded in the log.</a:t>
            </a:r>
          </a:p>
          <a:p>
            <a:pPr defTabSz="457200">
              <a:lnSpc>
                <a:spcPct val="90000"/>
              </a:lnSpc>
            </a:pPr>
            <a:r>
              <a:rPr lang="en-US" sz="900" dirty="0">
                <a:solidFill>
                  <a:srgbClr val="202124"/>
                </a:solidFill>
                <a:latin typeface="Fujitsu Infinity Pro"/>
                <a:ea typeface="Open Sans" panose="020B0606030504020204" pitchFamily="34" charset="0"/>
                <a:cs typeface="Open Sans" panose="020B0606030504020204" pitchFamily="34" charset="0"/>
              </a:rPr>
              <a:t>WAL files that are not required (prior to last checkpoint’s location) are removed</a:t>
            </a:r>
            <a:endParaRPr lang="en-AU" sz="900" dirty="0">
              <a:solidFill>
                <a:srgbClr val="202124"/>
              </a:solidFill>
              <a:latin typeface="Fujitsu Infinity Pro"/>
              <a:ea typeface="Open Sans" panose="020B0606030504020204" pitchFamily="34" charset="0"/>
              <a:cs typeface="Open Sans" panose="020B0606030504020204" pitchFamily="34" charset="0"/>
            </a:endParaRPr>
          </a:p>
          <a:p>
            <a:pPr defTabSz="457200">
              <a:lnSpc>
                <a:spcPct val="90000"/>
              </a:lnSpc>
            </a:pPr>
            <a:endParaRPr lang="en-US" sz="900" dirty="0">
              <a:solidFill>
                <a:srgbClr val="202124"/>
              </a:solidFill>
              <a:latin typeface="Fujitsu Infinity Pro"/>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E29E9024-C506-0F7A-BD3A-EEBC10929E44}"/>
              </a:ext>
            </a:extLst>
          </p:cNvPr>
          <p:cNvSpPr txBox="1"/>
          <p:nvPr/>
        </p:nvSpPr>
        <p:spPr>
          <a:xfrm>
            <a:off x="1407342" y="4191844"/>
            <a:ext cx="6372000" cy="618193"/>
          </a:xfrm>
          <a:prstGeom prst="rect">
            <a:avLst/>
          </a:prstGeom>
          <a:gradFill>
            <a:gsLst>
              <a:gs pos="46000">
                <a:srgbClr val="FF8000"/>
              </a:gs>
              <a:gs pos="79000">
                <a:srgbClr val="FFE700"/>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504000" algn="l" defTabSz="914354">
              <a:spcAft>
                <a:spcPts val="800"/>
              </a:spcAft>
              <a:buClr>
                <a:srgbClr val="008224"/>
              </a:buClr>
              <a:buSzPct val="120000"/>
              <a:defRPr/>
            </a:pPr>
            <a:r>
              <a:rPr kumimoji="1" lang="en-AU" sz="1100" dirty="0">
                <a:solidFill>
                  <a:schemeClr val="tx1"/>
                </a:solidFill>
                <a:latin typeface="Fujitsu Infinity Pro" pitchFamily="2" charset="0"/>
              </a:rPr>
              <a:t>A </a:t>
            </a:r>
            <a:r>
              <a:rPr kumimoji="1" lang="en-AU" sz="1100" dirty="0">
                <a:solidFill>
                  <a:schemeClr val="tx1"/>
                </a:solidFill>
                <a:latin typeface="Fujitsu Infinity Pro Bold It" pitchFamily="2" charset="0"/>
              </a:rPr>
              <a:t>checkpoint</a:t>
            </a:r>
            <a:r>
              <a:rPr kumimoji="1" lang="en-AU" sz="1100" dirty="0">
                <a:solidFill>
                  <a:schemeClr val="tx1"/>
                </a:solidFill>
                <a:latin typeface="Fujitsu Infinity Pro" pitchFamily="2" charset="0"/>
              </a:rPr>
              <a:t> is a process that ensures data consistency by flushing all modified (dirty) buffers from memory to disk and updating metadata. It marks a point in the WAL (Write-Ahead Log) from which crash recovery can start, minimizing WAL replay time.</a:t>
            </a:r>
          </a:p>
        </p:txBody>
      </p:sp>
      <p:pic>
        <p:nvPicPr>
          <p:cNvPr id="3" name="Graphic 2">
            <a:extLst>
              <a:ext uri="{FF2B5EF4-FFF2-40B4-BE49-F238E27FC236}">
                <a16:creationId xmlns:a16="http://schemas.microsoft.com/office/drawing/2014/main" id="{943D9FD7-6F1A-2F16-10E4-E3E52EC7190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4277" y="4262136"/>
            <a:ext cx="360000" cy="360000"/>
          </a:xfrm>
          <a:prstGeom prst="rect">
            <a:avLst/>
          </a:prstGeom>
        </p:spPr>
      </p:pic>
      <p:sp>
        <p:nvSpPr>
          <p:cNvPr id="9" name="Title 8">
            <a:extLst>
              <a:ext uri="{FF2B5EF4-FFF2-40B4-BE49-F238E27FC236}">
                <a16:creationId xmlns:a16="http://schemas.microsoft.com/office/drawing/2014/main" id="{78CA60F4-8704-FF96-907E-EA213FDD24CC}"/>
              </a:ext>
            </a:extLst>
          </p:cNvPr>
          <p:cNvSpPr>
            <a:spLocks noGrp="1"/>
          </p:cNvSpPr>
          <p:nvPr>
            <p:ph type="title"/>
          </p:nvPr>
        </p:nvSpPr>
        <p:spPr>
          <a:xfrm>
            <a:off x="229767" y="206285"/>
            <a:ext cx="7740000" cy="366895"/>
          </a:xfrm>
        </p:spPr>
        <p:txBody>
          <a:bodyPr/>
          <a:lstStyle/>
          <a:p>
            <a:r>
              <a:rPr lang="en-US" dirty="0"/>
              <a:t>Checkpoint processing</a:t>
            </a:r>
          </a:p>
        </p:txBody>
      </p:sp>
      <p:cxnSp>
        <p:nvCxnSpPr>
          <p:cNvPr id="82" name="Straight Arrow Connector 81">
            <a:extLst>
              <a:ext uri="{FF2B5EF4-FFF2-40B4-BE49-F238E27FC236}">
                <a16:creationId xmlns:a16="http://schemas.microsoft.com/office/drawing/2014/main" id="{2F8DC673-DF09-4941-3A55-D5C23FE95166}"/>
              </a:ext>
            </a:extLst>
          </p:cNvPr>
          <p:cNvCxnSpPr/>
          <p:nvPr/>
        </p:nvCxnSpPr>
        <p:spPr>
          <a:xfrm>
            <a:off x="383334" y="1345648"/>
            <a:ext cx="123994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F7C0163D-18BD-C6AA-E7B1-A5C9887BD3C4}"/>
              </a:ext>
            </a:extLst>
          </p:cNvPr>
          <p:cNvCxnSpPr>
            <a:cxnSpLocks/>
          </p:cNvCxnSpPr>
          <p:nvPr/>
        </p:nvCxnSpPr>
        <p:spPr>
          <a:xfrm>
            <a:off x="4214525" y="1537311"/>
            <a:ext cx="0" cy="1548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7BB3CF37-28AC-F8D5-32B4-389603EC6D88}"/>
              </a:ext>
            </a:extLst>
          </p:cNvPr>
          <p:cNvCxnSpPr>
            <a:cxnSpLocks/>
          </p:cNvCxnSpPr>
          <p:nvPr/>
        </p:nvCxnSpPr>
        <p:spPr>
          <a:xfrm>
            <a:off x="2810115" y="1537311"/>
            <a:ext cx="0" cy="1548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9B841536-DC82-02F0-1160-2F4B805B16D4}"/>
              </a:ext>
            </a:extLst>
          </p:cNvPr>
          <p:cNvCxnSpPr>
            <a:cxnSpLocks/>
          </p:cNvCxnSpPr>
          <p:nvPr/>
        </p:nvCxnSpPr>
        <p:spPr>
          <a:xfrm>
            <a:off x="2014214" y="1543660"/>
            <a:ext cx="0" cy="54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02625EA6-4DEA-BA57-18F0-E2E4BF69162E}"/>
              </a:ext>
            </a:extLst>
          </p:cNvPr>
          <p:cNvCxnSpPr>
            <a:cxnSpLocks/>
          </p:cNvCxnSpPr>
          <p:nvPr/>
        </p:nvCxnSpPr>
        <p:spPr>
          <a:xfrm>
            <a:off x="1680096" y="1543660"/>
            <a:ext cx="0" cy="54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C65DDF53-F249-77CD-D4E7-6648BDBD7AFD}"/>
              </a:ext>
            </a:extLst>
          </p:cNvPr>
          <p:cNvSpPr>
            <a:spLocks noChangeAspect="1"/>
          </p:cNvSpPr>
          <p:nvPr/>
        </p:nvSpPr>
        <p:spPr>
          <a:xfrm>
            <a:off x="1938777" y="1598686"/>
            <a:ext cx="162000" cy="162000"/>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3</a:t>
            </a:r>
          </a:p>
        </p:txBody>
      </p:sp>
      <p:sp>
        <p:nvSpPr>
          <p:cNvPr id="66" name="Oval 65">
            <a:extLst>
              <a:ext uri="{FF2B5EF4-FFF2-40B4-BE49-F238E27FC236}">
                <a16:creationId xmlns:a16="http://schemas.microsoft.com/office/drawing/2014/main" id="{3584C27D-B1E0-BF6C-908D-4187C3BD6B53}"/>
              </a:ext>
            </a:extLst>
          </p:cNvPr>
          <p:cNvSpPr>
            <a:spLocks noChangeAspect="1"/>
          </p:cNvSpPr>
          <p:nvPr/>
        </p:nvSpPr>
        <p:spPr>
          <a:xfrm rot="10800000" flipV="1">
            <a:off x="2729115" y="2654946"/>
            <a:ext cx="162000" cy="162000"/>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4</a:t>
            </a:r>
          </a:p>
        </p:txBody>
      </p:sp>
      <p:sp>
        <p:nvSpPr>
          <p:cNvPr id="18" name="Oval 17">
            <a:extLst>
              <a:ext uri="{FF2B5EF4-FFF2-40B4-BE49-F238E27FC236}">
                <a16:creationId xmlns:a16="http://schemas.microsoft.com/office/drawing/2014/main" id="{B8B12710-278E-0159-697E-1E5D4ACC2A72}"/>
              </a:ext>
            </a:extLst>
          </p:cNvPr>
          <p:cNvSpPr>
            <a:spLocks noChangeAspect="1"/>
          </p:cNvSpPr>
          <p:nvPr/>
        </p:nvSpPr>
        <p:spPr>
          <a:xfrm>
            <a:off x="1614127" y="1592569"/>
            <a:ext cx="162000" cy="162000"/>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2</a:t>
            </a:r>
          </a:p>
        </p:txBody>
      </p:sp>
      <p:sp>
        <p:nvSpPr>
          <p:cNvPr id="72" name="Oval 71">
            <a:extLst>
              <a:ext uri="{FF2B5EF4-FFF2-40B4-BE49-F238E27FC236}">
                <a16:creationId xmlns:a16="http://schemas.microsoft.com/office/drawing/2014/main" id="{DDEC1791-2958-A053-0BA7-B507D8E8AB60}"/>
              </a:ext>
            </a:extLst>
          </p:cNvPr>
          <p:cNvSpPr>
            <a:spLocks noChangeAspect="1"/>
          </p:cNvSpPr>
          <p:nvPr/>
        </p:nvSpPr>
        <p:spPr>
          <a:xfrm>
            <a:off x="4128321" y="2654946"/>
            <a:ext cx="162000" cy="162000"/>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5</a:t>
            </a:r>
          </a:p>
        </p:txBody>
      </p:sp>
      <p:cxnSp>
        <p:nvCxnSpPr>
          <p:cNvPr id="91" name="Straight Arrow Connector 90">
            <a:extLst>
              <a:ext uri="{FF2B5EF4-FFF2-40B4-BE49-F238E27FC236}">
                <a16:creationId xmlns:a16="http://schemas.microsoft.com/office/drawing/2014/main" id="{6B6C5DDE-69E0-CD82-E950-CA3D86F2B9D5}"/>
              </a:ext>
            </a:extLst>
          </p:cNvPr>
          <p:cNvCxnSpPr>
            <a:cxnSpLocks/>
          </p:cNvCxnSpPr>
          <p:nvPr/>
        </p:nvCxnSpPr>
        <p:spPr>
          <a:xfrm>
            <a:off x="1680096" y="2523181"/>
            <a:ext cx="0" cy="590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274A2476-4D69-FF1D-400A-8356C4854869}"/>
              </a:ext>
            </a:extLst>
          </p:cNvPr>
          <p:cNvCxnSpPr>
            <a:cxnSpLocks/>
          </p:cNvCxnSpPr>
          <p:nvPr/>
        </p:nvCxnSpPr>
        <p:spPr>
          <a:xfrm>
            <a:off x="2014214" y="2523181"/>
            <a:ext cx="0" cy="590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F2D1D7E5-B279-49DF-E240-4E24F222CBE1}"/>
              </a:ext>
            </a:extLst>
          </p:cNvPr>
          <p:cNvSpPr>
            <a:spLocks noChangeAspect="1"/>
          </p:cNvSpPr>
          <p:nvPr/>
        </p:nvSpPr>
        <p:spPr>
          <a:xfrm>
            <a:off x="1623277" y="2654946"/>
            <a:ext cx="162000" cy="162000"/>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2</a:t>
            </a:r>
          </a:p>
        </p:txBody>
      </p:sp>
      <p:sp>
        <p:nvSpPr>
          <p:cNvPr id="21" name="Oval 20">
            <a:extLst>
              <a:ext uri="{FF2B5EF4-FFF2-40B4-BE49-F238E27FC236}">
                <a16:creationId xmlns:a16="http://schemas.microsoft.com/office/drawing/2014/main" id="{43334246-144D-F2FA-0826-F32FD123CD0D}"/>
              </a:ext>
            </a:extLst>
          </p:cNvPr>
          <p:cNvSpPr>
            <a:spLocks noChangeAspect="1"/>
          </p:cNvSpPr>
          <p:nvPr/>
        </p:nvSpPr>
        <p:spPr>
          <a:xfrm>
            <a:off x="1938777" y="2654946"/>
            <a:ext cx="162000" cy="162000"/>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3</a:t>
            </a:r>
          </a:p>
        </p:txBody>
      </p:sp>
    </p:spTree>
    <p:extLst>
      <p:ext uri="{BB962C8B-B14F-4D97-AF65-F5344CB8AC3E}">
        <p14:creationId xmlns:p14="http://schemas.microsoft.com/office/powerpoint/2010/main" val="12537627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4">
            <a:extLst>
              <a:ext uri="{FF2B5EF4-FFF2-40B4-BE49-F238E27FC236}">
                <a16:creationId xmlns:a16="http://schemas.microsoft.com/office/drawing/2014/main" id="{9E2AFF18-FDC3-9512-95EA-1A370CC01C8A}"/>
              </a:ext>
            </a:extLst>
          </p:cNvPr>
          <p:cNvSpPr>
            <a:spLocks noGrp="1"/>
          </p:cNvSpPr>
          <p:nvPr>
            <p:ph type="title"/>
          </p:nvPr>
        </p:nvSpPr>
        <p:spPr/>
        <p:txBody>
          <a:bodyPr/>
          <a:lstStyle/>
          <a:p>
            <a:r>
              <a:rPr kumimoji="1" lang="en-US" altLang="ja-JP" dirty="0">
                <a:ea typeface="Meiryo UI" panose="020B0604030504040204" pitchFamily="50" charset="-128"/>
              </a:rPr>
              <a:t>Recovery after crash</a:t>
            </a:r>
            <a:endParaRPr kumimoji="1" lang="ja-JP" altLang="en-US" dirty="0">
              <a:ea typeface="Meiryo UI" panose="020B0604030504040204" pitchFamily="50" charset="-128"/>
            </a:endParaRPr>
          </a:p>
        </p:txBody>
      </p:sp>
      <p:sp>
        <p:nvSpPr>
          <p:cNvPr id="5" name="コンテンツ プレースホルダー 7">
            <a:extLst>
              <a:ext uri="{FF2B5EF4-FFF2-40B4-BE49-F238E27FC236}">
                <a16:creationId xmlns:a16="http://schemas.microsoft.com/office/drawing/2014/main" id="{A3021F0B-725B-F51C-16A9-671B8CA673F4}"/>
              </a:ext>
            </a:extLst>
          </p:cNvPr>
          <p:cNvSpPr>
            <a:spLocks noGrp="1"/>
          </p:cNvSpPr>
          <p:nvPr>
            <p:ph type="body" sz="quarter" idx="14"/>
          </p:nvPr>
        </p:nvSpPr>
        <p:spPr/>
        <p:txBody>
          <a:bodyPr>
            <a:noAutofit/>
          </a:bodyPr>
          <a:lstStyle/>
          <a:p>
            <a:pPr marL="0" indent="0">
              <a:buNone/>
            </a:pPr>
            <a:endParaRPr lang="en-US" sz="1200" dirty="0">
              <a:solidFill>
                <a:srgbClr val="323232"/>
              </a:solidFill>
            </a:endParaRPr>
          </a:p>
          <a:p>
            <a:pPr marL="0" indent="0" algn="l">
              <a:buNone/>
            </a:pPr>
            <a:br>
              <a:rPr lang="en-US" sz="1400" dirty="0"/>
            </a:br>
            <a:endParaRPr lang="en-US" sz="1400" b="0" i="0" dirty="0">
              <a:solidFill>
                <a:srgbClr val="242424"/>
              </a:solidFill>
              <a:effectLst/>
            </a:endParaRPr>
          </a:p>
        </p:txBody>
      </p:sp>
      <p:sp>
        <p:nvSpPr>
          <p:cNvPr id="6" name="テキスト ボックス 4">
            <a:extLst>
              <a:ext uri="{FF2B5EF4-FFF2-40B4-BE49-F238E27FC236}">
                <a16:creationId xmlns:a16="http://schemas.microsoft.com/office/drawing/2014/main" id="{DE781846-96A2-E46B-66DB-563BA4D30B40}"/>
              </a:ext>
            </a:extLst>
          </p:cNvPr>
          <p:cNvSpPr txBox="1"/>
          <p:nvPr/>
        </p:nvSpPr>
        <p:spPr>
          <a:xfrm>
            <a:off x="3171828" y="984971"/>
            <a:ext cx="3763326" cy="1151750"/>
          </a:xfrm>
          <a:prstGeom prst="rect">
            <a:avLst/>
          </a:prstGeom>
          <a:solidFill>
            <a:srgbClr val="FFFFFF">
              <a:lumMod val="95000"/>
            </a:srgbClr>
          </a:solidFill>
          <a:ln w="25400" cap="flat" cmpd="sng" algn="ctr">
            <a:gradFill>
              <a:gsLst>
                <a:gs pos="84000">
                  <a:srgbClr val="FA8801"/>
                </a:gs>
                <a:gs pos="100000">
                  <a:srgbClr val="FFE600"/>
                </a:gs>
              </a:gsLst>
              <a:lin ang="2700000" scaled="0"/>
            </a:gradFill>
            <a:prstDash val="solid"/>
            <a:miter lim="800000"/>
          </a:ln>
          <a:effectLst/>
        </p:spPr>
        <p:txBody>
          <a:bodyPr lIns="72000" tIns="36000" rIns="0" bIns="0" rtlCol="0" anchor="t" anchorCtr="0"/>
          <a:lstStyle>
            <a:defPPr>
              <a:defRPr lang="en-US"/>
            </a:defPPr>
            <a:lvl1pPr marR="0" lvl="0" indent="0" defTabSz="914400" fontAlgn="auto">
              <a:lnSpc>
                <a:spcPct val="100000"/>
              </a:lnSpc>
              <a:spcBef>
                <a:spcPts val="0"/>
              </a:spcBef>
              <a:spcAft>
                <a:spcPts val="0"/>
              </a:spcAft>
              <a:buClrTx/>
              <a:buSzTx/>
              <a:buFontTx/>
              <a:buNone/>
              <a:tabLst/>
              <a:defRPr kumimoji="1" sz="800" b="0" i="0" u="none" strike="noStrike" kern="0" cap="none" spc="0" normalizeH="0" baseline="0">
                <a:ln>
                  <a:noFill/>
                </a:ln>
                <a:solidFill>
                  <a:srgbClr val="0D0A0B"/>
                </a:solidFill>
                <a:effectLst/>
                <a:uLnTx/>
                <a:uFillTx/>
                <a:latin typeface="Courier New" panose="02070309020205020404" pitchFamily="49" charset="0"/>
                <a:ea typeface="Open Sans" panose="020B0606030504020204" pitchFamily="34" charset="0"/>
                <a:cs typeface="Courier New" panose="02070309020205020404" pitchFamily="49"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b="1" dirty="0"/>
              <a:t>...</a:t>
            </a:r>
          </a:p>
          <a:p>
            <a:r>
              <a:rPr lang="en-US" b="1" dirty="0"/>
              <a:t>pg_control version number:            1700</a:t>
            </a:r>
          </a:p>
          <a:p>
            <a:r>
              <a:rPr lang="en-US" b="1" dirty="0"/>
              <a:t>...</a:t>
            </a:r>
          </a:p>
          <a:p>
            <a:r>
              <a:rPr lang="en-US" b="1" dirty="0"/>
              <a:t>Latest checkpoint location:           0/449B5E0</a:t>
            </a:r>
          </a:p>
          <a:p>
            <a:r>
              <a:rPr lang="en-US" b="1" dirty="0"/>
              <a:t>Latest checkpoint's REDO location:    0/449B588</a:t>
            </a:r>
          </a:p>
          <a:p>
            <a:r>
              <a:rPr lang="en-US" b="1" dirty="0"/>
              <a:t>Latest checkpoint's REDO WAL file:    000000010000000000000004</a:t>
            </a:r>
          </a:p>
          <a:p>
            <a:r>
              <a:rPr lang="en-US" b="1" dirty="0"/>
              <a:t>...</a:t>
            </a:r>
          </a:p>
        </p:txBody>
      </p:sp>
      <p:cxnSp>
        <p:nvCxnSpPr>
          <p:cNvPr id="9" name="Straight Connector 8">
            <a:extLst>
              <a:ext uri="{FF2B5EF4-FFF2-40B4-BE49-F238E27FC236}">
                <a16:creationId xmlns:a16="http://schemas.microsoft.com/office/drawing/2014/main" id="{191C6BC7-C273-61BF-07A5-876AF1871A8D}"/>
              </a:ext>
            </a:extLst>
          </p:cNvPr>
          <p:cNvCxnSpPr>
            <a:cxnSpLocks/>
          </p:cNvCxnSpPr>
          <p:nvPr/>
        </p:nvCxnSpPr>
        <p:spPr>
          <a:xfrm>
            <a:off x="1514909" y="1191848"/>
            <a:ext cx="12391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CE057E5-F2B7-FCB1-0900-EF3F92E5338F}"/>
              </a:ext>
            </a:extLst>
          </p:cNvPr>
          <p:cNvCxnSpPr>
            <a:cxnSpLocks/>
          </p:cNvCxnSpPr>
          <p:nvPr/>
        </p:nvCxnSpPr>
        <p:spPr>
          <a:xfrm>
            <a:off x="1514909" y="1472854"/>
            <a:ext cx="12391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C242FD7-8241-0376-6F8D-E19B3BB53334}"/>
              </a:ext>
            </a:extLst>
          </p:cNvPr>
          <p:cNvSpPr txBox="1"/>
          <p:nvPr/>
        </p:nvSpPr>
        <p:spPr>
          <a:xfrm>
            <a:off x="1643943" y="1237706"/>
            <a:ext cx="981853" cy="180000"/>
          </a:xfrm>
          <a:prstGeom prst="rect">
            <a:avLst/>
          </a:prstGeom>
          <a:noFill/>
        </p:spPr>
        <p:txBody>
          <a:bodyPr wrap="square" lIns="0" tIns="0" rIns="0" bIns="0" rtlCol="0">
            <a:noAutofit/>
          </a:bodyPr>
          <a:lstStyle/>
          <a:p>
            <a:pPr algn="ctr"/>
            <a:r>
              <a:rPr lang="en-IN" sz="1200" dirty="0">
                <a:latin typeface="Fujitsu Infinity Pro" pitchFamily="2" charset="0"/>
              </a:rPr>
              <a:t>XlogRecord</a:t>
            </a:r>
          </a:p>
        </p:txBody>
      </p:sp>
      <p:cxnSp>
        <p:nvCxnSpPr>
          <p:cNvPr id="12" name="Straight Connector 11">
            <a:extLst>
              <a:ext uri="{FF2B5EF4-FFF2-40B4-BE49-F238E27FC236}">
                <a16:creationId xmlns:a16="http://schemas.microsoft.com/office/drawing/2014/main" id="{B92BB1D2-65FD-DEB8-63F5-23CB6570688C}"/>
              </a:ext>
            </a:extLst>
          </p:cNvPr>
          <p:cNvCxnSpPr>
            <a:cxnSpLocks/>
          </p:cNvCxnSpPr>
          <p:nvPr/>
        </p:nvCxnSpPr>
        <p:spPr>
          <a:xfrm>
            <a:off x="1492421" y="1692718"/>
            <a:ext cx="12391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8974956-218D-4576-1F0A-F003CC0E1D94}"/>
              </a:ext>
            </a:extLst>
          </p:cNvPr>
          <p:cNvCxnSpPr>
            <a:cxnSpLocks/>
          </p:cNvCxnSpPr>
          <p:nvPr/>
        </p:nvCxnSpPr>
        <p:spPr>
          <a:xfrm>
            <a:off x="1514909" y="1962532"/>
            <a:ext cx="12391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E8F94F2-381E-B189-F884-2128302C36C0}"/>
              </a:ext>
            </a:extLst>
          </p:cNvPr>
          <p:cNvSpPr txBox="1"/>
          <p:nvPr/>
        </p:nvSpPr>
        <p:spPr>
          <a:xfrm>
            <a:off x="1666435" y="1736499"/>
            <a:ext cx="981853" cy="180000"/>
          </a:xfrm>
          <a:prstGeom prst="rect">
            <a:avLst/>
          </a:prstGeom>
          <a:noFill/>
        </p:spPr>
        <p:txBody>
          <a:bodyPr wrap="square" lIns="0" tIns="0" rIns="0" bIns="0" rtlCol="0">
            <a:noAutofit/>
          </a:bodyPr>
          <a:lstStyle/>
          <a:p>
            <a:pPr algn="ctr"/>
            <a:r>
              <a:rPr lang="en-IN" sz="1200" dirty="0">
                <a:latin typeface="Fujitsu Infinity Pro" pitchFamily="2" charset="0"/>
              </a:rPr>
              <a:t>XlogRecord</a:t>
            </a:r>
          </a:p>
        </p:txBody>
      </p:sp>
      <p:sp>
        <p:nvSpPr>
          <p:cNvPr id="15" name="TextBox 14">
            <a:extLst>
              <a:ext uri="{FF2B5EF4-FFF2-40B4-BE49-F238E27FC236}">
                <a16:creationId xmlns:a16="http://schemas.microsoft.com/office/drawing/2014/main" id="{24345522-A52E-CD13-585E-9FB5828F2939}"/>
              </a:ext>
            </a:extLst>
          </p:cNvPr>
          <p:cNvSpPr txBox="1"/>
          <p:nvPr/>
        </p:nvSpPr>
        <p:spPr>
          <a:xfrm>
            <a:off x="1643943" y="2180265"/>
            <a:ext cx="981853" cy="180000"/>
          </a:xfrm>
          <a:prstGeom prst="rect">
            <a:avLst/>
          </a:prstGeom>
          <a:noFill/>
        </p:spPr>
        <p:txBody>
          <a:bodyPr wrap="square" lIns="0" tIns="0" rIns="0" bIns="0" rtlCol="0">
            <a:noAutofit/>
          </a:bodyPr>
          <a:lstStyle/>
          <a:p>
            <a:pPr algn="ctr"/>
            <a:r>
              <a:rPr lang="en-IN" sz="1200" dirty="0">
                <a:latin typeface="Fujitsu Infinity Pro" pitchFamily="2" charset="0"/>
              </a:rPr>
              <a:t>XlogRecord</a:t>
            </a:r>
          </a:p>
        </p:txBody>
      </p:sp>
      <p:cxnSp>
        <p:nvCxnSpPr>
          <p:cNvPr id="16" name="Straight Connector 15">
            <a:extLst>
              <a:ext uri="{FF2B5EF4-FFF2-40B4-BE49-F238E27FC236}">
                <a16:creationId xmlns:a16="http://schemas.microsoft.com/office/drawing/2014/main" id="{B1365884-6CF1-7892-5396-AF80A9D77B4F}"/>
              </a:ext>
            </a:extLst>
          </p:cNvPr>
          <p:cNvCxnSpPr>
            <a:cxnSpLocks/>
          </p:cNvCxnSpPr>
          <p:nvPr/>
        </p:nvCxnSpPr>
        <p:spPr>
          <a:xfrm>
            <a:off x="1514909" y="2134448"/>
            <a:ext cx="12391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812BBCB-FD3A-F201-AB29-A584B0BE8A8B}"/>
              </a:ext>
            </a:extLst>
          </p:cNvPr>
          <p:cNvCxnSpPr>
            <a:cxnSpLocks/>
          </p:cNvCxnSpPr>
          <p:nvPr/>
        </p:nvCxnSpPr>
        <p:spPr>
          <a:xfrm>
            <a:off x="1492421" y="2388962"/>
            <a:ext cx="12391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F2CE6A7-F13B-1828-D4D3-7D11C7B7D49C}"/>
              </a:ext>
            </a:extLst>
          </p:cNvPr>
          <p:cNvCxnSpPr>
            <a:cxnSpLocks/>
          </p:cNvCxnSpPr>
          <p:nvPr/>
        </p:nvCxnSpPr>
        <p:spPr>
          <a:xfrm>
            <a:off x="1541139" y="2622100"/>
            <a:ext cx="12391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0C8F89E-7651-14AB-28B3-310093CA5656}"/>
              </a:ext>
            </a:extLst>
          </p:cNvPr>
          <p:cNvCxnSpPr>
            <a:cxnSpLocks/>
          </p:cNvCxnSpPr>
          <p:nvPr/>
        </p:nvCxnSpPr>
        <p:spPr>
          <a:xfrm>
            <a:off x="1541139" y="2886454"/>
            <a:ext cx="12391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5994AFA-63DD-ECE3-1866-FEB45DBB4DDB}"/>
              </a:ext>
            </a:extLst>
          </p:cNvPr>
          <p:cNvCxnSpPr>
            <a:cxnSpLocks/>
          </p:cNvCxnSpPr>
          <p:nvPr/>
        </p:nvCxnSpPr>
        <p:spPr>
          <a:xfrm>
            <a:off x="1541139" y="3844197"/>
            <a:ext cx="12391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07A2F11-4CC2-4C26-7B65-27D611CBC54E}"/>
              </a:ext>
            </a:extLst>
          </p:cNvPr>
          <p:cNvCxnSpPr>
            <a:cxnSpLocks/>
          </p:cNvCxnSpPr>
          <p:nvPr/>
        </p:nvCxnSpPr>
        <p:spPr>
          <a:xfrm>
            <a:off x="1492420" y="3514015"/>
            <a:ext cx="12391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7C0C4C6-CDD5-41A6-F1F2-92557AD7BEF9}"/>
              </a:ext>
            </a:extLst>
          </p:cNvPr>
          <p:cNvSpPr txBox="1"/>
          <p:nvPr/>
        </p:nvSpPr>
        <p:spPr>
          <a:xfrm>
            <a:off x="1666435" y="2657719"/>
            <a:ext cx="981853" cy="180000"/>
          </a:xfrm>
          <a:prstGeom prst="rect">
            <a:avLst/>
          </a:prstGeom>
          <a:noFill/>
        </p:spPr>
        <p:txBody>
          <a:bodyPr wrap="square" lIns="0" tIns="0" rIns="0" bIns="0" rtlCol="0">
            <a:noAutofit/>
          </a:bodyPr>
          <a:lstStyle/>
          <a:p>
            <a:pPr algn="ctr"/>
            <a:r>
              <a:rPr lang="en-IN" sz="1200" dirty="0">
                <a:latin typeface="Fujitsu Infinity Pro" pitchFamily="2" charset="0"/>
              </a:rPr>
              <a:t>XlogRecord</a:t>
            </a:r>
          </a:p>
        </p:txBody>
      </p:sp>
      <p:sp>
        <p:nvSpPr>
          <p:cNvPr id="23" name="TextBox 22">
            <a:extLst>
              <a:ext uri="{FF2B5EF4-FFF2-40B4-BE49-F238E27FC236}">
                <a16:creationId xmlns:a16="http://schemas.microsoft.com/office/drawing/2014/main" id="{D0D811F3-307B-A4C3-868D-F0B30F8EF42B}"/>
              </a:ext>
            </a:extLst>
          </p:cNvPr>
          <p:cNvSpPr txBox="1"/>
          <p:nvPr/>
        </p:nvSpPr>
        <p:spPr>
          <a:xfrm>
            <a:off x="1666435" y="3584343"/>
            <a:ext cx="981853" cy="180000"/>
          </a:xfrm>
          <a:prstGeom prst="rect">
            <a:avLst/>
          </a:prstGeom>
          <a:noFill/>
        </p:spPr>
        <p:txBody>
          <a:bodyPr wrap="square" lIns="0" tIns="0" rIns="0" bIns="0" rtlCol="0">
            <a:noAutofit/>
          </a:bodyPr>
          <a:lstStyle/>
          <a:p>
            <a:pPr algn="ctr"/>
            <a:r>
              <a:rPr lang="en-IN" sz="1200" dirty="0">
                <a:latin typeface="Fujitsu Infinity Pro" pitchFamily="2" charset="0"/>
              </a:rPr>
              <a:t>XlogRecord</a:t>
            </a:r>
          </a:p>
        </p:txBody>
      </p:sp>
      <p:sp>
        <p:nvSpPr>
          <p:cNvPr id="24" name="TextBox 23">
            <a:extLst>
              <a:ext uri="{FF2B5EF4-FFF2-40B4-BE49-F238E27FC236}">
                <a16:creationId xmlns:a16="http://schemas.microsoft.com/office/drawing/2014/main" id="{2548524E-002A-3255-7E15-6D0725A23B48}"/>
              </a:ext>
            </a:extLst>
          </p:cNvPr>
          <p:cNvSpPr txBox="1"/>
          <p:nvPr/>
        </p:nvSpPr>
        <p:spPr>
          <a:xfrm>
            <a:off x="374340" y="2897435"/>
            <a:ext cx="1118072" cy="646331"/>
          </a:xfrm>
          <a:prstGeom prst="rect">
            <a:avLst/>
          </a:prstGeom>
          <a:noFill/>
        </p:spPr>
        <p:txBody>
          <a:bodyPr wrap="square" lIns="0" tIns="0" rIns="0" bIns="0" rtlCol="0">
            <a:noAutofit/>
          </a:bodyPr>
          <a:lstStyle/>
          <a:p>
            <a:r>
              <a:rPr lang="en-IN" sz="1200" dirty="0">
                <a:latin typeface="Fujitsu Infinity Pro" pitchFamily="2" charset="0"/>
              </a:rPr>
              <a:t>Checkpoint</a:t>
            </a:r>
          </a:p>
          <a:p>
            <a:r>
              <a:rPr lang="en-IN" sz="1200" dirty="0">
                <a:latin typeface="Fujitsu Infinity Pro" pitchFamily="2" charset="0"/>
              </a:rPr>
              <a:t>Redo TimelineId</a:t>
            </a:r>
          </a:p>
        </p:txBody>
      </p:sp>
      <p:cxnSp>
        <p:nvCxnSpPr>
          <p:cNvPr id="25" name="Straight Connector 24">
            <a:extLst>
              <a:ext uri="{FF2B5EF4-FFF2-40B4-BE49-F238E27FC236}">
                <a16:creationId xmlns:a16="http://schemas.microsoft.com/office/drawing/2014/main" id="{A059CC66-D189-6DEC-FB10-F4EC5D0B28F1}"/>
              </a:ext>
            </a:extLst>
          </p:cNvPr>
          <p:cNvCxnSpPr>
            <a:cxnSpLocks/>
          </p:cNvCxnSpPr>
          <p:nvPr/>
        </p:nvCxnSpPr>
        <p:spPr>
          <a:xfrm>
            <a:off x="1514907" y="4153123"/>
            <a:ext cx="12391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6BB9F76-E4B1-13D5-47BF-F88FCC11AE73}"/>
              </a:ext>
            </a:extLst>
          </p:cNvPr>
          <p:cNvSpPr txBox="1"/>
          <p:nvPr/>
        </p:nvSpPr>
        <p:spPr>
          <a:xfrm>
            <a:off x="1666435" y="4194400"/>
            <a:ext cx="981853" cy="180000"/>
          </a:xfrm>
          <a:prstGeom prst="rect">
            <a:avLst/>
          </a:prstGeom>
          <a:noFill/>
        </p:spPr>
        <p:txBody>
          <a:bodyPr wrap="square" lIns="0" tIns="0" rIns="0" bIns="0" rtlCol="0">
            <a:noAutofit/>
          </a:bodyPr>
          <a:lstStyle/>
          <a:p>
            <a:pPr algn="ctr"/>
            <a:r>
              <a:rPr lang="en-IN" sz="1200" dirty="0">
                <a:latin typeface="Fujitsu Infinity Pro" pitchFamily="2" charset="0"/>
              </a:rPr>
              <a:t>XlogRecord</a:t>
            </a:r>
          </a:p>
        </p:txBody>
      </p:sp>
      <p:cxnSp>
        <p:nvCxnSpPr>
          <p:cNvPr id="27" name="Straight Connector 26">
            <a:extLst>
              <a:ext uri="{FF2B5EF4-FFF2-40B4-BE49-F238E27FC236}">
                <a16:creationId xmlns:a16="http://schemas.microsoft.com/office/drawing/2014/main" id="{53770ED3-D1DB-A0CC-940C-247AB6FC7C2F}"/>
              </a:ext>
            </a:extLst>
          </p:cNvPr>
          <p:cNvCxnSpPr>
            <a:cxnSpLocks/>
          </p:cNvCxnSpPr>
          <p:nvPr/>
        </p:nvCxnSpPr>
        <p:spPr>
          <a:xfrm>
            <a:off x="1492420" y="4401549"/>
            <a:ext cx="12391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2">
            <a:extLst>
              <a:ext uri="{FF2B5EF4-FFF2-40B4-BE49-F238E27FC236}">
                <a16:creationId xmlns:a16="http://schemas.microsoft.com/office/drawing/2014/main" id="{E4B9347F-E84F-6A86-74E8-925406C727A6}"/>
              </a:ext>
            </a:extLst>
          </p:cNvPr>
          <p:cNvSpPr txBox="1">
            <a:spLocks noChangeArrowheads="1"/>
          </p:cNvSpPr>
          <p:nvPr/>
        </p:nvSpPr>
        <p:spPr bwMode="auto">
          <a:xfrm>
            <a:off x="3171828" y="2414382"/>
            <a:ext cx="5038566" cy="2125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noAutofit/>
          </a:bodyPr>
          <a:lstStyle>
            <a:lvl1pPr marL="243000" indent="-243000" algn="l" defTabSz="685783" rtl="0" eaLnBrk="1" latinLnBrk="0" hangingPunct="1">
              <a:lnSpc>
                <a:spcPct val="110000"/>
              </a:lnSpc>
              <a:spcBef>
                <a:spcPts val="600"/>
              </a:spcBef>
              <a:spcAft>
                <a:spcPts val="300"/>
              </a:spcAft>
              <a:buClr>
                <a:srgbClr val="EA0000"/>
              </a:buClr>
              <a:buSzPct val="120000"/>
              <a:buFont typeface="Arial" panose="020B0604020202020204" pitchFamily="34" charset="0"/>
              <a:buChar char="●"/>
              <a:defRPr lang="en-US" sz="1600" kern="1200" dirty="0">
                <a:solidFill>
                  <a:srgbClr val="0D0A0B"/>
                </a:solidFill>
                <a:latin typeface="Fujitsu Infinity Pro" pitchFamily="2" charset="0"/>
                <a:ea typeface="+mn-ea"/>
                <a:cs typeface="Arial" panose="020B0604020202020204" pitchFamily="34" charset="0"/>
              </a:defRPr>
            </a:lvl1pPr>
            <a:lvl2pPr marL="459000" indent="-215995" algn="l" defTabSz="685783" rtl="0" eaLnBrk="1" latinLnBrk="0" hangingPunct="1">
              <a:lnSpc>
                <a:spcPct val="110000"/>
              </a:lnSpc>
              <a:spcBef>
                <a:spcPts val="0"/>
              </a:spcBef>
              <a:spcAft>
                <a:spcPts val="75"/>
              </a:spcAft>
              <a:buClr>
                <a:srgbClr val="FF8000"/>
              </a:buClr>
              <a:buSzPct val="120000"/>
              <a:buFont typeface="Arial" panose="020B0604020202020204" pitchFamily="34" charset="0"/>
              <a:buChar char="●"/>
              <a:defRPr lang="en-US" sz="1600" kern="1200" dirty="0">
                <a:solidFill>
                  <a:schemeClr val="tx1"/>
                </a:solidFill>
                <a:latin typeface="Fujitsu Infinity Pro" pitchFamily="2" charset="0"/>
                <a:ea typeface="+mn-ea"/>
                <a:cs typeface="Arial" panose="020B0604020202020204" pitchFamily="34" charset="0"/>
              </a:defRPr>
            </a:lvl2pPr>
            <a:lvl3pPr marL="743159" indent="-257175" algn="l" defTabSz="685783" rtl="0" eaLnBrk="1" latinLnBrk="0" hangingPunct="1">
              <a:lnSpc>
                <a:spcPct val="110000"/>
              </a:lnSpc>
              <a:spcBef>
                <a:spcPts val="0"/>
              </a:spcBef>
              <a:spcAft>
                <a:spcPts val="100"/>
              </a:spcAft>
              <a:buClr>
                <a:schemeClr val="tx1">
                  <a:lumMod val="50000"/>
                  <a:lumOff val="50000"/>
                </a:schemeClr>
              </a:buClr>
              <a:buSzPct val="120000"/>
              <a:buFont typeface="Arial" panose="020B0604020202020204" pitchFamily="34" charset="0"/>
              <a:buChar char="●"/>
              <a:defRPr lang="en-US" sz="1350" kern="1200" dirty="0">
                <a:solidFill>
                  <a:schemeClr val="tx1"/>
                </a:solidFill>
                <a:latin typeface="Fujitsu Infinity Pro" pitchFamily="2" charset="0"/>
                <a:ea typeface="+mn-ea"/>
                <a:cs typeface="+mn-cs"/>
              </a:defRPr>
            </a:lvl3pPr>
            <a:lvl4pPr marL="905175" indent="-257175" algn="l" defTabSz="685783" rtl="0" eaLnBrk="1" latinLnBrk="0" hangingPunct="1">
              <a:lnSpc>
                <a:spcPct val="110000"/>
              </a:lnSpc>
              <a:spcBef>
                <a:spcPts val="0"/>
              </a:spcBef>
              <a:buClr>
                <a:srgbClr val="A6A6A6"/>
              </a:buClr>
              <a:buSzPct val="120000"/>
              <a:buFont typeface="Arial" panose="020B0604020202020204" pitchFamily="34" charset="0"/>
              <a:buChar char="●"/>
              <a:defRPr lang="en-US" sz="1350" kern="1200" dirty="0">
                <a:solidFill>
                  <a:schemeClr val="tx1"/>
                </a:solidFill>
                <a:latin typeface="Fujitsu Infinity Pro" pitchFamily="2" charset="0"/>
                <a:ea typeface="+mn-ea"/>
                <a:cs typeface="+mn-cs"/>
              </a:defRPr>
            </a:lvl4pPr>
            <a:lvl5pPr marL="1543012" indent="-171446" algn="l" defTabSz="685783"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50825" indent="-250825" defTabSz="685577">
              <a:spcBef>
                <a:spcPts val="0"/>
              </a:spcBef>
              <a:spcAft>
                <a:spcPts val="600"/>
              </a:spcAft>
              <a:buClr>
                <a:srgbClr val="FF8000"/>
              </a:buClr>
            </a:pPr>
            <a:r>
              <a:rPr kumimoji="1" lang="en-US" sz="1200" dirty="0">
                <a:solidFill>
                  <a:schemeClr val="tx1"/>
                </a:solidFill>
                <a:ea typeface="Open Sans" panose="020B0606030504020204" pitchFamily="34" charset="0"/>
                <a:cs typeface="Open Sans" panose="020B0606030504020204" pitchFamily="34" charset="0"/>
              </a:rPr>
              <a:t>PostgreSQL read pg_control to identify the redo location from which the restart must be started.</a:t>
            </a:r>
          </a:p>
          <a:p>
            <a:pPr marL="250825" indent="-250825" defTabSz="685577">
              <a:spcBef>
                <a:spcPts val="0"/>
              </a:spcBef>
              <a:spcAft>
                <a:spcPts val="600"/>
              </a:spcAft>
              <a:buClr>
                <a:srgbClr val="FF8000"/>
              </a:buClr>
            </a:pPr>
            <a:r>
              <a:rPr kumimoji="1" lang="en-US" sz="1200" dirty="0">
                <a:solidFill>
                  <a:schemeClr val="tx1"/>
                </a:solidFill>
                <a:ea typeface="Open Sans" panose="020B0606030504020204" pitchFamily="34" charset="0"/>
                <a:cs typeface="Open Sans" panose="020B0606030504020204" pitchFamily="34" charset="0"/>
              </a:rPr>
              <a:t>It then reads the WAL from the redo point and replays the WAL record. It will skip applying the WAL if it is already applied.</a:t>
            </a:r>
          </a:p>
          <a:p>
            <a:pPr marL="250825" indent="-250825" defTabSz="685577">
              <a:spcBef>
                <a:spcPts val="0"/>
              </a:spcBef>
              <a:spcAft>
                <a:spcPts val="600"/>
              </a:spcAft>
              <a:buClr>
                <a:srgbClr val="FF8000"/>
              </a:buClr>
            </a:pPr>
            <a:r>
              <a:rPr kumimoji="1" lang="en-US" sz="1200" dirty="0">
                <a:solidFill>
                  <a:schemeClr val="tx1"/>
                </a:solidFill>
                <a:ea typeface="Open Sans" panose="020B0606030504020204" pitchFamily="34" charset="0"/>
                <a:cs typeface="Open Sans" panose="020B0606030504020204" pitchFamily="34" charset="0"/>
              </a:rPr>
              <a:t>By this process all committed transactions are restored.</a:t>
            </a:r>
          </a:p>
          <a:p>
            <a:pPr marL="250825" indent="-250825" defTabSz="685577">
              <a:spcBef>
                <a:spcPts val="0"/>
              </a:spcBef>
              <a:spcAft>
                <a:spcPts val="600"/>
              </a:spcAft>
              <a:buClr>
                <a:srgbClr val="FF8000"/>
              </a:buClr>
            </a:pPr>
            <a:r>
              <a:rPr kumimoji="1" lang="en-US" sz="1200" dirty="0">
                <a:solidFill>
                  <a:schemeClr val="tx1"/>
                </a:solidFill>
                <a:ea typeface="Open Sans" panose="020B0606030504020204" pitchFamily="34" charset="0"/>
                <a:cs typeface="Open Sans" panose="020B0606030504020204" pitchFamily="34" charset="0"/>
              </a:rPr>
              <a:t>Any partially executed transactions that were not committed will be rolled back.</a:t>
            </a:r>
          </a:p>
          <a:p>
            <a:pPr marL="250825" indent="-250825" defTabSz="685577">
              <a:spcBef>
                <a:spcPts val="0"/>
              </a:spcBef>
              <a:spcAft>
                <a:spcPts val="600"/>
              </a:spcAft>
              <a:buClr>
                <a:srgbClr val="FF8000"/>
              </a:buClr>
            </a:pPr>
            <a:r>
              <a:rPr kumimoji="1" lang="en-US" sz="1200" dirty="0">
                <a:solidFill>
                  <a:schemeClr val="tx1"/>
                </a:solidFill>
                <a:ea typeface="Open Sans" panose="020B0606030504020204" pitchFamily="34" charset="0"/>
                <a:cs typeface="Open Sans" panose="020B0606030504020204" pitchFamily="34" charset="0"/>
              </a:rPr>
              <a:t>Now recovery is complete and database is ready to use.</a:t>
            </a:r>
          </a:p>
        </p:txBody>
      </p:sp>
      <p:cxnSp>
        <p:nvCxnSpPr>
          <p:cNvPr id="7" name="Straight Connector 6">
            <a:extLst>
              <a:ext uri="{FF2B5EF4-FFF2-40B4-BE49-F238E27FC236}">
                <a16:creationId xmlns:a16="http://schemas.microsoft.com/office/drawing/2014/main" id="{E5721D4F-D355-1FA4-ED45-82EF39F34076}"/>
              </a:ext>
            </a:extLst>
          </p:cNvPr>
          <p:cNvCxnSpPr>
            <a:cxnSpLocks/>
          </p:cNvCxnSpPr>
          <p:nvPr/>
        </p:nvCxnSpPr>
        <p:spPr>
          <a:xfrm>
            <a:off x="1492416" y="1073639"/>
            <a:ext cx="0" cy="3466578"/>
          </a:xfrm>
          <a:prstGeom prst="line">
            <a:avLst/>
          </a:prstGeom>
          <a:ln w="76200">
            <a:gradFill>
              <a:gsLst>
                <a:gs pos="0">
                  <a:srgbClr val="FF8000"/>
                </a:gs>
                <a:gs pos="99000">
                  <a:srgbClr val="FFD8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19C0A39-5CC8-5627-6333-A0F40CA0A677}"/>
              </a:ext>
            </a:extLst>
          </p:cNvPr>
          <p:cNvCxnSpPr>
            <a:cxnSpLocks/>
          </p:cNvCxnSpPr>
          <p:nvPr/>
        </p:nvCxnSpPr>
        <p:spPr>
          <a:xfrm>
            <a:off x="2754094" y="1062337"/>
            <a:ext cx="26232" cy="3477880"/>
          </a:xfrm>
          <a:prstGeom prst="line">
            <a:avLst/>
          </a:prstGeom>
          <a:ln w="76200">
            <a:gradFill>
              <a:gsLst>
                <a:gs pos="0">
                  <a:srgbClr val="FF8000"/>
                </a:gs>
                <a:gs pos="99000">
                  <a:srgbClr val="FFD8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1C309F64-8082-F898-FAC4-DD0025D59220}"/>
              </a:ext>
            </a:extLst>
          </p:cNvPr>
          <p:cNvGrpSpPr/>
          <p:nvPr/>
        </p:nvGrpSpPr>
        <p:grpSpPr>
          <a:xfrm>
            <a:off x="7721420" y="900000"/>
            <a:ext cx="1332000" cy="1330686"/>
            <a:chOff x="7721420" y="952500"/>
            <a:chExt cx="1332000" cy="1330686"/>
          </a:xfrm>
        </p:grpSpPr>
        <p:sp>
          <p:nvSpPr>
            <p:cNvPr id="29" name="Freeform: Shape 28">
              <a:extLst>
                <a:ext uri="{FF2B5EF4-FFF2-40B4-BE49-F238E27FC236}">
                  <a16:creationId xmlns:a16="http://schemas.microsoft.com/office/drawing/2014/main" id="{B218F116-9E86-7080-3AD8-1C739A1D15C4}"/>
                </a:ext>
              </a:extLst>
            </p:cNvPr>
            <p:cNvSpPr/>
            <p:nvPr/>
          </p:nvSpPr>
          <p:spPr>
            <a:xfrm>
              <a:off x="7721420" y="952500"/>
              <a:ext cx="1332000" cy="1330686"/>
            </a:xfrm>
            <a:custGeom>
              <a:avLst/>
              <a:gdLst>
                <a:gd name="connsiteX0" fmla="*/ 0 w 1332000"/>
                <a:gd name="connsiteY0" fmla="*/ 665344 h 1330686"/>
                <a:gd name="connsiteX1" fmla="*/ 666000 w 1332000"/>
                <a:gd name="connsiteY1" fmla="*/ 0 h 1330686"/>
                <a:gd name="connsiteX2" fmla="*/ 1332000 w 1332000"/>
                <a:gd name="connsiteY2" fmla="*/ 665344 h 1330686"/>
                <a:gd name="connsiteX3" fmla="*/ 666000 w 1332000"/>
                <a:gd name="connsiteY3" fmla="*/ 1330687 h 1330686"/>
                <a:gd name="connsiteX4" fmla="*/ 0 w 1332000"/>
                <a:gd name="connsiteY4" fmla="*/ 665344 h 1330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000" h="1330686">
                  <a:moveTo>
                    <a:pt x="0" y="665344"/>
                  </a:moveTo>
                  <a:cubicBezTo>
                    <a:pt x="0" y="297838"/>
                    <a:pt x="298166" y="0"/>
                    <a:pt x="666000" y="0"/>
                  </a:cubicBezTo>
                  <a:cubicBezTo>
                    <a:pt x="1033834" y="0"/>
                    <a:pt x="1332000" y="297838"/>
                    <a:pt x="1332000" y="665344"/>
                  </a:cubicBezTo>
                  <a:cubicBezTo>
                    <a:pt x="1332000" y="1032849"/>
                    <a:pt x="1033834" y="1330687"/>
                    <a:pt x="666000" y="1330687"/>
                  </a:cubicBezTo>
                  <a:cubicBezTo>
                    <a:pt x="298166" y="1330687"/>
                    <a:pt x="0" y="1032739"/>
                    <a:pt x="0" y="665344"/>
                  </a:cubicBezTo>
                  <a:close/>
                </a:path>
              </a:pathLst>
            </a:custGeom>
            <a:gradFill>
              <a:gsLst>
                <a:gs pos="0">
                  <a:srgbClr val="F05423">
                    <a:alpha val="60000"/>
                  </a:srgbClr>
                </a:gs>
                <a:gs pos="20000">
                  <a:srgbClr val="F05423"/>
                </a:gs>
                <a:gs pos="80000">
                  <a:srgbClr val="FEBE10"/>
                </a:gs>
              </a:gsLst>
              <a:lin ang="12791215" scaled="1"/>
            </a:gradFill>
            <a:ln w="1089"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8412A802-B7C9-1F7B-E491-C3E58DACDC11}"/>
                </a:ext>
              </a:extLst>
            </p:cNvPr>
            <p:cNvSpPr/>
            <p:nvPr/>
          </p:nvSpPr>
          <p:spPr>
            <a:xfrm>
              <a:off x="7880253" y="1111332"/>
              <a:ext cx="1014335" cy="1013022"/>
            </a:xfrm>
            <a:custGeom>
              <a:avLst/>
              <a:gdLst>
                <a:gd name="connsiteX0" fmla="*/ 0 w 1014335"/>
                <a:gd name="connsiteY0" fmla="*/ 506511 h 1013022"/>
                <a:gd name="connsiteX1" fmla="*/ 507168 w 1014335"/>
                <a:gd name="connsiteY1" fmla="*/ 0 h 1013022"/>
                <a:gd name="connsiteX2" fmla="*/ 1014336 w 1014335"/>
                <a:gd name="connsiteY2" fmla="*/ 506511 h 1013022"/>
                <a:gd name="connsiteX3" fmla="*/ 507168 w 1014335"/>
                <a:gd name="connsiteY3" fmla="*/ 1013022 h 1013022"/>
                <a:gd name="connsiteX4" fmla="*/ 0 w 1014335"/>
                <a:gd name="connsiteY4" fmla="*/ 506511 h 1013022"/>
                <a:gd name="connsiteX5" fmla="*/ 0 w 1014335"/>
                <a:gd name="connsiteY5" fmla="*/ 506511 h 101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4335" h="1013022">
                  <a:moveTo>
                    <a:pt x="0" y="506511"/>
                  </a:moveTo>
                  <a:cubicBezTo>
                    <a:pt x="0" y="226747"/>
                    <a:pt x="226966" y="0"/>
                    <a:pt x="507168" y="0"/>
                  </a:cubicBezTo>
                  <a:cubicBezTo>
                    <a:pt x="787370" y="0"/>
                    <a:pt x="1014336" y="226747"/>
                    <a:pt x="1014336" y="506511"/>
                  </a:cubicBezTo>
                  <a:cubicBezTo>
                    <a:pt x="1014336" y="786275"/>
                    <a:pt x="787370" y="1013022"/>
                    <a:pt x="507168" y="1013022"/>
                  </a:cubicBezTo>
                  <a:cubicBezTo>
                    <a:pt x="226966" y="1013022"/>
                    <a:pt x="0" y="786275"/>
                    <a:pt x="0" y="506511"/>
                  </a:cubicBezTo>
                  <a:lnTo>
                    <a:pt x="0" y="506511"/>
                  </a:lnTo>
                  <a:close/>
                </a:path>
              </a:pathLst>
            </a:custGeom>
            <a:gradFill>
              <a:gsLst>
                <a:gs pos="20000">
                  <a:srgbClr val="F05423"/>
                </a:gs>
                <a:gs pos="80000">
                  <a:srgbClr val="FEBE10"/>
                </a:gs>
              </a:gsLst>
              <a:lin ang="2700000" scaled="1"/>
            </a:gradFill>
            <a:ln w="1089" cap="flat">
              <a:noFill/>
              <a:prstDash val="solid"/>
              <a:miter/>
            </a:ln>
          </p:spPr>
          <p:txBody>
            <a:bodyPr rtlCol="0" anchor="ctr"/>
            <a:lstStyle/>
            <a:p>
              <a:endParaRPr lang="en-US" dirty="0"/>
            </a:p>
          </p:txBody>
        </p:sp>
        <p:pic>
          <p:nvPicPr>
            <p:cNvPr id="31" name="Graphic 11">
              <a:extLst>
                <a:ext uri="{FF2B5EF4-FFF2-40B4-BE49-F238E27FC236}">
                  <a16:creationId xmlns:a16="http://schemas.microsoft.com/office/drawing/2014/main" id="{E1606AC2-6B1D-95DA-010D-50E48ADEF85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flipH="1">
              <a:off x="8056325" y="1317903"/>
              <a:ext cx="675874" cy="637091"/>
            </a:xfrm>
            <a:prstGeom prst="rect">
              <a:avLst/>
            </a:prstGeom>
          </p:spPr>
        </p:pic>
      </p:grpSp>
    </p:spTree>
    <p:extLst>
      <p:ext uri="{BB962C8B-B14F-4D97-AF65-F5344CB8AC3E}">
        <p14:creationId xmlns:p14="http://schemas.microsoft.com/office/powerpoint/2010/main" val="174562708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511DF-15F8-A6D5-D7FB-DD5159C07BD8}"/>
              </a:ext>
            </a:extLst>
          </p:cNvPr>
          <p:cNvSpPr>
            <a:spLocks noGrp="1"/>
          </p:cNvSpPr>
          <p:nvPr>
            <p:ph type="title"/>
          </p:nvPr>
        </p:nvSpPr>
        <p:spPr/>
        <p:txBody>
          <a:bodyPr/>
          <a:lstStyle/>
          <a:p>
            <a:r>
              <a:rPr lang="en-IN" dirty="0"/>
              <a:t>WAL segment management</a:t>
            </a:r>
          </a:p>
        </p:txBody>
      </p:sp>
      <p:sp>
        <p:nvSpPr>
          <p:cNvPr id="3" name="Text Placeholder 2">
            <a:extLst>
              <a:ext uri="{FF2B5EF4-FFF2-40B4-BE49-F238E27FC236}">
                <a16:creationId xmlns:a16="http://schemas.microsoft.com/office/drawing/2014/main" id="{671564BF-3882-5041-752D-6162560584B9}"/>
              </a:ext>
            </a:extLst>
          </p:cNvPr>
          <p:cNvSpPr>
            <a:spLocks noGrp="1"/>
          </p:cNvSpPr>
          <p:nvPr>
            <p:ph type="body" sz="quarter" idx="14"/>
          </p:nvPr>
        </p:nvSpPr>
        <p:spPr>
          <a:xfrm>
            <a:off x="231776" y="950914"/>
            <a:ext cx="8677275" cy="2477601"/>
          </a:xfrm>
        </p:spPr>
        <p:txBody>
          <a:bodyPr/>
          <a:lstStyle/>
          <a:p>
            <a:pPr fontAlgn="base">
              <a:spcAft>
                <a:spcPts val="1200"/>
              </a:spcAft>
            </a:pPr>
            <a:r>
              <a:rPr lang="en-US" dirty="0"/>
              <a:t>A WAL segment switch occurs when:</a:t>
            </a:r>
          </a:p>
          <a:p>
            <a:pPr lvl="1"/>
            <a:r>
              <a:rPr lang="en-US" dirty="0"/>
              <a:t> </a:t>
            </a:r>
            <a:r>
              <a:rPr lang="en-US" sz="1800" dirty="0"/>
              <a:t>The segment is </a:t>
            </a:r>
            <a:r>
              <a:rPr lang="en-US" sz="1800" i="1" dirty="0"/>
              <a:t>filled up</a:t>
            </a:r>
          </a:p>
          <a:p>
            <a:pPr lvl="1"/>
            <a:r>
              <a:rPr lang="en-US" sz="1800" dirty="0"/>
              <a:t> The function </a:t>
            </a:r>
            <a:r>
              <a:rPr lang="en-US" sz="1800" i="1" dirty="0"/>
              <a:t>pg_switch_wal()</a:t>
            </a:r>
            <a:r>
              <a:rPr lang="en-US" sz="1800" dirty="0"/>
              <a:t> is called</a:t>
            </a:r>
          </a:p>
          <a:p>
            <a:pPr lvl="1"/>
            <a:r>
              <a:rPr lang="en-US" sz="1800" i="1" dirty="0"/>
              <a:t> archive_mode </a:t>
            </a:r>
            <a:r>
              <a:rPr lang="en-US" sz="1800" dirty="0"/>
              <a:t>is enabled and </a:t>
            </a:r>
            <a:r>
              <a:rPr lang="en-US" sz="1800" i="1" dirty="0"/>
              <a:t>archive_timeout </a:t>
            </a:r>
            <a:r>
              <a:rPr lang="en-US" sz="1800" dirty="0"/>
              <a:t>expires</a:t>
            </a:r>
          </a:p>
          <a:p>
            <a:pPr lvl="1"/>
            <a:endParaRPr lang="en-US" sz="1800" dirty="0"/>
          </a:p>
          <a:p>
            <a:pPr lvl="1"/>
            <a:endParaRPr lang="en-US" dirty="0"/>
          </a:p>
          <a:p>
            <a:pPr lvl="1"/>
            <a:endParaRPr lang="en-IN" dirty="0"/>
          </a:p>
        </p:txBody>
      </p:sp>
      <p:cxnSp>
        <p:nvCxnSpPr>
          <p:cNvPr id="26" name="Straight Arrow Connector 25">
            <a:extLst>
              <a:ext uri="{FF2B5EF4-FFF2-40B4-BE49-F238E27FC236}">
                <a16:creationId xmlns:a16="http://schemas.microsoft.com/office/drawing/2014/main" id="{8FA13F19-DFBB-4278-99ED-3B5C81CAB1CE}"/>
              </a:ext>
            </a:extLst>
          </p:cNvPr>
          <p:cNvCxnSpPr>
            <a:cxnSpLocks/>
          </p:cNvCxnSpPr>
          <p:nvPr/>
        </p:nvCxnSpPr>
        <p:spPr>
          <a:xfrm flipV="1">
            <a:off x="1199213" y="3505362"/>
            <a:ext cx="0" cy="600377"/>
          </a:xfrm>
          <a:prstGeom prst="straightConnector1">
            <a:avLst/>
          </a:prstGeom>
          <a:ln w="12700">
            <a:solidFill>
              <a:schemeClr val="tx1">
                <a:alpha val="99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AD9C68A-165B-68D2-BF30-62F3CBCCD89D}"/>
              </a:ext>
            </a:extLst>
          </p:cNvPr>
          <p:cNvSpPr/>
          <p:nvPr/>
        </p:nvSpPr>
        <p:spPr>
          <a:xfrm>
            <a:off x="674557" y="3033172"/>
            <a:ext cx="1064302" cy="472190"/>
          </a:xfrm>
          <a:prstGeom prst="rect">
            <a:avLst/>
          </a:prstGeom>
          <a:solidFill>
            <a:srgbClr val="FFB70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1400" dirty="0">
                <a:solidFill>
                  <a:schemeClr val="tx1"/>
                </a:solidFill>
                <a:latin typeface="Fujitsu Infinity Pro" pitchFamily="2" charset="0"/>
              </a:rPr>
              <a:t>WAL 1</a:t>
            </a:r>
          </a:p>
        </p:txBody>
      </p:sp>
      <p:sp>
        <p:nvSpPr>
          <p:cNvPr id="28" name="Rectangle 27">
            <a:extLst>
              <a:ext uri="{FF2B5EF4-FFF2-40B4-BE49-F238E27FC236}">
                <a16:creationId xmlns:a16="http://schemas.microsoft.com/office/drawing/2014/main" id="{36CE45CF-FE15-F2B5-1C68-5564912EE9B0}"/>
              </a:ext>
            </a:extLst>
          </p:cNvPr>
          <p:cNvSpPr/>
          <p:nvPr/>
        </p:nvSpPr>
        <p:spPr>
          <a:xfrm>
            <a:off x="2127685" y="3033172"/>
            <a:ext cx="1064302" cy="472190"/>
          </a:xfrm>
          <a:prstGeom prst="rect">
            <a:avLst/>
          </a:prstGeom>
          <a:solidFill>
            <a:srgbClr val="FFB70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1400" dirty="0">
                <a:solidFill>
                  <a:schemeClr val="tx1"/>
                </a:solidFill>
                <a:latin typeface="Fujitsu Infinity Pro" pitchFamily="2" charset="0"/>
              </a:rPr>
              <a:t>WAL 2</a:t>
            </a:r>
          </a:p>
        </p:txBody>
      </p:sp>
      <p:sp>
        <p:nvSpPr>
          <p:cNvPr id="30" name="Rectangle 29">
            <a:extLst>
              <a:ext uri="{FF2B5EF4-FFF2-40B4-BE49-F238E27FC236}">
                <a16:creationId xmlns:a16="http://schemas.microsoft.com/office/drawing/2014/main" id="{31087816-064E-6AEC-C466-443C904424DD}"/>
              </a:ext>
            </a:extLst>
          </p:cNvPr>
          <p:cNvSpPr/>
          <p:nvPr/>
        </p:nvSpPr>
        <p:spPr>
          <a:xfrm>
            <a:off x="3507698" y="3033172"/>
            <a:ext cx="1064302" cy="472190"/>
          </a:xfrm>
          <a:prstGeom prst="rect">
            <a:avLst/>
          </a:prstGeom>
          <a:solidFill>
            <a:srgbClr val="FFB70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1400" dirty="0">
                <a:solidFill>
                  <a:schemeClr val="tx1"/>
                </a:solidFill>
                <a:latin typeface="Fujitsu Infinity Pro" pitchFamily="2" charset="0"/>
              </a:rPr>
              <a:t>WAL 3</a:t>
            </a:r>
          </a:p>
        </p:txBody>
      </p:sp>
      <p:sp>
        <p:nvSpPr>
          <p:cNvPr id="31" name="Rectangle 30">
            <a:extLst>
              <a:ext uri="{FF2B5EF4-FFF2-40B4-BE49-F238E27FC236}">
                <a16:creationId xmlns:a16="http://schemas.microsoft.com/office/drawing/2014/main" id="{6EB22C00-7253-D7CB-E2AB-53F605A43F52}"/>
              </a:ext>
            </a:extLst>
          </p:cNvPr>
          <p:cNvSpPr/>
          <p:nvPr/>
        </p:nvSpPr>
        <p:spPr>
          <a:xfrm>
            <a:off x="4887711" y="3033172"/>
            <a:ext cx="1064302" cy="472190"/>
          </a:xfrm>
          <a:prstGeom prst="rect">
            <a:avLst/>
          </a:prstGeom>
          <a:solidFill>
            <a:srgbClr val="FFB70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1400" dirty="0">
                <a:solidFill>
                  <a:schemeClr val="tx1"/>
                </a:solidFill>
                <a:latin typeface="Fujitsu Infinity Pro" pitchFamily="2" charset="0"/>
              </a:rPr>
              <a:t>WAL 4</a:t>
            </a:r>
          </a:p>
        </p:txBody>
      </p:sp>
      <p:sp>
        <p:nvSpPr>
          <p:cNvPr id="32" name="Rectangle 31">
            <a:extLst>
              <a:ext uri="{FF2B5EF4-FFF2-40B4-BE49-F238E27FC236}">
                <a16:creationId xmlns:a16="http://schemas.microsoft.com/office/drawing/2014/main" id="{E62A2868-857D-D486-DB29-883B8F77A587}"/>
              </a:ext>
            </a:extLst>
          </p:cNvPr>
          <p:cNvSpPr/>
          <p:nvPr/>
        </p:nvSpPr>
        <p:spPr>
          <a:xfrm>
            <a:off x="6267724" y="3033172"/>
            <a:ext cx="1064302" cy="472190"/>
          </a:xfrm>
          <a:prstGeom prst="rect">
            <a:avLst/>
          </a:prstGeom>
          <a:solidFill>
            <a:srgbClr val="FFB70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1400" dirty="0">
                <a:solidFill>
                  <a:schemeClr val="tx1"/>
                </a:solidFill>
                <a:latin typeface="Fujitsu Infinity Pro" pitchFamily="2" charset="0"/>
              </a:rPr>
              <a:t>WAL 5</a:t>
            </a:r>
          </a:p>
        </p:txBody>
      </p:sp>
      <p:cxnSp>
        <p:nvCxnSpPr>
          <p:cNvPr id="33" name="Straight Arrow Connector 32">
            <a:extLst>
              <a:ext uri="{FF2B5EF4-FFF2-40B4-BE49-F238E27FC236}">
                <a16:creationId xmlns:a16="http://schemas.microsoft.com/office/drawing/2014/main" id="{37EC5EC9-9DF7-D329-6DD8-E74EB419634B}"/>
              </a:ext>
            </a:extLst>
          </p:cNvPr>
          <p:cNvCxnSpPr>
            <a:cxnSpLocks/>
          </p:cNvCxnSpPr>
          <p:nvPr/>
        </p:nvCxnSpPr>
        <p:spPr>
          <a:xfrm>
            <a:off x="6799875" y="2563508"/>
            <a:ext cx="0" cy="469664"/>
          </a:xfrm>
          <a:prstGeom prst="straightConnector1">
            <a:avLst/>
          </a:prstGeom>
          <a:ln w="12700">
            <a:solidFill>
              <a:schemeClr val="tx1">
                <a:alpha val="99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227F4DE-CAEA-E36E-A51B-28A07A1D6C18}"/>
              </a:ext>
            </a:extLst>
          </p:cNvPr>
          <p:cNvSpPr txBox="1"/>
          <p:nvPr/>
        </p:nvSpPr>
        <p:spPr>
          <a:xfrm>
            <a:off x="6870004" y="2617395"/>
            <a:ext cx="1681651" cy="180000"/>
          </a:xfrm>
          <a:prstGeom prst="rect">
            <a:avLst/>
          </a:prstGeom>
          <a:noFill/>
        </p:spPr>
        <p:txBody>
          <a:bodyPr wrap="square" lIns="0" tIns="0" rIns="0" bIns="0" rtlCol="0" anchor="ctr" anchorCtr="0">
            <a:noAutofit/>
          </a:bodyPr>
          <a:lstStyle/>
          <a:p>
            <a:r>
              <a:rPr lang="en-IN" sz="1000" dirty="0">
                <a:latin typeface="Fujitsu Infinity Pro" pitchFamily="2" charset="0"/>
              </a:rPr>
              <a:t>Create New WAL File</a:t>
            </a:r>
          </a:p>
        </p:txBody>
      </p:sp>
      <p:sp>
        <p:nvSpPr>
          <p:cNvPr id="35" name="TextBox 34">
            <a:extLst>
              <a:ext uri="{FF2B5EF4-FFF2-40B4-BE49-F238E27FC236}">
                <a16:creationId xmlns:a16="http://schemas.microsoft.com/office/drawing/2014/main" id="{1F65772D-CAC2-B390-FF96-A5F9471D76EC}"/>
              </a:ext>
            </a:extLst>
          </p:cNvPr>
          <p:cNvSpPr txBox="1"/>
          <p:nvPr/>
        </p:nvSpPr>
        <p:spPr>
          <a:xfrm>
            <a:off x="1247951" y="3690422"/>
            <a:ext cx="1944036" cy="180000"/>
          </a:xfrm>
          <a:prstGeom prst="rect">
            <a:avLst/>
          </a:prstGeom>
          <a:noFill/>
        </p:spPr>
        <p:txBody>
          <a:bodyPr wrap="square" lIns="0" tIns="0" rIns="0" bIns="0" rtlCol="0" anchor="ctr" anchorCtr="0">
            <a:noAutofit/>
          </a:bodyPr>
          <a:lstStyle/>
          <a:p>
            <a:r>
              <a:rPr lang="en-IN" sz="1000" dirty="0">
                <a:latin typeface="Fujitsu Infinity Pro" pitchFamily="2" charset="0"/>
              </a:rPr>
              <a:t>Old WAL file is removed</a:t>
            </a:r>
          </a:p>
        </p:txBody>
      </p:sp>
      <p:grpSp>
        <p:nvGrpSpPr>
          <p:cNvPr id="5" name="Group 4">
            <a:extLst>
              <a:ext uri="{FF2B5EF4-FFF2-40B4-BE49-F238E27FC236}">
                <a16:creationId xmlns:a16="http://schemas.microsoft.com/office/drawing/2014/main" id="{5DE8F93C-8E6B-1964-F078-935DB92FA542}"/>
              </a:ext>
            </a:extLst>
          </p:cNvPr>
          <p:cNvGrpSpPr/>
          <p:nvPr/>
        </p:nvGrpSpPr>
        <p:grpSpPr>
          <a:xfrm>
            <a:off x="7721420" y="900000"/>
            <a:ext cx="1332000" cy="1330686"/>
            <a:chOff x="7721420" y="952500"/>
            <a:chExt cx="1332000" cy="1330686"/>
          </a:xfrm>
        </p:grpSpPr>
        <p:sp>
          <p:nvSpPr>
            <p:cNvPr id="6" name="Freeform: Shape 5">
              <a:extLst>
                <a:ext uri="{FF2B5EF4-FFF2-40B4-BE49-F238E27FC236}">
                  <a16:creationId xmlns:a16="http://schemas.microsoft.com/office/drawing/2014/main" id="{A4E54988-3DDC-5D12-3739-5F2D54DE11B1}"/>
                </a:ext>
              </a:extLst>
            </p:cNvPr>
            <p:cNvSpPr/>
            <p:nvPr/>
          </p:nvSpPr>
          <p:spPr>
            <a:xfrm>
              <a:off x="7721420" y="952500"/>
              <a:ext cx="1332000" cy="1330686"/>
            </a:xfrm>
            <a:custGeom>
              <a:avLst/>
              <a:gdLst>
                <a:gd name="connsiteX0" fmla="*/ 0 w 1332000"/>
                <a:gd name="connsiteY0" fmla="*/ 665344 h 1330686"/>
                <a:gd name="connsiteX1" fmla="*/ 666000 w 1332000"/>
                <a:gd name="connsiteY1" fmla="*/ 0 h 1330686"/>
                <a:gd name="connsiteX2" fmla="*/ 1332000 w 1332000"/>
                <a:gd name="connsiteY2" fmla="*/ 665344 h 1330686"/>
                <a:gd name="connsiteX3" fmla="*/ 666000 w 1332000"/>
                <a:gd name="connsiteY3" fmla="*/ 1330687 h 1330686"/>
                <a:gd name="connsiteX4" fmla="*/ 0 w 1332000"/>
                <a:gd name="connsiteY4" fmla="*/ 665344 h 1330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000" h="1330686">
                  <a:moveTo>
                    <a:pt x="0" y="665344"/>
                  </a:moveTo>
                  <a:cubicBezTo>
                    <a:pt x="0" y="297838"/>
                    <a:pt x="298166" y="0"/>
                    <a:pt x="666000" y="0"/>
                  </a:cubicBezTo>
                  <a:cubicBezTo>
                    <a:pt x="1033834" y="0"/>
                    <a:pt x="1332000" y="297838"/>
                    <a:pt x="1332000" y="665344"/>
                  </a:cubicBezTo>
                  <a:cubicBezTo>
                    <a:pt x="1332000" y="1032849"/>
                    <a:pt x="1033834" y="1330687"/>
                    <a:pt x="666000" y="1330687"/>
                  </a:cubicBezTo>
                  <a:cubicBezTo>
                    <a:pt x="298166" y="1330687"/>
                    <a:pt x="0" y="1032739"/>
                    <a:pt x="0" y="665344"/>
                  </a:cubicBezTo>
                  <a:close/>
                </a:path>
              </a:pathLst>
            </a:custGeom>
            <a:gradFill>
              <a:gsLst>
                <a:gs pos="0">
                  <a:srgbClr val="F05423">
                    <a:alpha val="60000"/>
                  </a:srgbClr>
                </a:gs>
                <a:gs pos="20000">
                  <a:srgbClr val="F05423"/>
                </a:gs>
                <a:gs pos="80000">
                  <a:srgbClr val="FEBE10"/>
                </a:gs>
              </a:gsLst>
              <a:lin ang="12791215" scaled="1"/>
            </a:gradFill>
            <a:ln w="1089"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4498F445-40FA-D211-9700-E293CDC16AE3}"/>
                </a:ext>
              </a:extLst>
            </p:cNvPr>
            <p:cNvSpPr/>
            <p:nvPr/>
          </p:nvSpPr>
          <p:spPr>
            <a:xfrm>
              <a:off x="7880253" y="1111332"/>
              <a:ext cx="1014335" cy="1013022"/>
            </a:xfrm>
            <a:custGeom>
              <a:avLst/>
              <a:gdLst>
                <a:gd name="connsiteX0" fmla="*/ 0 w 1014335"/>
                <a:gd name="connsiteY0" fmla="*/ 506511 h 1013022"/>
                <a:gd name="connsiteX1" fmla="*/ 507168 w 1014335"/>
                <a:gd name="connsiteY1" fmla="*/ 0 h 1013022"/>
                <a:gd name="connsiteX2" fmla="*/ 1014336 w 1014335"/>
                <a:gd name="connsiteY2" fmla="*/ 506511 h 1013022"/>
                <a:gd name="connsiteX3" fmla="*/ 507168 w 1014335"/>
                <a:gd name="connsiteY3" fmla="*/ 1013022 h 1013022"/>
                <a:gd name="connsiteX4" fmla="*/ 0 w 1014335"/>
                <a:gd name="connsiteY4" fmla="*/ 506511 h 1013022"/>
                <a:gd name="connsiteX5" fmla="*/ 0 w 1014335"/>
                <a:gd name="connsiteY5" fmla="*/ 506511 h 101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4335" h="1013022">
                  <a:moveTo>
                    <a:pt x="0" y="506511"/>
                  </a:moveTo>
                  <a:cubicBezTo>
                    <a:pt x="0" y="226747"/>
                    <a:pt x="226966" y="0"/>
                    <a:pt x="507168" y="0"/>
                  </a:cubicBezTo>
                  <a:cubicBezTo>
                    <a:pt x="787370" y="0"/>
                    <a:pt x="1014336" y="226747"/>
                    <a:pt x="1014336" y="506511"/>
                  </a:cubicBezTo>
                  <a:cubicBezTo>
                    <a:pt x="1014336" y="786275"/>
                    <a:pt x="787370" y="1013022"/>
                    <a:pt x="507168" y="1013022"/>
                  </a:cubicBezTo>
                  <a:cubicBezTo>
                    <a:pt x="226966" y="1013022"/>
                    <a:pt x="0" y="786275"/>
                    <a:pt x="0" y="506511"/>
                  </a:cubicBezTo>
                  <a:lnTo>
                    <a:pt x="0" y="506511"/>
                  </a:lnTo>
                  <a:close/>
                </a:path>
              </a:pathLst>
            </a:custGeom>
            <a:gradFill>
              <a:gsLst>
                <a:gs pos="20000">
                  <a:srgbClr val="F05423"/>
                </a:gs>
                <a:gs pos="80000">
                  <a:srgbClr val="FEBE10"/>
                </a:gs>
              </a:gsLst>
              <a:lin ang="2700000" scaled="1"/>
            </a:gradFill>
            <a:ln w="1089" cap="flat">
              <a:noFill/>
              <a:prstDash val="solid"/>
              <a:miter/>
            </a:ln>
          </p:spPr>
          <p:txBody>
            <a:bodyPr rtlCol="0" anchor="ctr"/>
            <a:lstStyle/>
            <a:p>
              <a:endParaRPr lang="en-US" dirty="0"/>
            </a:p>
          </p:txBody>
        </p:sp>
        <p:pic>
          <p:nvPicPr>
            <p:cNvPr id="8" name="Graphic 11">
              <a:extLst>
                <a:ext uri="{FF2B5EF4-FFF2-40B4-BE49-F238E27FC236}">
                  <a16:creationId xmlns:a16="http://schemas.microsoft.com/office/drawing/2014/main" id="{C2F01E98-9826-3E27-A338-3CD36A442F5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flipH="1">
              <a:off x="8138760" y="1273078"/>
              <a:ext cx="511002" cy="669590"/>
            </a:xfrm>
            <a:prstGeom prst="rect">
              <a:avLst/>
            </a:prstGeom>
          </p:spPr>
        </p:pic>
      </p:grpSp>
    </p:spTree>
    <p:extLst>
      <p:ext uri="{BB962C8B-B14F-4D97-AF65-F5344CB8AC3E}">
        <p14:creationId xmlns:p14="http://schemas.microsoft.com/office/powerpoint/2010/main" val="18034920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8" grpId="0" animBg="1"/>
      <p:bldP spid="30" grpId="0" animBg="1"/>
      <p:bldP spid="31" grpId="0" animBg="1"/>
      <p:bldP spid="32" grpId="0" animBg="1"/>
      <p:bldP spid="34" grpId="0"/>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6CF30-E611-372E-F014-DF721C8725D9}"/>
              </a:ext>
            </a:extLst>
          </p:cNvPr>
          <p:cNvSpPr>
            <a:spLocks noGrp="1"/>
          </p:cNvSpPr>
          <p:nvPr>
            <p:ph type="title"/>
          </p:nvPr>
        </p:nvSpPr>
        <p:spPr/>
        <p:txBody>
          <a:bodyPr/>
          <a:lstStyle/>
          <a:p>
            <a:r>
              <a:rPr lang="en-IN" dirty="0"/>
              <a:t>WAL in streaming replication</a:t>
            </a:r>
          </a:p>
        </p:txBody>
      </p:sp>
      <p:sp>
        <p:nvSpPr>
          <p:cNvPr id="3" name="Text Placeholder 2">
            <a:extLst>
              <a:ext uri="{FF2B5EF4-FFF2-40B4-BE49-F238E27FC236}">
                <a16:creationId xmlns:a16="http://schemas.microsoft.com/office/drawing/2014/main" id="{F13BFBC9-EDEF-6697-4C63-2B18F3F6E6AE}"/>
              </a:ext>
            </a:extLst>
          </p:cNvPr>
          <p:cNvSpPr>
            <a:spLocks noGrp="1"/>
          </p:cNvSpPr>
          <p:nvPr>
            <p:ph type="body" sz="quarter" idx="14"/>
          </p:nvPr>
        </p:nvSpPr>
        <p:spPr>
          <a:xfrm>
            <a:off x="231776" y="950914"/>
            <a:ext cx="8677275" cy="1829732"/>
          </a:xfrm>
        </p:spPr>
        <p:txBody>
          <a:bodyPr/>
          <a:lstStyle/>
          <a:p>
            <a:pPr fontAlgn="base">
              <a:lnSpc>
                <a:spcPct val="110000"/>
              </a:lnSpc>
              <a:spcAft>
                <a:spcPts val="1200"/>
              </a:spcAft>
            </a:pPr>
            <a:r>
              <a:rPr lang="en-US" dirty="0"/>
              <a:t>Streaming replication, a standard feature of PostgreSQL, </a:t>
            </a:r>
            <a:br>
              <a:rPr lang="en-US" dirty="0"/>
            </a:br>
            <a:r>
              <a:rPr lang="en-US" dirty="0"/>
              <a:t>allows the updated information on the primary server </a:t>
            </a:r>
            <a:br>
              <a:rPr lang="en-US" dirty="0"/>
            </a:br>
            <a:r>
              <a:rPr lang="en-US" dirty="0"/>
              <a:t>to be transferred to the standby server in real time, and                                      applying it on the standby server.</a:t>
            </a:r>
          </a:p>
          <a:p>
            <a:pPr fontAlgn="base">
              <a:lnSpc>
                <a:spcPct val="110000"/>
              </a:lnSpc>
              <a:spcAft>
                <a:spcPts val="1200"/>
              </a:spcAft>
            </a:pPr>
            <a:r>
              <a:rPr lang="en-US" dirty="0"/>
              <a:t>The databases of the primary server and standby server can be kept in sync. </a:t>
            </a:r>
          </a:p>
        </p:txBody>
      </p:sp>
      <p:sp>
        <p:nvSpPr>
          <p:cNvPr id="4" name="Oval 3">
            <a:extLst>
              <a:ext uri="{FF2B5EF4-FFF2-40B4-BE49-F238E27FC236}">
                <a16:creationId xmlns:a16="http://schemas.microsoft.com/office/drawing/2014/main" id="{0C323A48-830A-BB1F-C3E4-6630C75EF0A9}"/>
              </a:ext>
            </a:extLst>
          </p:cNvPr>
          <p:cNvSpPr>
            <a:spLocks noChangeAspect="1"/>
          </p:cNvSpPr>
          <p:nvPr/>
        </p:nvSpPr>
        <p:spPr>
          <a:xfrm>
            <a:off x="7611513" y="204699"/>
            <a:ext cx="324000" cy="32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100" dirty="0">
                <a:solidFill>
                  <a:schemeClr val="tx1"/>
                </a:solidFill>
                <a:latin typeface="Fujitsu Infinity Pro Bold" pitchFamily="2" charset="0"/>
              </a:rPr>
              <a:t>1/2</a:t>
            </a:r>
          </a:p>
        </p:txBody>
      </p:sp>
      <p:grpSp>
        <p:nvGrpSpPr>
          <p:cNvPr id="7" name="Group 6">
            <a:extLst>
              <a:ext uri="{FF2B5EF4-FFF2-40B4-BE49-F238E27FC236}">
                <a16:creationId xmlns:a16="http://schemas.microsoft.com/office/drawing/2014/main" id="{D0019F5E-EC05-F478-C5D7-92CEBA5BD3CF}"/>
              </a:ext>
            </a:extLst>
          </p:cNvPr>
          <p:cNvGrpSpPr/>
          <p:nvPr/>
        </p:nvGrpSpPr>
        <p:grpSpPr>
          <a:xfrm>
            <a:off x="7721420" y="900000"/>
            <a:ext cx="1332000" cy="1330686"/>
            <a:chOff x="7721420" y="952500"/>
            <a:chExt cx="1332000" cy="1330686"/>
          </a:xfrm>
        </p:grpSpPr>
        <p:sp>
          <p:nvSpPr>
            <p:cNvPr id="8" name="Freeform: Shape 7">
              <a:extLst>
                <a:ext uri="{FF2B5EF4-FFF2-40B4-BE49-F238E27FC236}">
                  <a16:creationId xmlns:a16="http://schemas.microsoft.com/office/drawing/2014/main" id="{35A16626-947E-8B6F-C0B6-CC297861E27D}"/>
                </a:ext>
              </a:extLst>
            </p:cNvPr>
            <p:cNvSpPr/>
            <p:nvPr/>
          </p:nvSpPr>
          <p:spPr>
            <a:xfrm>
              <a:off x="7721420" y="952500"/>
              <a:ext cx="1332000" cy="1330686"/>
            </a:xfrm>
            <a:custGeom>
              <a:avLst/>
              <a:gdLst>
                <a:gd name="connsiteX0" fmla="*/ 0 w 1332000"/>
                <a:gd name="connsiteY0" fmla="*/ 665344 h 1330686"/>
                <a:gd name="connsiteX1" fmla="*/ 666000 w 1332000"/>
                <a:gd name="connsiteY1" fmla="*/ 0 h 1330686"/>
                <a:gd name="connsiteX2" fmla="*/ 1332000 w 1332000"/>
                <a:gd name="connsiteY2" fmla="*/ 665344 h 1330686"/>
                <a:gd name="connsiteX3" fmla="*/ 666000 w 1332000"/>
                <a:gd name="connsiteY3" fmla="*/ 1330687 h 1330686"/>
                <a:gd name="connsiteX4" fmla="*/ 0 w 1332000"/>
                <a:gd name="connsiteY4" fmla="*/ 665344 h 1330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000" h="1330686">
                  <a:moveTo>
                    <a:pt x="0" y="665344"/>
                  </a:moveTo>
                  <a:cubicBezTo>
                    <a:pt x="0" y="297838"/>
                    <a:pt x="298166" y="0"/>
                    <a:pt x="666000" y="0"/>
                  </a:cubicBezTo>
                  <a:cubicBezTo>
                    <a:pt x="1033834" y="0"/>
                    <a:pt x="1332000" y="297838"/>
                    <a:pt x="1332000" y="665344"/>
                  </a:cubicBezTo>
                  <a:cubicBezTo>
                    <a:pt x="1332000" y="1032849"/>
                    <a:pt x="1033834" y="1330687"/>
                    <a:pt x="666000" y="1330687"/>
                  </a:cubicBezTo>
                  <a:cubicBezTo>
                    <a:pt x="298166" y="1330687"/>
                    <a:pt x="0" y="1032739"/>
                    <a:pt x="0" y="665344"/>
                  </a:cubicBezTo>
                  <a:close/>
                </a:path>
              </a:pathLst>
            </a:custGeom>
            <a:gradFill>
              <a:gsLst>
                <a:gs pos="0">
                  <a:srgbClr val="F05423">
                    <a:alpha val="60000"/>
                  </a:srgbClr>
                </a:gs>
                <a:gs pos="20000">
                  <a:srgbClr val="F05423"/>
                </a:gs>
                <a:gs pos="80000">
                  <a:srgbClr val="FEBE10"/>
                </a:gs>
              </a:gsLst>
              <a:lin ang="12791215" scaled="1"/>
            </a:gradFill>
            <a:ln w="1089" cap="flat">
              <a:noFill/>
              <a:prstDash val="solid"/>
              <a:miter/>
            </a:ln>
            <a:effectLst>
              <a:outerShdw sx="112000" sy="112000" algn="ctr" rotWithShape="0">
                <a:schemeClr val="bg1"/>
              </a:outerShdw>
            </a:effectLst>
          </p:spPr>
          <p:txBody>
            <a:bodyPr rtlCol="0" anchor="ctr"/>
            <a:lstStyle/>
            <a:p>
              <a:endParaRPr lang="en-US" dirty="0"/>
            </a:p>
          </p:txBody>
        </p:sp>
        <p:sp>
          <p:nvSpPr>
            <p:cNvPr id="9" name="Freeform: Shape 8">
              <a:extLst>
                <a:ext uri="{FF2B5EF4-FFF2-40B4-BE49-F238E27FC236}">
                  <a16:creationId xmlns:a16="http://schemas.microsoft.com/office/drawing/2014/main" id="{7E43039D-4BC4-1122-FAF0-55B9B8A1CFFA}"/>
                </a:ext>
              </a:extLst>
            </p:cNvPr>
            <p:cNvSpPr/>
            <p:nvPr/>
          </p:nvSpPr>
          <p:spPr>
            <a:xfrm>
              <a:off x="7880253" y="1111332"/>
              <a:ext cx="1014335" cy="1013022"/>
            </a:xfrm>
            <a:custGeom>
              <a:avLst/>
              <a:gdLst>
                <a:gd name="connsiteX0" fmla="*/ 0 w 1014335"/>
                <a:gd name="connsiteY0" fmla="*/ 506511 h 1013022"/>
                <a:gd name="connsiteX1" fmla="*/ 507168 w 1014335"/>
                <a:gd name="connsiteY1" fmla="*/ 0 h 1013022"/>
                <a:gd name="connsiteX2" fmla="*/ 1014336 w 1014335"/>
                <a:gd name="connsiteY2" fmla="*/ 506511 h 1013022"/>
                <a:gd name="connsiteX3" fmla="*/ 507168 w 1014335"/>
                <a:gd name="connsiteY3" fmla="*/ 1013022 h 1013022"/>
                <a:gd name="connsiteX4" fmla="*/ 0 w 1014335"/>
                <a:gd name="connsiteY4" fmla="*/ 506511 h 1013022"/>
                <a:gd name="connsiteX5" fmla="*/ 0 w 1014335"/>
                <a:gd name="connsiteY5" fmla="*/ 506511 h 101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4335" h="1013022">
                  <a:moveTo>
                    <a:pt x="0" y="506511"/>
                  </a:moveTo>
                  <a:cubicBezTo>
                    <a:pt x="0" y="226747"/>
                    <a:pt x="226966" y="0"/>
                    <a:pt x="507168" y="0"/>
                  </a:cubicBezTo>
                  <a:cubicBezTo>
                    <a:pt x="787370" y="0"/>
                    <a:pt x="1014336" y="226747"/>
                    <a:pt x="1014336" y="506511"/>
                  </a:cubicBezTo>
                  <a:cubicBezTo>
                    <a:pt x="1014336" y="786275"/>
                    <a:pt x="787370" y="1013022"/>
                    <a:pt x="507168" y="1013022"/>
                  </a:cubicBezTo>
                  <a:cubicBezTo>
                    <a:pt x="226966" y="1013022"/>
                    <a:pt x="0" y="786275"/>
                    <a:pt x="0" y="506511"/>
                  </a:cubicBezTo>
                  <a:lnTo>
                    <a:pt x="0" y="506511"/>
                  </a:lnTo>
                  <a:close/>
                </a:path>
              </a:pathLst>
            </a:custGeom>
            <a:gradFill>
              <a:gsLst>
                <a:gs pos="20000">
                  <a:srgbClr val="F05423"/>
                </a:gs>
                <a:gs pos="80000">
                  <a:srgbClr val="FEBE10"/>
                </a:gs>
              </a:gsLst>
              <a:lin ang="2700000" scaled="1"/>
            </a:gradFill>
            <a:ln w="1089" cap="flat">
              <a:noFill/>
              <a:prstDash val="solid"/>
              <a:miter/>
            </a:ln>
          </p:spPr>
          <p:txBody>
            <a:bodyPr rtlCol="0" anchor="ctr"/>
            <a:lstStyle/>
            <a:p>
              <a:endParaRPr lang="en-US" dirty="0"/>
            </a:p>
          </p:txBody>
        </p:sp>
        <p:pic>
          <p:nvPicPr>
            <p:cNvPr id="10" name="Graphic 11">
              <a:extLst>
                <a:ext uri="{FF2B5EF4-FFF2-40B4-BE49-F238E27FC236}">
                  <a16:creationId xmlns:a16="http://schemas.microsoft.com/office/drawing/2014/main" id="{CB6826C6-9D15-9606-046D-EC230363BFD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rot="16200000" flipH="1" flipV="1">
              <a:off x="8064543" y="1326780"/>
              <a:ext cx="592647" cy="676925"/>
            </a:xfrm>
            <a:prstGeom prst="rect">
              <a:avLst/>
            </a:prstGeom>
          </p:spPr>
        </p:pic>
      </p:grpSp>
    </p:spTree>
    <p:extLst>
      <p:ext uri="{BB962C8B-B14F-4D97-AF65-F5344CB8AC3E}">
        <p14:creationId xmlns:p14="http://schemas.microsoft.com/office/powerpoint/2010/main" val="3301739734"/>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8A386-FAF4-B2FF-D934-16AA4054D1D5}"/>
              </a:ext>
            </a:extLst>
          </p:cNvPr>
          <p:cNvSpPr>
            <a:spLocks noGrp="1"/>
          </p:cNvSpPr>
          <p:nvPr>
            <p:ph type="title"/>
          </p:nvPr>
        </p:nvSpPr>
        <p:spPr/>
        <p:txBody>
          <a:bodyPr/>
          <a:lstStyle/>
          <a:p>
            <a:r>
              <a:rPr lang="en-IN" dirty="0"/>
              <a:t>WAL in streaming replication</a:t>
            </a:r>
          </a:p>
        </p:txBody>
      </p:sp>
      <p:sp>
        <p:nvSpPr>
          <p:cNvPr id="4" name="Rectangle: Rounded Corners 3">
            <a:extLst>
              <a:ext uri="{FF2B5EF4-FFF2-40B4-BE49-F238E27FC236}">
                <a16:creationId xmlns:a16="http://schemas.microsoft.com/office/drawing/2014/main" id="{68D9114F-47ED-ACC9-0B3D-32022F364BEB}"/>
              </a:ext>
            </a:extLst>
          </p:cNvPr>
          <p:cNvSpPr/>
          <p:nvPr/>
        </p:nvSpPr>
        <p:spPr>
          <a:xfrm>
            <a:off x="1935458" y="1088823"/>
            <a:ext cx="3160929" cy="1706209"/>
          </a:xfrm>
          <a:prstGeom prst="roundRect">
            <a:avLst>
              <a:gd name="adj" fmla="val 1225"/>
            </a:avLst>
          </a:prstGeom>
          <a:solidFill>
            <a:schemeClr val="bg2">
              <a:lumMod val="95000"/>
            </a:schemeClr>
          </a:solidFill>
          <a:ln w="6350">
            <a:noFill/>
          </a:ln>
          <a:effectLst/>
        </p:spPr>
        <p:txBody>
          <a:bodyPr wrap="square" lIns="36000" tIns="36000" rIns="36000" bIns="0" rtlCol="0" anchor="t" anchorCtr="0">
            <a:noAutofit/>
          </a:bodyPr>
          <a:lstStyle/>
          <a:p>
            <a:pPr algn="r" defTabSz="457200">
              <a:lnSpc>
                <a:spcPct val="90000"/>
              </a:lnSpc>
            </a:pPr>
            <a:r>
              <a:rPr lang="en-AU" sz="1000" kern="0" dirty="0">
                <a:solidFill>
                  <a:srgbClr val="FF8000"/>
                </a:solidFill>
                <a:latin typeface="Fujitsu Infinity Pro Bold"/>
              </a:rPr>
              <a:t>Primary</a:t>
            </a:r>
            <a:br>
              <a:rPr lang="en-AU" sz="1000" kern="0" dirty="0">
                <a:solidFill>
                  <a:prstClr val="black">
                    <a:lumMod val="95000"/>
                    <a:lumOff val="5000"/>
                  </a:prstClr>
                </a:solidFill>
                <a:latin typeface="Fujitsu Infinity Pro Bold"/>
              </a:rPr>
            </a:br>
            <a:r>
              <a:rPr lang="en-AU" sz="1000" kern="0" dirty="0">
                <a:solidFill>
                  <a:prstClr val="black">
                    <a:lumMod val="95000"/>
                    <a:lumOff val="5000"/>
                  </a:prstClr>
                </a:solidFill>
                <a:latin typeface="Fujitsu Infinity Pro Bold"/>
              </a:rPr>
              <a:t>node</a:t>
            </a:r>
          </a:p>
        </p:txBody>
      </p:sp>
      <p:sp>
        <p:nvSpPr>
          <p:cNvPr id="5" name="Cylinder 4">
            <a:extLst>
              <a:ext uri="{FF2B5EF4-FFF2-40B4-BE49-F238E27FC236}">
                <a16:creationId xmlns:a16="http://schemas.microsoft.com/office/drawing/2014/main" id="{5A725F64-1498-143E-476C-7126CD975DFA}"/>
              </a:ext>
            </a:extLst>
          </p:cNvPr>
          <p:cNvSpPr>
            <a:spLocks noChangeAspect="1"/>
          </p:cNvSpPr>
          <p:nvPr/>
        </p:nvSpPr>
        <p:spPr>
          <a:xfrm>
            <a:off x="2165443" y="2131119"/>
            <a:ext cx="648000" cy="504624"/>
          </a:xfrm>
          <a:prstGeom prst="can">
            <a:avLst>
              <a:gd name="adj" fmla="val 22946"/>
            </a:avLst>
          </a:prstGeom>
          <a:solidFill>
            <a:srgbClr val="FFB701"/>
          </a:solidFill>
          <a:ln w="3175" cap="flat" cmpd="sng" algn="ctr">
            <a:solidFill>
              <a:sysClr val="windowText" lastClr="000000"/>
            </a:solidFill>
            <a:prstDash val="solid"/>
            <a:miter lim="800000"/>
          </a:ln>
          <a:effectLst/>
        </p:spPr>
        <p:txBody>
          <a:bodyPr rtlCol="0" anchor="ctr"/>
          <a:lstStyle/>
          <a:p>
            <a:pPr algn="ctr" defTabSz="457200"/>
            <a:r>
              <a:rPr lang="en-AU" sz="1000" kern="0" dirty="0">
                <a:solidFill>
                  <a:prstClr val="black"/>
                </a:solidFill>
                <a:latin typeface="Fujitsu Infinity Pro" pitchFamily="2" charset="0"/>
              </a:rPr>
              <a:t>Data</a:t>
            </a:r>
          </a:p>
        </p:txBody>
      </p:sp>
      <p:sp>
        <p:nvSpPr>
          <p:cNvPr id="6" name="Rectangle 5">
            <a:extLst>
              <a:ext uri="{FF2B5EF4-FFF2-40B4-BE49-F238E27FC236}">
                <a16:creationId xmlns:a16="http://schemas.microsoft.com/office/drawing/2014/main" id="{02FF5216-3D69-206E-26E7-C814803660F7}"/>
              </a:ext>
            </a:extLst>
          </p:cNvPr>
          <p:cNvSpPr/>
          <p:nvPr/>
        </p:nvSpPr>
        <p:spPr>
          <a:xfrm>
            <a:off x="2088313" y="1387494"/>
            <a:ext cx="828000" cy="360000"/>
          </a:xfrm>
          <a:prstGeom prst="rect">
            <a:avLst/>
          </a:prstGeom>
          <a:solidFill>
            <a:srgbClr val="FA8801"/>
          </a:solidFill>
          <a:ln w="6350">
            <a:noFill/>
          </a:ln>
          <a:effectLst/>
        </p:spPr>
        <p:txBody>
          <a:bodyPr wrap="square" lIns="0" tIns="0" rIns="0" bIns="0" rtlCol="0" anchor="ctr" anchorCtr="0">
            <a:noAutofit/>
          </a:bodyPr>
          <a:lstStyle/>
          <a:p>
            <a:pPr algn="ctr" defTabSz="457200">
              <a:lnSpc>
                <a:spcPts val="1300"/>
              </a:lnSpc>
            </a:pPr>
            <a:r>
              <a:rPr lang="en-AU" sz="1100" kern="0" dirty="0">
                <a:solidFill>
                  <a:prstClr val="black">
                    <a:lumMod val="95000"/>
                    <a:lumOff val="5000"/>
                  </a:prstClr>
                </a:solidFill>
                <a:latin typeface="Fujitsu Infinity Pro"/>
              </a:rPr>
              <a:t>Backend</a:t>
            </a:r>
          </a:p>
        </p:txBody>
      </p:sp>
      <p:sp>
        <p:nvSpPr>
          <p:cNvPr id="7" name="Rectangle 6">
            <a:extLst>
              <a:ext uri="{FF2B5EF4-FFF2-40B4-BE49-F238E27FC236}">
                <a16:creationId xmlns:a16="http://schemas.microsoft.com/office/drawing/2014/main" id="{8641F318-7993-4F8C-DBF1-5C8BEF4EEB44}"/>
              </a:ext>
            </a:extLst>
          </p:cNvPr>
          <p:cNvSpPr/>
          <p:nvPr/>
        </p:nvSpPr>
        <p:spPr>
          <a:xfrm>
            <a:off x="3561434" y="1387769"/>
            <a:ext cx="972000" cy="360000"/>
          </a:xfrm>
          <a:prstGeom prst="rect">
            <a:avLst/>
          </a:prstGeom>
          <a:solidFill>
            <a:srgbClr val="FA8801"/>
          </a:solidFill>
          <a:ln w="6350">
            <a:noFill/>
          </a:ln>
          <a:effectLst/>
        </p:spPr>
        <p:txBody>
          <a:bodyPr wrap="square" lIns="0" tIns="0" rIns="0" bIns="0" rtlCol="0" anchor="ctr" anchorCtr="0">
            <a:noAutofit/>
          </a:bodyPr>
          <a:lstStyle/>
          <a:p>
            <a:pPr algn="ctr" defTabSz="457200">
              <a:lnSpc>
                <a:spcPts val="1300"/>
              </a:lnSpc>
            </a:pPr>
            <a:r>
              <a:rPr lang="en-AU" sz="1100" kern="0" dirty="0">
                <a:solidFill>
                  <a:prstClr val="black">
                    <a:lumMod val="95000"/>
                    <a:lumOff val="5000"/>
                  </a:prstClr>
                </a:solidFill>
                <a:latin typeface="Fujitsu Infinity Pro"/>
              </a:rPr>
              <a:t>WAL sender</a:t>
            </a:r>
          </a:p>
        </p:txBody>
      </p:sp>
      <p:sp>
        <p:nvSpPr>
          <p:cNvPr id="10" name="Oval 9">
            <a:extLst>
              <a:ext uri="{FF2B5EF4-FFF2-40B4-BE49-F238E27FC236}">
                <a16:creationId xmlns:a16="http://schemas.microsoft.com/office/drawing/2014/main" id="{A48B5F39-9D35-286E-142B-2A864240FF09}"/>
              </a:ext>
            </a:extLst>
          </p:cNvPr>
          <p:cNvSpPr>
            <a:spLocks noChangeAspect="1"/>
          </p:cNvSpPr>
          <p:nvPr/>
        </p:nvSpPr>
        <p:spPr>
          <a:xfrm>
            <a:off x="1210328" y="1352160"/>
            <a:ext cx="180000" cy="180000"/>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1</a:t>
            </a:r>
          </a:p>
        </p:txBody>
      </p:sp>
      <p:sp>
        <p:nvSpPr>
          <p:cNvPr id="13" name="Rectangle: Rounded Corners 12">
            <a:extLst>
              <a:ext uri="{FF2B5EF4-FFF2-40B4-BE49-F238E27FC236}">
                <a16:creationId xmlns:a16="http://schemas.microsoft.com/office/drawing/2014/main" id="{E1A23D1A-C97B-F03C-60CB-067D5B23C376}"/>
              </a:ext>
            </a:extLst>
          </p:cNvPr>
          <p:cNvSpPr/>
          <p:nvPr/>
        </p:nvSpPr>
        <p:spPr>
          <a:xfrm>
            <a:off x="1935458" y="2877864"/>
            <a:ext cx="3160929" cy="1532898"/>
          </a:xfrm>
          <a:prstGeom prst="roundRect">
            <a:avLst>
              <a:gd name="adj" fmla="val 1225"/>
            </a:avLst>
          </a:prstGeom>
          <a:solidFill>
            <a:schemeClr val="bg2">
              <a:lumMod val="95000"/>
            </a:schemeClr>
          </a:solidFill>
          <a:ln w="6350">
            <a:noFill/>
          </a:ln>
          <a:effectLst/>
        </p:spPr>
        <p:txBody>
          <a:bodyPr wrap="square" lIns="36000" tIns="36000" rIns="36000" bIns="0" rtlCol="0" anchor="t" anchorCtr="0">
            <a:noAutofit/>
          </a:bodyPr>
          <a:lstStyle/>
          <a:p>
            <a:pPr algn="r" defTabSz="457200">
              <a:lnSpc>
                <a:spcPct val="90000"/>
              </a:lnSpc>
            </a:pPr>
            <a:r>
              <a:rPr lang="en-AU" sz="1000" kern="0" dirty="0">
                <a:solidFill>
                  <a:srgbClr val="FF8000"/>
                </a:solidFill>
                <a:latin typeface="Fujitsu Infinity Pro Bold"/>
              </a:rPr>
              <a:t>Standby</a:t>
            </a:r>
            <a:br>
              <a:rPr lang="en-AU" sz="1000" kern="0" dirty="0">
                <a:solidFill>
                  <a:prstClr val="black">
                    <a:lumMod val="95000"/>
                    <a:lumOff val="5000"/>
                  </a:prstClr>
                </a:solidFill>
                <a:latin typeface="Fujitsu Infinity Pro Bold"/>
              </a:rPr>
            </a:br>
            <a:r>
              <a:rPr lang="en-AU" sz="1000" kern="0" dirty="0">
                <a:solidFill>
                  <a:prstClr val="black">
                    <a:lumMod val="95000"/>
                    <a:lumOff val="5000"/>
                  </a:prstClr>
                </a:solidFill>
                <a:latin typeface="Fujitsu Infinity Pro Bold"/>
              </a:rPr>
              <a:t>node</a:t>
            </a:r>
          </a:p>
        </p:txBody>
      </p:sp>
      <p:sp>
        <p:nvSpPr>
          <p:cNvPr id="15" name="Rectangle 14">
            <a:extLst>
              <a:ext uri="{FF2B5EF4-FFF2-40B4-BE49-F238E27FC236}">
                <a16:creationId xmlns:a16="http://schemas.microsoft.com/office/drawing/2014/main" id="{A1A1F874-ED73-FD0E-B2A7-B47365E8EE9B}"/>
              </a:ext>
            </a:extLst>
          </p:cNvPr>
          <p:cNvSpPr/>
          <p:nvPr/>
        </p:nvSpPr>
        <p:spPr>
          <a:xfrm>
            <a:off x="3561434" y="3962803"/>
            <a:ext cx="972000" cy="360000"/>
          </a:xfrm>
          <a:prstGeom prst="rect">
            <a:avLst/>
          </a:prstGeom>
          <a:solidFill>
            <a:srgbClr val="FA8801"/>
          </a:solidFill>
          <a:ln w="6350">
            <a:noFill/>
          </a:ln>
          <a:effectLst/>
        </p:spPr>
        <p:txBody>
          <a:bodyPr wrap="square" lIns="0" tIns="0" rIns="0" bIns="0" rtlCol="0" anchor="ctr" anchorCtr="0">
            <a:noAutofit/>
          </a:bodyPr>
          <a:lstStyle/>
          <a:p>
            <a:pPr algn="ctr" defTabSz="457200">
              <a:lnSpc>
                <a:spcPts val="1300"/>
              </a:lnSpc>
            </a:pPr>
            <a:r>
              <a:rPr lang="en-AU" sz="1100" kern="0" dirty="0">
                <a:solidFill>
                  <a:prstClr val="black">
                    <a:lumMod val="95000"/>
                    <a:lumOff val="5000"/>
                  </a:prstClr>
                </a:solidFill>
                <a:latin typeface="Fujitsu Infinity Pro"/>
              </a:rPr>
              <a:t>WAL Receiver</a:t>
            </a:r>
          </a:p>
        </p:txBody>
      </p:sp>
      <p:sp>
        <p:nvSpPr>
          <p:cNvPr id="16" name="Cylinder 15">
            <a:extLst>
              <a:ext uri="{FF2B5EF4-FFF2-40B4-BE49-F238E27FC236}">
                <a16:creationId xmlns:a16="http://schemas.microsoft.com/office/drawing/2014/main" id="{9DB92E79-3131-3A41-8EC6-DA717CA46F1F}"/>
              </a:ext>
            </a:extLst>
          </p:cNvPr>
          <p:cNvSpPr>
            <a:spLocks noChangeAspect="1"/>
          </p:cNvSpPr>
          <p:nvPr/>
        </p:nvSpPr>
        <p:spPr>
          <a:xfrm>
            <a:off x="2165443" y="3825566"/>
            <a:ext cx="648000" cy="504624"/>
          </a:xfrm>
          <a:prstGeom prst="can">
            <a:avLst>
              <a:gd name="adj" fmla="val 22946"/>
            </a:avLst>
          </a:prstGeom>
          <a:solidFill>
            <a:srgbClr val="FFB701"/>
          </a:solidFill>
          <a:ln w="3175" cap="flat" cmpd="sng" algn="ctr">
            <a:solidFill>
              <a:sysClr val="windowText" lastClr="000000"/>
            </a:solidFill>
            <a:prstDash val="solid"/>
            <a:miter lim="800000"/>
          </a:ln>
          <a:effectLst/>
        </p:spPr>
        <p:txBody>
          <a:bodyPr rtlCol="0" anchor="ctr"/>
          <a:lstStyle/>
          <a:p>
            <a:pPr algn="ctr" defTabSz="457200"/>
            <a:r>
              <a:rPr lang="en-AU" sz="1000" kern="0" dirty="0">
                <a:solidFill>
                  <a:prstClr val="black"/>
                </a:solidFill>
                <a:latin typeface="Fujitsu Infinity Pro" pitchFamily="2" charset="0"/>
              </a:rPr>
              <a:t>Data</a:t>
            </a:r>
          </a:p>
        </p:txBody>
      </p:sp>
      <p:sp>
        <p:nvSpPr>
          <p:cNvPr id="18" name="Rectangle 17">
            <a:extLst>
              <a:ext uri="{FF2B5EF4-FFF2-40B4-BE49-F238E27FC236}">
                <a16:creationId xmlns:a16="http://schemas.microsoft.com/office/drawing/2014/main" id="{88A7D168-B9E7-9C17-F614-26979B515E1E}"/>
              </a:ext>
            </a:extLst>
          </p:cNvPr>
          <p:cNvSpPr/>
          <p:nvPr/>
        </p:nvSpPr>
        <p:spPr>
          <a:xfrm>
            <a:off x="1446893" y="1370160"/>
            <a:ext cx="432000" cy="144000"/>
          </a:xfrm>
          <a:prstGeom prst="rect">
            <a:avLst/>
          </a:prstGeom>
          <a:noFill/>
          <a:ln w="19050">
            <a:noFill/>
          </a:ln>
          <a:effectLst/>
        </p:spPr>
        <p:txBody>
          <a:bodyPr wrap="square" lIns="0" tIns="0" rIns="0" bIns="0" rtlCol="0" anchor="ctr" anchorCtr="0">
            <a:noAutofit/>
          </a:bodyPr>
          <a:lstStyle/>
          <a:p>
            <a:pPr defTabSz="457200">
              <a:lnSpc>
                <a:spcPct val="90000"/>
              </a:lnSpc>
            </a:pPr>
            <a:r>
              <a:rPr lang="en-AU" sz="800" kern="0" dirty="0">
                <a:solidFill>
                  <a:prstClr val="black">
                    <a:lumMod val="95000"/>
                    <a:lumOff val="5000"/>
                  </a:prstClr>
                </a:solidFill>
                <a:latin typeface="Fujitsu Infinity Pro"/>
              </a:rPr>
              <a:t>Commit</a:t>
            </a:r>
          </a:p>
        </p:txBody>
      </p:sp>
      <p:pic>
        <p:nvPicPr>
          <p:cNvPr id="21" name="Graphic 20">
            <a:extLst>
              <a:ext uri="{FF2B5EF4-FFF2-40B4-BE49-F238E27FC236}">
                <a16:creationId xmlns:a16="http://schemas.microsoft.com/office/drawing/2014/main" id="{FB4E8560-6DBA-2FEE-4AE7-A7004F5C6A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54971" y="3737846"/>
            <a:ext cx="518899" cy="575999"/>
          </a:xfrm>
          <a:custGeom>
            <a:avLst/>
            <a:gdLst>
              <a:gd name="connsiteX0" fmla="*/ 3517701 w 5416576"/>
              <a:gd name="connsiteY0" fmla="*/ 691567 h 5986730"/>
              <a:gd name="connsiteX1" fmla="*/ 3383710 w 5416576"/>
              <a:gd name="connsiteY1" fmla="*/ 947899 h 5986730"/>
              <a:gd name="connsiteX2" fmla="*/ 3191459 w 5416576"/>
              <a:gd name="connsiteY2" fmla="*/ 1140152 h 5986730"/>
              <a:gd name="connsiteX3" fmla="*/ 2705009 w 5416576"/>
              <a:gd name="connsiteY3" fmla="*/ 1236274 h 5986730"/>
              <a:gd name="connsiteX4" fmla="*/ 2706496 w 5416576"/>
              <a:gd name="connsiteY4" fmla="*/ 1238241 h 5986730"/>
              <a:gd name="connsiteX5" fmla="*/ 2670299 w 5416576"/>
              <a:gd name="connsiteY5" fmla="*/ 1220537 h 5986730"/>
              <a:gd name="connsiteX6" fmla="*/ 2277834 w 5416576"/>
              <a:gd name="connsiteY6" fmla="*/ 1146672 h 5986730"/>
              <a:gd name="connsiteX7" fmla="*/ 2220501 w 5416576"/>
              <a:gd name="connsiteY7" fmla="*/ 1147916 h 5986730"/>
              <a:gd name="connsiteX8" fmla="*/ 1989406 w 5416576"/>
              <a:gd name="connsiteY8" fmla="*/ 1262439 h 5986730"/>
              <a:gd name="connsiteX9" fmla="*/ 1969359 w 5416576"/>
              <a:gd name="connsiteY9" fmla="*/ 1284081 h 5986730"/>
              <a:gd name="connsiteX10" fmla="*/ 1943551 w 5416576"/>
              <a:gd name="connsiteY10" fmla="*/ 1277838 h 5986730"/>
              <a:gd name="connsiteX11" fmla="*/ 1917347 w 5416576"/>
              <a:gd name="connsiteY11" fmla="*/ 1364125 h 5986730"/>
              <a:gd name="connsiteX12" fmla="*/ 1902027 w 5416576"/>
              <a:gd name="connsiteY12" fmla="*/ 1373178 h 5986730"/>
              <a:gd name="connsiteX13" fmla="*/ 1905441 w 5416576"/>
              <a:gd name="connsiteY13" fmla="*/ 1377715 h 5986730"/>
              <a:gd name="connsiteX14" fmla="*/ 1905771 w 5416576"/>
              <a:gd name="connsiteY14" fmla="*/ 1377968 h 5986730"/>
              <a:gd name="connsiteX15" fmla="*/ 1838808 w 5416576"/>
              <a:gd name="connsiteY15" fmla="*/ 1372341 h 5986730"/>
              <a:gd name="connsiteX16" fmla="*/ 1836519 w 5416576"/>
              <a:gd name="connsiteY16" fmla="*/ 1397980 h 5986730"/>
              <a:gd name="connsiteX17" fmla="*/ 1826292 w 5416576"/>
              <a:gd name="connsiteY17" fmla="*/ 1398424 h 5986730"/>
              <a:gd name="connsiteX18" fmla="*/ 1641810 w 5416576"/>
              <a:gd name="connsiteY18" fmla="*/ 1516879 h 5986730"/>
              <a:gd name="connsiteX19" fmla="*/ 1766614 w 5416576"/>
              <a:gd name="connsiteY19" fmla="*/ 1714947 h 5986730"/>
              <a:gd name="connsiteX20" fmla="*/ 1826963 w 5416576"/>
              <a:gd name="connsiteY20" fmla="*/ 1731382 h 5986730"/>
              <a:gd name="connsiteX21" fmla="*/ 1833022 w 5416576"/>
              <a:gd name="connsiteY21" fmla="*/ 1763325 h 5986730"/>
              <a:gd name="connsiteX22" fmla="*/ 1985531 w 5416576"/>
              <a:gd name="connsiteY22" fmla="*/ 2273258 h 5986730"/>
              <a:gd name="connsiteX23" fmla="*/ 2000442 w 5416576"/>
              <a:gd name="connsiteY23" fmla="*/ 2287269 h 5986730"/>
              <a:gd name="connsiteX24" fmla="*/ 2020909 w 5416576"/>
              <a:gd name="connsiteY24" fmla="*/ 2334372 h 5986730"/>
              <a:gd name="connsiteX25" fmla="*/ 2709865 w 5416576"/>
              <a:gd name="connsiteY25" fmla="*/ 2654844 h 5986730"/>
              <a:gd name="connsiteX26" fmla="*/ 3391994 w 5416576"/>
              <a:gd name="connsiteY26" fmla="*/ 2345794 h 5986730"/>
              <a:gd name="connsiteX27" fmla="*/ 3431896 w 5416576"/>
              <a:gd name="connsiteY27" fmla="*/ 2257928 h 5986730"/>
              <a:gd name="connsiteX28" fmla="*/ 3441970 w 5416576"/>
              <a:gd name="connsiteY28" fmla="*/ 2249956 h 5986730"/>
              <a:gd name="connsiteX29" fmla="*/ 3578874 w 5416576"/>
              <a:gd name="connsiteY29" fmla="*/ 1728551 h 5986730"/>
              <a:gd name="connsiteX30" fmla="*/ 3573783 w 5416576"/>
              <a:gd name="connsiteY30" fmla="*/ 1718721 h 5986730"/>
              <a:gd name="connsiteX31" fmla="*/ 3589822 w 5416576"/>
              <a:gd name="connsiteY31" fmla="*/ 1721590 h 5986730"/>
              <a:gd name="connsiteX32" fmla="*/ 3746984 w 5416576"/>
              <a:gd name="connsiteY32" fmla="*/ 1650153 h 5986730"/>
              <a:gd name="connsiteX33" fmla="*/ 3770797 w 5416576"/>
              <a:gd name="connsiteY33" fmla="*/ 1466796 h 5986730"/>
              <a:gd name="connsiteX34" fmla="*/ 3594584 w 5416576"/>
              <a:gd name="connsiteY34" fmla="*/ 1392977 h 5986730"/>
              <a:gd name="connsiteX35" fmla="*/ 3583791 w 5416576"/>
              <a:gd name="connsiteY35" fmla="*/ 1394787 h 5986730"/>
              <a:gd name="connsiteX36" fmla="*/ 3563073 w 5416576"/>
              <a:gd name="connsiteY36" fmla="*/ 1213493 h 5986730"/>
              <a:gd name="connsiteX37" fmla="*/ 3624746 w 5416576"/>
              <a:gd name="connsiteY37" fmla="*/ 1211208 h 5986730"/>
              <a:gd name="connsiteX38" fmla="*/ 3650940 w 5416576"/>
              <a:gd name="connsiteY38" fmla="*/ 968321 h 5986730"/>
              <a:gd name="connsiteX39" fmla="*/ 3650448 w 5416576"/>
              <a:gd name="connsiteY39" fmla="*/ 961823 h 5986730"/>
              <a:gd name="connsiteX40" fmla="*/ 3655013 w 5416576"/>
              <a:gd name="connsiteY40" fmla="*/ 942284 h 5986730"/>
              <a:gd name="connsiteX41" fmla="*/ 3650940 w 5416576"/>
              <a:gd name="connsiteY41" fmla="*/ 841322 h 5986730"/>
              <a:gd name="connsiteX42" fmla="*/ 3627255 w 5416576"/>
              <a:gd name="connsiteY42" fmla="*/ 731006 h 5986730"/>
              <a:gd name="connsiteX43" fmla="*/ 3620857 w 5416576"/>
              <a:gd name="connsiteY43" fmla="*/ 733101 h 5986730"/>
              <a:gd name="connsiteX44" fmla="*/ 3622565 w 5416576"/>
              <a:gd name="connsiteY44" fmla="*/ 729434 h 5986730"/>
              <a:gd name="connsiteX45" fmla="*/ 0 w 5416576"/>
              <a:gd name="connsiteY45" fmla="*/ 0 h 5986730"/>
              <a:gd name="connsiteX46" fmla="*/ 5416576 w 5416576"/>
              <a:gd name="connsiteY46" fmla="*/ 0 h 5986730"/>
              <a:gd name="connsiteX47" fmla="*/ 5416576 w 5416576"/>
              <a:gd name="connsiteY47" fmla="*/ 5986730 h 5986730"/>
              <a:gd name="connsiteX48" fmla="*/ 0 w 5416576"/>
              <a:gd name="connsiteY48" fmla="*/ 5986730 h 59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416576" h="5986730">
                <a:moveTo>
                  <a:pt x="3517701" y="691567"/>
                </a:moveTo>
                <a:cubicBezTo>
                  <a:pt x="3476922" y="721666"/>
                  <a:pt x="3464298" y="861483"/>
                  <a:pt x="3383710" y="947899"/>
                </a:cubicBezTo>
                <a:cubicBezTo>
                  <a:pt x="3303122" y="1034314"/>
                  <a:pt x="3371570" y="1016353"/>
                  <a:pt x="3191459" y="1140152"/>
                </a:cubicBezTo>
                <a:cubicBezTo>
                  <a:pt x="3011348" y="1263950"/>
                  <a:pt x="2704523" y="1219283"/>
                  <a:pt x="2705009" y="1236274"/>
                </a:cubicBezTo>
                <a:lnTo>
                  <a:pt x="2706496" y="1238241"/>
                </a:lnTo>
                <a:lnTo>
                  <a:pt x="2670299" y="1220537"/>
                </a:lnTo>
                <a:cubicBezTo>
                  <a:pt x="2560037" y="1175147"/>
                  <a:pt x="2390431" y="1149060"/>
                  <a:pt x="2277834" y="1146672"/>
                </a:cubicBezTo>
                <a:cubicBezTo>
                  <a:pt x="2256387" y="1146216"/>
                  <a:pt x="2237008" y="1146621"/>
                  <a:pt x="2220501" y="1147916"/>
                </a:cubicBezTo>
                <a:cubicBezTo>
                  <a:pt x="2137970" y="1154389"/>
                  <a:pt x="2048611" y="1205996"/>
                  <a:pt x="1989406" y="1262439"/>
                </a:cubicBezTo>
                <a:lnTo>
                  <a:pt x="1969359" y="1284081"/>
                </a:lnTo>
                <a:lnTo>
                  <a:pt x="1943551" y="1277838"/>
                </a:lnTo>
                <a:lnTo>
                  <a:pt x="1917347" y="1364125"/>
                </a:lnTo>
                <a:lnTo>
                  <a:pt x="1902027" y="1373178"/>
                </a:lnTo>
                <a:cubicBezTo>
                  <a:pt x="1898467" y="1373826"/>
                  <a:pt x="1901400" y="1375505"/>
                  <a:pt x="1905441" y="1377715"/>
                </a:cubicBezTo>
                <a:lnTo>
                  <a:pt x="1905771" y="1377968"/>
                </a:lnTo>
                <a:lnTo>
                  <a:pt x="1838808" y="1372341"/>
                </a:lnTo>
                <a:lnTo>
                  <a:pt x="1836519" y="1397980"/>
                </a:lnTo>
                <a:lnTo>
                  <a:pt x="1826292" y="1398424"/>
                </a:lnTo>
                <a:cubicBezTo>
                  <a:pt x="1675146" y="1401983"/>
                  <a:pt x="1641648" y="1461372"/>
                  <a:pt x="1641810" y="1516879"/>
                </a:cubicBezTo>
                <a:cubicBezTo>
                  <a:pt x="1641952" y="1565447"/>
                  <a:pt x="1643333" y="1667788"/>
                  <a:pt x="1766614" y="1714947"/>
                </a:cubicBezTo>
                <a:lnTo>
                  <a:pt x="1826963" y="1731382"/>
                </a:lnTo>
                <a:lnTo>
                  <a:pt x="1833022" y="1763325"/>
                </a:lnTo>
                <a:cubicBezTo>
                  <a:pt x="1856818" y="1887491"/>
                  <a:pt x="1919688" y="2197645"/>
                  <a:pt x="1985531" y="2273258"/>
                </a:cubicBezTo>
                <a:lnTo>
                  <a:pt x="2000442" y="2287269"/>
                </a:lnTo>
                <a:lnTo>
                  <a:pt x="2020909" y="2334372"/>
                </a:lnTo>
                <a:cubicBezTo>
                  <a:pt x="2129177" y="2522045"/>
                  <a:pt x="2396831" y="2654844"/>
                  <a:pt x="2709865" y="2654844"/>
                </a:cubicBezTo>
                <a:cubicBezTo>
                  <a:pt x="3016509" y="2654844"/>
                  <a:pt x="3279609" y="2527410"/>
                  <a:pt x="3391994" y="2345794"/>
                </a:cubicBezTo>
                <a:lnTo>
                  <a:pt x="3431896" y="2257928"/>
                </a:lnTo>
                <a:lnTo>
                  <a:pt x="3441970" y="2249956"/>
                </a:lnTo>
                <a:cubicBezTo>
                  <a:pt x="3514793" y="2161598"/>
                  <a:pt x="3574505" y="1818365"/>
                  <a:pt x="3578874" y="1728551"/>
                </a:cubicBezTo>
                <a:lnTo>
                  <a:pt x="3573783" y="1718721"/>
                </a:lnTo>
                <a:lnTo>
                  <a:pt x="3589822" y="1721590"/>
                </a:lnTo>
                <a:cubicBezTo>
                  <a:pt x="3702534" y="1725162"/>
                  <a:pt x="3710471" y="1685079"/>
                  <a:pt x="3746984" y="1650153"/>
                </a:cubicBezTo>
                <a:cubicBezTo>
                  <a:pt x="3783497" y="1615227"/>
                  <a:pt x="3791435" y="1516803"/>
                  <a:pt x="3770797" y="1466796"/>
                </a:cubicBezTo>
                <a:cubicBezTo>
                  <a:pt x="3750159" y="1416789"/>
                  <a:pt x="3697770" y="1388611"/>
                  <a:pt x="3594584" y="1392977"/>
                </a:cubicBezTo>
                <a:lnTo>
                  <a:pt x="3583791" y="1394787"/>
                </a:lnTo>
                <a:lnTo>
                  <a:pt x="3563073" y="1213493"/>
                </a:lnTo>
                <a:lnTo>
                  <a:pt x="3624746" y="1211208"/>
                </a:lnTo>
                <a:cubicBezTo>
                  <a:pt x="3639827" y="1170330"/>
                  <a:pt x="3641019" y="1051267"/>
                  <a:pt x="3650940" y="968321"/>
                </a:cubicBezTo>
                <a:lnTo>
                  <a:pt x="3650448" y="961823"/>
                </a:lnTo>
                <a:lnTo>
                  <a:pt x="3655013" y="942284"/>
                </a:lnTo>
                <a:cubicBezTo>
                  <a:pt x="3658678" y="910974"/>
                  <a:pt x="3654809" y="870790"/>
                  <a:pt x="3650940" y="841322"/>
                </a:cubicBezTo>
                <a:cubicBezTo>
                  <a:pt x="3646426" y="806943"/>
                  <a:pt x="3646773" y="734278"/>
                  <a:pt x="3627255" y="731006"/>
                </a:cubicBezTo>
                <a:lnTo>
                  <a:pt x="3620857" y="733101"/>
                </a:lnTo>
                <a:lnTo>
                  <a:pt x="3622565" y="729434"/>
                </a:lnTo>
                <a:close/>
                <a:moveTo>
                  <a:pt x="0" y="0"/>
                </a:moveTo>
                <a:lnTo>
                  <a:pt x="5416576" y="0"/>
                </a:lnTo>
                <a:lnTo>
                  <a:pt x="5416576" y="5986730"/>
                </a:lnTo>
                <a:lnTo>
                  <a:pt x="0" y="5986730"/>
                </a:lnTo>
                <a:close/>
              </a:path>
            </a:pathLst>
          </a:custGeom>
        </p:spPr>
      </p:pic>
      <p:pic>
        <p:nvPicPr>
          <p:cNvPr id="23" name="Graphic 22">
            <a:extLst>
              <a:ext uri="{FF2B5EF4-FFF2-40B4-BE49-F238E27FC236}">
                <a16:creationId xmlns:a16="http://schemas.microsoft.com/office/drawing/2014/main" id="{AB1020D6-9D8E-786F-1AD0-8CD4DC4A62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31801" y="1304140"/>
            <a:ext cx="499151" cy="562296"/>
          </a:xfrm>
          <a:prstGeom prst="rect">
            <a:avLst/>
          </a:prstGeom>
        </p:spPr>
      </p:pic>
      <p:sp>
        <p:nvSpPr>
          <p:cNvPr id="24" name="Cylinder 23">
            <a:extLst>
              <a:ext uri="{FF2B5EF4-FFF2-40B4-BE49-F238E27FC236}">
                <a16:creationId xmlns:a16="http://schemas.microsoft.com/office/drawing/2014/main" id="{34A989ED-4E3E-E8E8-66B8-55AC9C15A3F7}"/>
              </a:ext>
            </a:extLst>
          </p:cNvPr>
          <p:cNvSpPr>
            <a:spLocks noChangeAspect="1"/>
          </p:cNvSpPr>
          <p:nvPr/>
        </p:nvSpPr>
        <p:spPr>
          <a:xfrm>
            <a:off x="3723434" y="2131119"/>
            <a:ext cx="648000" cy="504624"/>
          </a:xfrm>
          <a:prstGeom prst="can">
            <a:avLst>
              <a:gd name="adj" fmla="val 22946"/>
            </a:avLst>
          </a:prstGeom>
          <a:solidFill>
            <a:srgbClr val="FFB701"/>
          </a:solidFill>
          <a:ln w="3175" cap="flat" cmpd="sng" algn="ctr">
            <a:solidFill>
              <a:sysClr val="windowText" lastClr="000000"/>
            </a:solidFill>
            <a:prstDash val="solid"/>
            <a:miter lim="800000"/>
          </a:ln>
          <a:effectLst/>
        </p:spPr>
        <p:txBody>
          <a:bodyPr rtlCol="0" anchor="ctr"/>
          <a:lstStyle/>
          <a:p>
            <a:pPr algn="ctr" defTabSz="457200"/>
            <a:r>
              <a:rPr lang="en-AU" sz="1000" kern="0" dirty="0">
                <a:solidFill>
                  <a:prstClr val="black"/>
                </a:solidFill>
                <a:latin typeface="Fujitsu Infinity Pro" pitchFamily="2" charset="0"/>
              </a:rPr>
              <a:t>WAL</a:t>
            </a:r>
          </a:p>
        </p:txBody>
      </p:sp>
      <p:sp>
        <p:nvSpPr>
          <p:cNvPr id="34" name="Rectangle: Rounded Corners 33">
            <a:extLst>
              <a:ext uri="{FF2B5EF4-FFF2-40B4-BE49-F238E27FC236}">
                <a16:creationId xmlns:a16="http://schemas.microsoft.com/office/drawing/2014/main" id="{5102A6C0-28A4-8290-275E-97F9427E2355}"/>
              </a:ext>
            </a:extLst>
          </p:cNvPr>
          <p:cNvSpPr/>
          <p:nvPr/>
        </p:nvSpPr>
        <p:spPr>
          <a:xfrm>
            <a:off x="3558556" y="3579526"/>
            <a:ext cx="468000" cy="216000"/>
          </a:xfrm>
          <a:prstGeom prst="roundRect">
            <a:avLst>
              <a:gd name="adj" fmla="val 0"/>
            </a:avLst>
          </a:prstGeom>
          <a:noFill/>
          <a:ln w="19050">
            <a:noFill/>
          </a:ln>
          <a:effectLst/>
        </p:spPr>
        <p:txBody>
          <a:bodyPr wrap="square" lIns="0" tIns="0" rIns="0" bIns="0" rtlCol="0" anchor="ctr" anchorCtr="0">
            <a:noAutofit/>
          </a:bodyPr>
          <a:lstStyle/>
          <a:p>
            <a:pPr algn="ctr" defTabSz="457200">
              <a:lnSpc>
                <a:spcPct val="90000"/>
              </a:lnSpc>
            </a:pPr>
            <a:r>
              <a:rPr lang="en-AU" sz="800" kern="0" dirty="0">
                <a:solidFill>
                  <a:prstClr val="black">
                    <a:lumMod val="95000"/>
                    <a:lumOff val="5000"/>
                  </a:prstClr>
                </a:solidFill>
                <a:latin typeface="Fujitsu Infinity Pro"/>
              </a:rPr>
              <a:t>Write WAL</a:t>
            </a:r>
            <a:endParaRPr lang="en-US" sz="800" kern="0" noProof="1">
              <a:solidFill>
                <a:prstClr val="black">
                  <a:lumMod val="95000"/>
                  <a:lumOff val="5000"/>
                </a:prstClr>
              </a:solidFill>
              <a:latin typeface="Fujitsu Infinity Pro"/>
            </a:endParaRPr>
          </a:p>
        </p:txBody>
      </p:sp>
      <p:sp>
        <p:nvSpPr>
          <p:cNvPr id="38" name="Oval 37">
            <a:extLst>
              <a:ext uri="{FF2B5EF4-FFF2-40B4-BE49-F238E27FC236}">
                <a16:creationId xmlns:a16="http://schemas.microsoft.com/office/drawing/2014/main" id="{21CBBFFC-571A-00C3-AC34-E34FF26C12D5}"/>
              </a:ext>
            </a:extLst>
          </p:cNvPr>
          <p:cNvSpPr>
            <a:spLocks noChangeAspect="1"/>
          </p:cNvSpPr>
          <p:nvPr/>
        </p:nvSpPr>
        <p:spPr>
          <a:xfrm>
            <a:off x="1210328" y="3884994"/>
            <a:ext cx="180000" cy="180000"/>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9</a:t>
            </a:r>
          </a:p>
        </p:txBody>
      </p:sp>
      <p:sp>
        <p:nvSpPr>
          <p:cNvPr id="39" name="Cylinder 38">
            <a:extLst>
              <a:ext uri="{FF2B5EF4-FFF2-40B4-BE49-F238E27FC236}">
                <a16:creationId xmlns:a16="http://schemas.microsoft.com/office/drawing/2014/main" id="{834EBE9C-E9CE-C991-1E9A-033370374D2B}"/>
              </a:ext>
            </a:extLst>
          </p:cNvPr>
          <p:cNvSpPr>
            <a:spLocks noChangeAspect="1"/>
          </p:cNvSpPr>
          <p:nvPr/>
        </p:nvSpPr>
        <p:spPr>
          <a:xfrm>
            <a:off x="3723434" y="2932269"/>
            <a:ext cx="648000" cy="504624"/>
          </a:xfrm>
          <a:prstGeom prst="can">
            <a:avLst>
              <a:gd name="adj" fmla="val 22946"/>
            </a:avLst>
          </a:prstGeom>
          <a:solidFill>
            <a:srgbClr val="FFB701"/>
          </a:solidFill>
          <a:ln w="3175" cap="flat" cmpd="sng" algn="ctr">
            <a:solidFill>
              <a:sysClr val="windowText" lastClr="000000"/>
            </a:solidFill>
            <a:prstDash val="solid"/>
            <a:miter lim="800000"/>
          </a:ln>
          <a:effectLst/>
        </p:spPr>
        <p:txBody>
          <a:bodyPr rtlCol="0" anchor="ctr"/>
          <a:lstStyle/>
          <a:p>
            <a:pPr algn="ctr" defTabSz="457200"/>
            <a:r>
              <a:rPr lang="en-AU" sz="1000" kern="0" dirty="0">
                <a:solidFill>
                  <a:prstClr val="black"/>
                </a:solidFill>
                <a:latin typeface="Fujitsu Infinity Pro" pitchFamily="2" charset="0"/>
              </a:rPr>
              <a:t>WAL</a:t>
            </a:r>
          </a:p>
        </p:txBody>
      </p:sp>
      <p:sp>
        <p:nvSpPr>
          <p:cNvPr id="43" name="Rectangle 42">
            <a:extLst>
              <a:ext uri="{FF2B5EF4-FFF2-40B4-BE49-F238E27FC236}">
                <a16:creationId xmlns:a16="http://schemas.microsoft.com/office/drawing/2014/main" id="{000E2F66-C8E5-7656-FB78-63A044AF0E65}"/>
              </a:ext>
            </a:extLst>
          </p:cNvPr>
          <p:cNvSpPr/>
          <p:nvPr/>
        </p:nvSpPr>
        <p:spPr>
          <a:xfrm>
            <a:off x="2088313" y="2998657"/>
            <a:ext cx="828000" cy="360000"/>
          </a:xfrm>
          <a:prstGeom prst="rect">
            <a:avLst/>
          </a:prstGeom>
          <a:solidFill>
            <a:srgbClr val="FA8801"/>
          </a:solidFill>
          <a:ln w="6350">
            <a:noFill/>
          </a:ln>
          <a:effectLst/>
        </p:spPr>
        <p:txBody>
          <a:bodyPr wrap="square" lIns="0" tIns="0" rIns="0" bIns="0" rtlCol="0" anchor="ctr" anchorCtr="0">
            <a:noAutofit/>
          </a:bodyPr>
          <a:lstStyle/>
          <a:p>
            <a:pPr algn="ctr" defTabSz="457200">
              <a:lnSpc>
                <a:spcPts val="1300"/>
              </a:lnSpc>
            </a:pPr>
            <a:r>
              <a:rPr lang="en-AU" sz="1100" kern="0" dirty="0">
                <a:solidFill>
                  <a:prstClr val="black">
                    <a:lumMod val="95000"/>
                    <a:lumOff val="5000"/>
                  </a:prstClr>
                </a:solidFill>
                <a:latin typeface="Fujitsu Infinity Pro"/>
              </a:rPr>
              <a:t>Startup</a:t>
            </a:r>
          </a:p>
        </p:txBody>
      </p:sp>
      <p:sp>
        <p:nvSpPr>
          <p:cNvPr id="46" name="Rectangle: Rounded Corners 45">
            <a:extLst>
              <a:ext uri="{FF2B5EF4-FFF2-40B4-BE49-F238E27FC236}">
                <a16:creationId xmlns:a16="http://schemas.microsoft.com/office/drawing/2014/main" id="{D5E3CC0D-0E2D-5431-F9EE-DFD4524CA9A2}"/>
              </a:ext>
            </a:extLst>
          </p:cNvPr>
          <p:cNvSpPr/>
          <p:nvPr/>
        </p:nvSpPr>
        <p:spPr>
          <a:xfrm>
            <a:off x="2738028" y="3408185"/>
            <a:ext cx="468000" cy="324000"/>
          </a:xfrm>
          <a:prstGeom prst="roundRect">
            <a:avLst>
              <a:gd name="adj" fmla="val 0"/>
            </a:avLst>
          </a:prstGeom>
          <a:noFill/>
          <a:ln w="19050">
            <a:noFill/>
          </a:ln>
          <a:effectLst/>
        </p:spPr>
        <p:txBody>
          <a:bodyPr wrap="square" lIns="0" tIns="0" rIns="0" bIns="0" rtlCol="0" anchor="ctr" anchorCtr="0">
            <a:noAutofit/>
          </a:bodyPr>
          <a:lstStyle/>
          <a:p>
            <a:pPr defTabSz="457200">
              <a:lnSpc>
                <a:spcPct val="90000"/>
              </a:lnSpc>
            </a:pPr>
            <a:r>
              <a:rPr lang="en-AU" sz="800" kern="0" dirty="0">
                <a:solidFill>
                  <a:prstClr val="black">
                    <a:lumMod val="95000"/>
                    <a:lumOff val="5000"/>
                  </a:prstClr>
                </a:solidFill>
                <a:latin typeface="Fujitsu Infinity Pro"/>
              </a:rPr>
              <a:t>Apply</a:t>
            </a:r>
            <a:endParaRPr lang="en-US" sz="800" kern="0" noProof="1">
              <a:solidFill>
                <a:prstClr val="black">
                  <a:lumMod val="95000"/>
                  <a:lumOff val="5000"/>
                </a:prstClr>
              </a:solidFill>
              <a:latin typeface="Fujitsu Infinity Pro"/>
            </a:endParaRPr>
          </a:p>
        </p:txBody>
      </p:sp>
      <p:sp>
        <p:nvSpPr>
          <p:cNvPr id="3" name="Oval 2">
            <a:extLst>
              <a:ext uri="{FF2B5EF4-FFF2-40B4-BE49-F238E27FC236}">
                <a16:creationId xmlns:a16="http://schemas.microsoft.com/office/drawing/2014/main" id="{20F21A87-77B4-D264-9178-49C8ABE1F123}"/>
              </a:ext>
            </a:extLst>
          </p:cNvPr>
          <p:cNvSpPr>
            <a:spLocks noChangeAspect="1"/>
          </p:cNvSpPr>
          <p:nvPr/>
        </p:nvSpPr>
        <p:spPr>
          <a:xfrm>
            <a:off x="7611513" y="204699"/>
            <a:ext cx="324000" cy="32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100" dirty="0">
                <a:solidFill>
                  <a:schemeClr val="tx1"/>
                </a:solidFill>
                <a:latin typeface="Fujitsu Infinity Pro Bold" pitchFamily="2" charset="0"/>
              </a:rPr>
              <a:t>2/2</a:t>
            </a:r>
          </a:p>
        </p:txBody>
      </p:sp>
      <p:sp>
        <p:nvSpPr>
          <p:cNvPr id="36" name="Rectangle: Rounded Corners 35">
            <a:extLst>
              <a:ext uri="{FF2B5EF4-FFF2-40B4-BE49-F238E27FC236}">
                <a16:creationId xmlns:a16="http://schemas.microsoft.com/office/drawing/2014/main" id="{DCB6A6DB-3C44-207D-98BF-A9BFAD4DB8A3}"/>
              </a:ext>
            </a:extLst>
          </p:cNvPr>
          <p:cNvSpPr/>
          <p:nvPr/>
        </p:nvSpPr>
        <p:spPr>
          <a:xfrm>
            <a:off x="1446893" y="3902994"/>
            <a:ext cx="432000" cy="144000"/>
          </a:xfrm>
          <a:prstGeom prst="roundRect">
            <a:avLst>
              <a:gd name="adj" fmla="val 0"/>
            </a:avLst>
          </a:prstGeom>
          <a:noFill/>
          <a:ln w="19050">
            <a:noFill/>
          </a:ln>
          <a:effectLst/>
        </p:spPr>
        <p:txBody>
          <a:bodyPr wrap="square" lIns="0" tIns="0" rIns="0" bIns="0" rtlCol="0" anchor="ctr" anchorCtr="0">
            <a:noAutofit/>
          </a:bodyPr>
          <a:lstStyle/>
          <a:p>
            <a:pPr defTabSz="457200">
              <a:lnSpc>
                <a:spcPct val="90000"/>
              </a:lnSpc>
            </a:pPr>
            <a:r>
              <a:rPr lang="en-AU" sz="800" kern="0" dirty="0">
                <a:solidFill>
                  <a:prstClr val="black">
                    <a:lumMod val="95000"/>
                    <a:lumOff val="5000"/>
                  </a:prstClr>
                </a:solidFill>
                <a:latin typeface="Fujitsu Infinity Pro"/>
              </a:rPr>
              <a:t>Read</a:t>
            </a:r>
            <a:endParaRPr lang="en-US" sz="800" kern="0" noProof="1">
              <a:solidFill>
                <a:prstClr val="black">
                  <a:lumMod val="95000"/>
                  <a:lumOff val="5000"/>
                </a:prstClr>
              </a:solidFill>
              <a:latin typeface="Fujitsu Infinity Pro"/>
            </a:endParaRPr>
          </a:p>
        </p:txBody>
      </p:sp>
      <p:cxnSp>
        <p:nvCxnSpPr>
          <p:cNvPr id="72" name="Straight Arrow Connector 71">
            <a:extLst>
              <a:ext uri="{FF2B5EF4-FFF2-40B4-BE49-F238E27FC236}">
                <a16:creationId xmlns:a16="http://schemas.microsoft.com/office/drawing/2014/main" id="{0984D7C4-5103-FBE7-1E59-377F5788CAD3}"/>
              </a:ext>
            </a:extLst>
          </p:cNvPr>
          <p:cNvCxnSpPr>
            <a:cxnSpLocks/>
          </p:cNvCxnSpPr>
          <p:nvPr/>
        </p:nvCxnSpPr>
        <p:spPr>
          <a:xfrm>
            <a:off x="1109773" y="1569209"/>
            <a:ext cx="88503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56A246BD-7E7F-4FC9-0EB1-8918465333B2}"/>
              </a:ext>
            </a:extLst>
          </p:cNvPr>
          <p:cNvCxnSpPr>
            <a:cxnSpLocks/>
          </p:cNvCxnSpPr>
          <p:nvPr/>
        </p:nvCxnSpPr>
        <p:spPr>
          <a:xfrm flipH="1">
            <a:off x="1109773" y="4112079"/>
            <a:ext cx="81073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B700BFBB-2BDF-545A-DD16-3E9272F8165E}"/>
              </a:ext>
            </a:extLst>
          </p:cNvPr>
          <p:cNvCxnSpPr>
            <a:cxnSpLocks/>
          </p:cNvCxnSpPr>
          <p:nvPr/>
        </p:nvCxnSpPr>
        <p:spPr>
          <a:xfrm>
            <a:off x="2489443" y="3358657"/>
            <a:ext cx="0" cy="432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D1DE79BE-B2E4-DACE-211C-02207F098788}"/>
              </a:ext>
            </a:extLst>
          </p:cNvPr>
          <p:cNvCxnSpPr>
            <a:cxnSpLocks/>
          </p:cNvCxnSpPr>
          <p:nvPr/>
        </p:nvCxnSpPr>
        <p:spPr>
          <a:xfrm>
            <a:off x="2489443" y="1744454"/>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6DACF77E-2179-962A-8100-F32A4E0CCE82}"/>
              </a:ext>
            </a:extLst>
          </p:cNvPr>
          <p:cNvSpPr>
            <a:spLocks noChangeAspect="1"/>
          </p:cNvSpPr>
          <p:nvPr/>
        </p:nvSpPr>
        <p:spPr>
          <a:xfrm>
            <a:off x="2405569" y="1796474"/>
            <a:ext cx="180000" cy="180000"/>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2</a:t>
            </a:r>
          </a:p>
        </p:txBody>
      </p:sp>
      <p:sp>
        <p:nvSpPr>
          <p:cNvPr id="45" name="Oval 44">
            <a:extLst>
              <a:ext uri="{FF2B5EF4-FFF2-40B4-BE49-F238E27FC236}">
                <a16:creationId xmlns:a16="http://schemas.microsoft.com/office/drawing/2014/main" id="{FF57E945-05D2-3BFF-EDD3-000C72EFA907}"/>
              </a:ext>
            </a:extLst>
          </p:cNvPr>
          <p:cNvSpPr>
            <a:spLocks noChangeAspect="1"/>
          </p:cNvSpPr>
          <p:nvPr/>
        </p:nvSpPr>
        <p:spPr>
          <a:xfrm>
            <a:off x="2405569" y="3464313"/>
            <a:ext cx="180000" cy="180000"/>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8</a:t>
            </a:r>
          </a:p>
        </p:txBody>
      </p:sp>
      <p:cxnSp>
        <p:nvCxnSpPr>
          <p:cNvPr id="78" name="Straight Arrow Connector 77">
            <a:extLst>
              <a:ext uri="{FF2B5EF4-FFF2-40B4-BE49-F238E27FC236}">
                <a16:creationId xmlns:a16="http://schemas.microsoft.com/office/drawing/2014/main" id="{3C45374E-64D3-D8C6-E906-99E3349AA051}"/>
              </a:ext>
            </a:extLst>
          </p:cNvPr>
          <p:cNvCxnSpPr>
            <a:cxnSpLocks/>
          </p:cNvCxnSpPr>
          <p:nvPr/>
        </p:nvCxnSpPr>
        <p:spPr>
          <a:xfrm flipH="1">
            <a:off x="2936774" y="3139354"/>
            <a:ext cx="72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441E1021-053B-A8C9-30FB-B092E7BFAB1F}"/>
              </a:ext>
            </a:extLst>
          </p:cNvPr>
          <p:cNvCxnSpPr>
            <a:cxnSpLocks/>
          </p:cNvCxnSpPr>
          <p:nvPr/>
        </p:nvCxnSpPr>
        <p:spPr>
          <a:xfrm flipV="1">
            <a:off x="4047434" y="1744454"/>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AE132820-49D0-1F18-27CA-5472EDFCFC95}"/>
              </a:ext>
            </a:extLst>
          </p:cNvPr>
          <p:cNvCxnSpPr>
            <a:cxnSpLocks/>
          </p:cNvCxnSpPr>
          <p:nvPr/>
        </p:nvCxnSpPr>
        <p:spPr>
          <a:xfrm flipV="1">
            <a:off x="4047434" y="3476884"/>
            <a:ext cx="0" cy="432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3D0795A5-F784-999E-084A-F400939B5BD5}"/>
              </a:ext>
            </a:extLst>
          </p:cNvPr>
          <p:cNvSpPr>
            <a:spLocks noChangeAspect="1"/>
          </p:cNvSpPr>
          <p:nvPr/>
        </p:nvSpPr>
        <p:spPr>
          <a:xfrm>
            <a:off x="3269747" y="3041728"/>
            <a:ext cx="180000" cy="180000"/>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7</a:t>
            </a:r>
          </a:p>
        </p:txBody>
      </p:sp>
      <p:sp>
        <p:nvSpPr>
          <p:cNvPr id="42" name="Rectangle: Rounded Corners 41">
            <a:extLst>
              <a:ext uri="{FF2B5EF4-FFF2-40B4-BE49-F238E27FC236}">
                <a16:creationId xmlns:a16="http://schemas.microsoft.com/office/drawing/2014/main" id="{0EA1D5AA-5F00-520C-FD72-4ABAD583FCD1}"/>
              </a:ext>
            </a:extLst>
          </p:cNvPr>
          <p:cNvSpPr/>
          <p:nvPr/>
        </p:nvSpPr>
        <p:spPr>
          <a:xfrm>
            <a:off x="3166999" y="3248313"/>
            <a:ext cx="385497" cy="216000"/>
          </a:xfrm>
          <a:prstGeom prst="roundRect">
            <a:avLst>
              <a:gd name="adj" fmla="val 0"/>
            </a:avLst>
          </a:prstGeom>
          <a:noFill/>
          <a:ln w="19050">
            <a:noFill/>
          </a:ln>
          <a:effectLst/>
        </p:spPr>
        <p:txBody>
          <a:bodyPr wrap="square" lIns="0" tIns="0" rIns="0" bIns="0" rtlCol="0" anchor="ctr" anchorCtr="0">
            <a:noAutofit/>
          </a:bodyPr>
          <a:lstStyle/>
          <a:p>
            <a:pPr algn="ctr" defTabSz="457200">
              <a:lnSpc>
                <a:spcPct val="90000"/>
              </a:lnSpc>
            </a:pPr>
            <a:r>
              <a:rPr lang="en-AU" sz="800" kern="0" dirty="0">
                <a:solidFill>
                  <a:prstClr val="black">
                    <a:lumMod val="95000"/>
                    <a:lumOff val="5000"/>
                  </a:prstClr>
                </a:solidFill>
                <a:latin typeface="Fujitsu Infinity Pro"/>
              </a:rPr>
              <a:t>Read WAL</a:t>
            </a:r>
            <a:endParaRPr lang="en-US" sz="800" kern="0" noProof="1">
              <a:solidFill>
                <a:prstClr val="black">
                  <a:lumMod val="95000"/>
                  <a:lumOff val="5000"/>
                </a:prstClr>
              </a:solidFill>
              <a:latin typeface="Fujitsu Infinity Pro"/>
            </a:endParaRPr>
          </a:p>
        </p:txBody>
      </p:sp>
      <p:cxnSp>
        <p:nvCxnSpPr>
          <p:cNvPr id="84" name="Straight Arrow Connector 83">
            <a:extLst>
              <a:ext uri="{FF2B5EF4-FFF2-40B4-BE49-F238E27FC236}">
                <a16:creationId xmlns:a16="http://schemas.microsoft.com/office/drawing/2014/main" id="{64619C6A-A901-50F5-B7AC-4EF50D8BCF74}"/>
              </a:ext>
            </a:extLst>
          </p:cNvPr>
          <p:cNvCxnSpPr>
            <a:cxnSpLocks/>
          </p:cNvCxnSpPr>
          <p:nvPr/>
        </p:nvCxnSpPr>
        <p:spPr>
          <a:xfrm>
            <a:off x="2876508" y="2411526"/>
            <a:ext cx="72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74D07835-4567-F1AA-C1D1-2E57E6ECA783}"/>
              </a:ext>
            </a:extLst>
          </p:cNvPr>
          <p:cNvSpPr>
            <a:spLocks noChangeAspect="1"/>
          </p:cNvSpPr>
          <p:nvPr/>
        </p:nvSpPr>
        <p:spPr>
          <a:xfrm>
            <a:off x="3957434" y="3597526"/>
            <a:ext cx="180000" cy="180000"/>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6</a:t>
            </a:r>
          </a:p>
        </p:txBody>
      </p:sp>
      <p:cxnSp>
        <p:nvCxnSpPr>
          <p:cNvPr id="85" name="Straight Arrow Connector 84">
            <a:extLst>
              <a:ext uri="{FF2B5EF4-FFF2-40B4-BE49-F238E27FC236}">
                <a16:creationId xmlns:a16="http://schemas.microsoft.com/office/drawing/2014/main" id="{1E2825D0-DCF2-7F6F-7B87-2116A84C2A9D}"/>
              </a:ext>
            </a:extLst>
          </p:cNvPr>
          <p:cNvCxnSpPr>
            <a:cxnSpLocks/>
          </p:cNvCxnSpPr>
          <p:nvPr/>
        </p:nvCxnSpPr>
        <p:spPr>
          <a:xfrm>
            <a:off x="4472548" y="1744454"/>
            <a:ext cx="0" cy="22183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DF11B165-E05B-678D-9CF0-37B49AE0B53A}"/>
              </a:ext>
            </a:extLst>
          </p:cNvPr>
          <p:cNvSpPr>
            <a:spLocks noChangeAspect="1"/>
          </p:cNvSpPr>
          <p:nvPr/>
        </p:nvSpPr>
        <p:spPr>
          <a:xfrm>
            <a:off x="4380854" y="1881512"/>
            <a:ext cx="180000" cy="180000"/>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5</a:t>
            </a:r>
          </a:p>
        </p:txBody>
      </p:sp>
      <p:sp>
        <p:nvSpPr>
          <p:cNvPr id="29" name="Oval 28">
            <a:extLst>
              <a:ext uri="{FF2B5EF4-FFF2-40B4-BE49-F238E27FC236}">
                <a16:creationId xmlns:a16="http://schemas.microsoft.com/office/drawing/2014/main" id="{1DFA60C3-E35B-DF5D-27AC-A60714B34F17}"/>
              </a:ext>
            </a:extLst>
          </p:cNvPr>
          <p:cNvSpPr>
            <a:spLocks noChangeAspect="1"/>
          </p:cNvSpPr>
          <p:nvPr/>
        </p:nvSpPr>
        <p:spPr>
          <a:xfrm>
            <a:off x="3957434" y="1881512"/>
            <a:ext cx="180000" cy="180000"/>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4</a:t>
            </a:r>
          </a:p>
        </p:txBody>
      </p:sp>
      <p:sp>
        <p:nvSpPr>
          <p:cNvPr id="91" name="Oval 90">
            <a:extLst>
              <a:ext uri="{FF2B5EF4-FFF2-40B4-BE49-F238E27FC236}">
                <a16:creationId xmlns:a16="http://schemas.microsoft.com/office/drawing/2014/main" id="{0798C933-FEB8-A8BA-5C16-EC151677B359}"/>
              </a:ext>
            </a:extLst>
          </p:cNvPr>
          <p:cNvSpPr>
            <a:spLocks noChangeAspect="1"/>
          </p:cNvSpPr>
          <p:nvPr/>
        </p:nvSpPr>
        <p:spPr>
          <a:xfrm>
            <a:off x="5371979" y="1212935"/>
            <a:ext cx="190967" cy="190967"/>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1</a:t>
            </a:r>
          </a:p>
        </p:txBody>
      </p:sp>
      <p:sp>
        <p:nvSpPr>
          <p:cNvPr id="92" name="Oval 91">
            <a:extLst>
              <a:ext uri="{FF2B5EF4-FFF2-40B4-BE49-F238E27FC236}">
                <a16:creationId xmlns:a16="http://schemas.microsoft.com/office/drawing/2014/main" id="{D703A5ED-B861-C0BF-4B29-F1F469974BA0}"/>
              </a:ext>
            </a:extLst>
          </p:cNvPr>
          <p:cNvSpPr>
            <a:spLocks noChangeAspect="1"/>
          </p:cNvSpPr>
          <p:nvPr/>
        </p:nvSpPr>
        <p:spPr>
          <a:xfrm>
            <a:off x="5371979" y="1543110"/>
            <a:ext cx="190967" cy="190967"/>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2</a:t>
            </a:r>
          </a:p>
        </p:txBody>
      </p:sp>
      <p:cxnSp>
        <p:nvCxnSpPr>
          <p:cNvPr id="93" name="Straight Connector 92">
            <a:extLst>
              <a:ext uri="{FF2B5EF4-FFF2-40B4-BE49-F238E27FC236}">
                <a16:creationId xmlns:a16="http://schemas.microsoft.com/office/drawing/2014/main" id="{5E047AED-6281-D27A-663A-C699CAB7149C}"/>
              </a:ext>
            </a:extLst>
          </p:cNvPr>
          <p:cNvCxnSpPr>
            <a:cxnSpLocks/>
          </p:cNvCxnSpPr>
          <p:nvPr/>
        </p:nvCxnSpPr>
        <p:spPr>
          <a:xfrm flipH="1">
            <a:off x="5451485" y="2232318"/>
            <a:ext cx="111461" cy="0"/>
          </a:xfrm>
          <a:prstGeom prst="line">
            <a:avLst/>
          </a:prstGeom>
        </p:spPr>
      </p:cxnSp>
      <p:sp>
        <p:nvSpPr>
          <p:cNvPr id="94" name="Oval 93">
            <a:extLst>
              <a:ext uri="{FF2B5EF4-FFF2-40B4-BE49-F238E27FC236}">
                <a16:creationId xmlns:a16="http://schemas.microsoft.com/office/drawing/2014/main" id="{2FE1DEFC-0EA1-84DF-6F77-575060D3BC2A}"/>
              </a:ext>
            </a:extLst>
          </p:cNvPr>
          <p:cNvSpPr>
            <a:spLocks noChangeAspect="1"/>
          </p:cNvSpPr>
          <p:nvPr/>
        </p:nvSpPr>
        <p:spPr>
          <a:xfrm>
            <a:off x="5371979" y="1842060"/>
            <a:ext cx="190967" cy="190967"/>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3</a:t>
            </a:r>
          </a:p>
        </p:txBody>
      </p:sp>
      <p:cxnSp>
        <p:nvCxnSpPr>
          <p:cNvPr id="95" name="Straight Connector 94">
            <a:extLst>
              <a:ext uri="{FF2B5EF4-FFF2-40B4-BE49-F238E27FC236}">
                <a16:creationId xmlns:a16="http://schemas.microsoft.com/office/drawing/2014/main" id="{D494AC0B-32AA-B9FE-3443-527DD608989F}"/>
              </a:ext>
            </a:extLst>
          </p:cNvPr>
          <p:cNvCxnSpPr>
            <a:cxnSpLocks/>
          </p:cNvCxnSpPr>
          <p:nvPr/>
        </p:nvCxnSpPr>
        <p:spPr>
          <a:xfrm flipH="1">
            <a:off x="5451485" y="2574043"/>
            <a:ext cx="111461" cy="0"/>
          </a:xfrm>
          <a:prstGeom prst="line">
            <a:avLst/>
          </a:prstGeom>
        </p:spPr>
      </p:cxnSp>
      <p:sp>
        <p:nvSpPr>
          <p:cNvPr id="96" name="Oval 95">
            <a:extLst>
              <a:ext uri="{FF2B5EF4-FFF2-40B4-BE49-F238E27FC236}">
                <a16:creationId xmlns:a16="http://schemas.microsoft.com/office/drawing/2014/main" id="{57BA9C03-D134-AE33-F9E5-C1E822C0F5B8}"/>
              </a:ext>
            </a:extLst>
          </p:cNvPr>
          <p:cNvSpPr>
            <a:spLocks noChangeAspect="1"/>
          </p:cNvSpPr>
          <p:nvPr/>
        </p:nvSpPr>
        <p:spPr>
          <a:xfrm>
            <a:off x="5371979" y="2141010"/>
            <a:ext cx="190967" cy="190967"/>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4</a:t>
            </a:r>
          </a:p>
        </p:txBody>
      </p:sp>
      <p:cxnSp>
        <p:nvCxnSpPr>
          <p:cNvPr id="97" name="Straight Connector 96">
            <a:extLst>
              <a:ext uri="{FF2B5EF4-FFF2-40B4-BE49-F238E27FC236}">
                <a16:creationId xmlns:a16="http://schemas.microsoft.com/office/drawing/2014/main" id="{CA5EB1E4-9D63-A5F6-9600-04AFE4FE2FEC}"/>
              </a:ext>
            </a:extLst>
          </p:cNvPr>
          <p:cNvCxnSpPr>
            <a:cxnSpLocks/>
          </p:cNvCxnSpPr>
          <p:nvPr/>
        </p:nvCxnSpPr>
        <p:spPr>
          <a:xfrm flipH="1">
            <a:off x="5451485" y="2915768"/>
            <a:ext cx="111461" cy="0"/>
          </a:xfrm>
          <a:prstGeom prst="line">
            <a:avLst/>
          </a:prstGeom>
        </p:spPr>
      </p:cxnSp>
      <p:sp>
        <p:nvSpPr>
          <p:cNvPr id="98" name="Oval 97">
            <a:extLst>
              <a:ext uri="{FF2B5EF4-FFF2-40B4-BE49-F238E27FC236}">
                <a16:creationId xmlns:a16="http://schemas.microsoft.com/office/drawing/2014/main" id="{4EC90DAA-397B-2B5C-A5EC-EC9E917D9EF5}"/>
              </a:ext>
            </a:extLst>
          </p:cNvPr>
          <p:cNvSpPr>
            <a:spLocks noChangeAspect="1"/>
          </p:cNvSpPr>
          <p:nvPr/>
        </p:nvSpPr>
        <p:spPr>
          <a:xfrm>
            <a:off x="5371979" y="2439960"/>
            <a:ext cx="190967" cy="190967"/>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5</a:t>
            </a:r>
          </a:p>
        </p:txBody>
      </p:sp>
      <p:sp>
        <p:nvSpPr>
          <p:cNvPr id="99" name="Rectangle: Rounded Corners 98">
            <a:extLst>
              <a:ext uri="{FF2B5EF4-FFF2-40B4-BE49-F238E27FC236}">
                <a16:creationId xmlns:a16="http://schemas.microsoft.com/office/drawing/2014/main" id="{F8E947F0-B54B-8E17-F9F1-E5DADFAC238A}"/>
              </a:ext>
            </a:extLst>
          </p:cNvPr>
          <p:cNvSpPr/>
          <p:nvPr/>
        </p:nvSpPr>
        <p:spPr>
          <a:xfrm>
            <a:off x="5664472" y="1244160"/>
            <a:ext cx="3096000" cy="252000"/>
          </a:xfrm>
          <a:prstGeom prst="roundRect">
            <a:avLst>
              <a:gd name="adj" fmla="val 0"/>
            </a:avLst>
          </a:prstGeom>
          <a:noFill/>
          <a:ln w="19050">
            <a:noFill/>
          </a:ln>
          <a:effectLst/>
        </p:spPr>
        <p:txBody>
          <a:bodyPr wrap="square" lIns="0" tIns="0" rIns="0" bIns="0" rtlCol="0" anchor="t" anchorCtr="0">
            <a:noAutofit/>
          </a:bodyPr>
          <a:lstStyle/>
          <a:p>
            <a:pPr defTabSz="457200">
              <a:lnSpc>
                <a:spcPct val="90000"/>
              </a:lnSpc>
            </a:pPr>
            <a:r>
              <a:rPr lang="en-US" sz="900" dirty="0">
                <a:solidFill>
                  <a:srgbClr val="202124"/>
                </a:solidFill>
                <a:latin typeface="Fujitsu Infinity Pro"/>
                <a:ea typeface="Open Sans" panose="020B0606030504020204" pitchFamily="34" charset="0"/>
                <a:cs typeface="Open Sans" panose="020B0606030504020204" pitchFamily="34" charset="0"/>
              </a:rPr>
              <a:t>User performs transaction commit</a:t>
            </a:r>
            <a:br>
              <a:rPr lang="en-US" sz="900" dirty="0">
                <a:solidFill>
                  <a:srgbClr val="202124"/>
                </a:solidFill>
                <a:latin typeface="Fujitsu Infinity Pro"/>
                <a:ea typeface="Open Sans" panose="020B0606030504020204" pitchFamily="34" charset="0"/>
                <a:cs typeface="Open Sans" panose="020B0606030504020204" pitchFamily="34" charset="0"/>
              </a:rPr>
            </a:br>
            <a:r>
              <a:rPr lang="en-US" sz="900" dirty="0">
                <a:solidFill>
                  <a:srgbClr val="202124"/>
                </a:solidFill>
                <a:latin typeface="Fujitsu Infinity Pro"/>
                <a:ea typeface="Open Sans" panose="020B0606030504020204" pitchFamily="34" charset="0"/>
                <a:cs typeface="Open Sans" panose="020B0606030504020204" pitchFamily="34" charset="0"/>
              </a:rPr>
              <a:t>on primary</a:t>
            </a:r>
          </a:p>
        </p:txBody>
      </p:sp>
      <p:sp>
        <p:nvSpPr>
          <p:cNvPr id="100" name="Rectangle: Rounded Corners 99">
            <a:extLst>
              <a:ext uri="{FF2B5EF4-FFF2-40B4-BE49-F238E27FC236}">
                <a16:creationId xmlns:a16="http://schemas.microsoft.com/office/drawing/2014/main" id="{A45A75F8-0828-AFE0-E5C8-41A39676E18E}"/>
              </a:ext>
            </a:extLst>
          </p:cNvPr>
          <p:cNvSpPr/>
          <p:nvPr/>
        </p:nvSpPr>
        <p:spPr>
          <a:xfrm>
            <a:off x="5664472" y="1543110"/>
            <a:ext cx="3096000" cy="252000"/>
          </a:xfrm>
          <a:prstGeom prst="roundRect">
            <a:avLst>
              <a:gd name="adj" fmla="val 0"/>
            </a:avLst>
          </a:prstGeom>
          <a:noFill/>
          <a:ln w="19050">
            <a:noFill/>
          </a:ln>
          <a:effectLst/>
        </p:spPr>
        <p:txBody>
          <a:bodyPr wrap="square" lIns="0" tIns="0" rIns="0" bIns="0" rtlCol="0" anchor="t" anchorCtr="0">
            <a:noAutofit/>
          </a:bodyPr>
          <a:lstStyle/>
          <a:p>
            <a:pPr defTabSz="457200">
              <a:lnSpc>
                <a:spcPct val="90000"/>
              </a:lnSpc>
            </a:pPr>
            <a:r>
              <a:rPr lang="en-AU" sz="900" dirty="0">
                <a:solidFill>
                  <a:srgbClr val="202124"/>
                </a:solidFill>
                <a:latin typeface="Fujitsu Infinity Pro"/>
                <a:ea typeface="Open Sans" panose="020B0606030504020204" pitchFamily="34" charset="0"/>
                <a:cs typeface="Open Sans" panose="020B0606030504020204" pitchFamily="34" charset="0"/>
              </a:rPr>
              <a:t>The backend process handles the transaction and writes changes to the primary data pages.</a:t>
            </a:r>
          </a:p>
        </p:txBody>
      </p:sp>
      <p:sp>
        <p:nvSpPr>
          <p:cNvPr id="101" name="Rectangle: Rounded Corners 100">
            <a:extLst>
              <a:ext uri="{FF2B5EF4-FFF2-40B4-BE49-F238E27FC236}">
                <a16:creationId xmlns:a16="http://schemas.microsoft.com/office/drawing/2014/main" id="{EE1AF54D-38EC-C788-A12E-43BB2F59F500}"/>
              </a:ext>
            </a:extLst>
          </p:cNvPr>
          <p:cNvSpPr/>
          <p:nvPr/>
        </p:nvSpPr>
        <p:spPr>
          <a:xfrm>
            <a:off x="5664472" y="1842060"/>
            <a:ext cx="3096000" cy="252000"/>
          </a:xfrm>
          <a:prstGeom prst="roundRect">
            <a:avLst>
              <a:gd name="adj" fmla="val 0"/>
            </a:avLst>
          </a:prstGeom>
          <a:noFill/>
          <a:ln w="19050">
            <a:noFill/>
          </a:ln>
          <a:effectLst/>
        </p:spPr>
        <p:txBody>
          <a:bodyPr wrap="square" lIns="0" tIns="0" rIns="0" bIns="0" rtlCol="0" anchor="t" anchorCtr="0">
            <a:noAutofit/>
          </a:bodyPr>
          <a:lstStyle/>
          <a:p>
            <a:pPr defTabSz="457200">
              <a:lnSpc>
                <a:spcPct val="90000"/>
              </a:lnSpc>
            </a:pPr>
            <a:r>
              <a:rPr lang="en-AU" sz="900" dirty="0">
                <a:solidFill>
                  <a:srgbClr val="202124"/>
                </a:solidFill>
                <a:latin typeface="Fujitsu Infinity Pro"/>
                <a:ea typeface="Open Sans" panose="020B0606030504020204" pitchFamily="34" charset="0"/>
                <a:cs typeface="Open Sans" panose="020B0606030504020204" pitchFamily="34" charset="0"/>
              </a:rPr>
              <a:t>Changes made by the transaction are logged in the Write-Ahead Log (WAL).</a:t>
            </a:r>
          </a:p>
        </p:txBody>
      </p:sp>
      <p:sp>
        <p:nvSpPr>
          <p:cNvPr id="102" name="Rectangle: Rounded Corners 101">
            <a:extLst>
              <a:ext uri="{FF2B5EF4-FFF2-40B4-BE49-F238E27FC236}">
                <a16:creationId xmlns:a16="http://schemas.microsoft.com/office/drawing/2014/main" id="{8CB6046D-1B34-0A4E-A41F-D0D4E50DA710}"/>
              </a:ext>
            </a:extLst>
          </p:cNvPr>
          <p:cNvSpPr/>
          <p:nvPr/>
        </p:nvSpPr>
        <p:spPr>
          <a:xfrm>
            <a:off x="5664472" y="2141010"/>
            <a:ext cx="3096000" cy="252000"/>
          </a:xfrm>
          <a:prstGeom prst="roundRect">
            <a:avLst>
              <a:gd name="adj" fmla="val 0"/>
            </a:avLst>
          </a:prstGeom>
          <a:noFill/>
          <a:ln w="19050">
            <a:noFill/>
          </a:ln>
          <a:effectLst/>
        </p:spPr>
        <p:txBody>
          <a:bodyPr wrap="square" lIns="0" tIns="0" rIns="0" bIns="0" rtlCol="0" anchor="t" anchorCtr="0">
            <a:noAutofit/>
          </a:bodyPr>
          <a:lstStyle/>
          <a:p>
            <a:pPr defTabSz="457200">
              <a:lnSpc>
                <a:spcPct val="90000"/>
              </a:lnSpc>
            </a:pPr>
            <a:r>
              <a:rPr lang="en-AU" sz="900" dirty="0">
                <a:solidFill>
                  <a:srgbClr val="202124"/>
                </a:solidFill>
                <a:latin typeface="Fujitsu Infinity Pro"/>
                <a:ea typeface="Open Sans" panose="020B0606030504020204" pitchFamily="34" charset="0"/>
                <a:cs typeface="Open Sans" panose="020B0606030504020204" pitchFamily="34" charset="0"/>
              </a:rPr>
              <a:t>The WAL sender process reads the WAL records from the primary node.</a:t>
            </a:r>
          </a:p>
        </p:txBody>
      </p:sp>
      <p:sp>
        <p:nvSpPr>
          <p:cNvPr id="103" name="Rectangle: Rounded Corners 102">
            <a:extLst>
              <a:ext uri="{FF2B5EF4-FFF2-40B4-BE49-F238E27FC236}">
                <a16:creationId xmlns:a16="http://schemas.microsoft.com/office/drawing/2014/main" id="{D9A37CCD-DB74-D3BF-6625-E677355E23D6}"/>
              </a:ext>
            </a:extLst>
          </p:cNvPr>
          <p:cNvSpPr/>
          <p:nvPr/>
        </p:nvSpPr>
        <p:spPr>
          <a:xfrm>
            <a:off x="5664472" y="2439960"/>
            <a:ext cx="3096000" cy="252000"/>
          </a:xfrm>
          <a:prstGeom prst="roundRect">
            <a:avLst>
              <a:gd name="adj" fmla="val 0"/>
            </a:avLst>
          </a:prstGeom>
          <a:noFill/>
          <a:ln w="19050">
            <a:noFill/>
          </a:ln>
          <a:effectLst/>
        </p:spPr>
        <p:txBody>
          <a:bodyPr wrap="square" lIns="0" tIns="0" rIns="0" bIns="0" rtlCol="0" anchor="t" anchorCtr="0">
            <a:noAutofit/>
          </a:bodyPr>
          <a:lstStyle/>
          <a:p>
            <a:pPr defTabSz="457200">
              <a:lnSpc>
                <a:spcPct val="90000"/>
              </a:lnSpc>
            </a:pPr>
            <a:r>
              <a:rPr lang="en-AU" sz="900" dirty="0">
                <a:solidFill>
                  <a:srgbClr val="202124"/>
                </a:solidFill>
                <a:latin typeface="Fujitsu Infinity Pro"/>
                <a:ea typeface="Open Sans" panose="020B0606030504020204" pitchFamily="34" charset="0"/>
                <a:cs typeface="Open Sans" panose="020B0606030504020204" pitchFamily="34" charset="0"/>
              </a:rPr>
              <a:t>WAL records are transmitted over a network connection from the primary to the standby.</a:t>
            </a:r>
          </a:p>
        </p:txBody>
      </p:sp>
      <p:sp>
        <p:nvSpPr>
          <p:cNvPr id="104" name="Rectangle: Rounded Corners 103">
            <a:extLst>
              <a:ext uri="{FF2B5EF4-FFF2-40B4-BE49-F238E27FC236}">
                <a16:creationId xmlns:a16="http://schemas.microsoft.com/office/drawing/2014/main" id="{EEB94863-6BE3-A673-6E5A-25484A0FEAC3}"/>
              </a:ext>
            </a:extLst>
          </p:cNvPr>
          <p:cNvSpPr/>
          <p:nvPr/>
        </p:nvSpPr>
        <p:spPr>
          <a:xfrm>
            <a:off x="5664472" y="2738910"/>
            <a:ext cx="3096000" cy="252000"/>
          </a:xfrm>
          <a:prstGeom prst="roundRect">
            <a:avLst>
              <a:gd name="adj" fmla="val 0"/>
            </a:avLst>
          </a:prstGeom>
          <a:noFill/>
          <a:ln w="19050">
            <a:noFill/>
          </a:ln>
          <a:effectLst/>
        </p:spPr>
        <p:txBody>
          <a:bodyPr wrap="square" lIns="0" tIns="0" rIns="0" bIns="0" rtlCol="0" anchor="t" anchorCtr="0">
            <a:noAutofit/>
          </a:bodyPr>
          <a:lstStyle/>
          <a:p>
            <a:pPr defTabSz="457200">
              <a:lnSpc>
                <a:spcPct val="90000"/>
              </a:lnSpc>
            </a:pPr>
            <a:r>
              <a:rPr lang="en-AU" sz="900" dirty="0">
                <a:solidFill>
                  <a:srgbClr val="202124"/>
                </a:solidFill>
                <a:latin typeface="Fujitsu Infinity Pro"/>
                <a:ea typeface="Open Sans" panose="020B0606030504020204" pitchFamily="34" charset="0"/>
                <a:cs typeface="Open Sans" panose="020B0606030504020204" pitchFamily="34" charset="0"/>
              </a:rPr>
              <a:t>The WAL receiver process on the standby node writes incoming WAL records to its local WAL storage.</a:t>
            </a:r>
          </a:p>
        </p:txBody>
      </p:sp>
      <p:sp>
        <p:nvSpPr>
          <p:cNvPr id="105" name="Rectangle: Rounded Corners 104">
            <a:extLst>
              <a:ext uri="{FF2B5EF4-FFF2-40B4-BE49-F238E27FC236}">
                <a16:creationId xmlns:a16="http://schemas.microsoft.com/office/drawing/2014/main" id="{7809C822-3080-3C88-9B70-41EC37946568}"/>
              </a:ext>
            </a:extLst>
          </p:cNvPr>
          <p:cNvSpPr/>
          <p:nvPr/>
        </p:nvSpPr>
        <p:spPr>
          <a:xfrm>
            <a:off x="5664472" y="3084810"/>
            <a:ext cx="3096000" cy="163503"/>
          </a:xfrm>
          <a:prstGeom prst="roundRect">
            <a:avLst>
              <a:gd name="adj" fmla="val 0"/>
            </a:avLst>
          </a:prstGeom>
          <a:noFill/>
          <a:ln w="19050">
            <a:noFill/>
          </a:ln>
          <a:effectLst/>
        </p:spPr>
        <p:txBody>
          <a:bodyPr wrap="square" lIns="0" tIns="0" rIns="0" bIns="0" rtlCol="0" anchor="t" anchorCtr="0">
            <a:noAutofit/>
          </a:bodyPr>
          <a:lstStyle/>
          <a:p>
            <a:pPr defTabSz="457200">
              <a:lnSpc>
                <a:spcPct val="90000"/>
              </a:lnSpc>
            </a:pPr>
            <a:r>
              <a:rPr lang="en-AU" sz="900" dirty="0">
                <a:solidFill>
                  <a:srgbClr val="202124"/>
                </a:solidFill>
                <a:latin typeface="Fujitsu Infinity Pro"/>
                <a:ea typeface="Open Sans" panose="020B0606030504020204" pitchFamily="34" charset="0"/>
                <a:cs typeface="Open Sans" panose="020B0606030504020204" pitchFamily="34" charset="0"/>
              </a:rPr>
              <a:t>The standby server reads the WAL records that were received.</a:t>
            </a:r>
          </a:p>
        </p:txBody>
      </p:sp>
      <p:sp>
        <p:nvSpPr>
          <p:cNvPr id="106" name="Rectangle: Rounded Corners 105">
            <a:extLst>
              <a:ext uri="{FF2B5EF4-FFF2-40B4-BE49-F238E27FC236}">
                <a16:creationId xmlns:a16="http://schemas.microsoft.com/office/drawing/2014/main" id="{5C855297-F048-813E-8257-E658CA0B01EE}"/>
              </a:ext>
            </a:extLst>
          </p:cNvPr>
          <p:cNvSpPr/>
          <p:nvPr/>
        </p:nvSpPr>
        <p:spPr>
          <a:xfrm>
            <a:off x="5664472" y="3336810"/>
            <a:ext cx="3096000" cy="252000"/>
          </a:xfrm>
          <a:prstGeom prst="roundRect">
            <a:avLst>
              <a:gd name="adj" fmla="val 0"/>
            </a:avLst>
          </a:prstGeom>
          <a:noFill/>
          <a:ln w="19050">
            <a:noFill/>
          </a:ln>
          <a:effectLst/>
        </p:spPr>
        <p:txBody>
          <a:bodyPr wrap="square" lIns="0" tIns="0" rIns="0" bIns="0" rtlCol="0" anchor="t" anchorCtr="0">
            <a:noAutofit/>
          </a:bodyPr>
          <a:lstStyle/>
          <a:p>
            <a:pPr defTabSz="457200">
              <a:lnSpc>
                <a:spcPct val="90000"/>
              </a:lnSpc>
            </a:pPr>
            <a:r>
              <a:rPr lang="en-AU" sz="900" dirty="0">
                <a:solidFill>
                  <a:srgbClr val="202124"/>
                </a:solidFill>
                <a:latin typeface="Fujitsu Infinity Pro"/>
                <a:ea typeface="Open Sans" panose="020B0606030504020204" pitchFamily="34" charset="0"/>
                <a:cs typeface="Open Sans" panose="020B0606030504020204" pitchFamily="34" charset="0"/>
              </a:rPr>
              <a:t>The startup process applies WAL changes to the standby’s data files.</a:t>
            </a:r>
          </a:p>
        </p:txBody>
      </p:sp>
      <p:sp>
        <p:nvSpPr>
          <p:cNvPr id="107" name="Rectangle: Rounded Corners 106">
            <a:extLst>
              <a:ext uri="{FF2B5EF4-FFF2-40B4-BE49-F238E27FC236}">
                <a16:creationId xmlns:a16="http://schemas.microsoft.com/office/drawing/2014/main" id="{5F1A686E-B289-9BE5-ABC5-E77A2DEDE25C}"/>
              </a:ext>
            </a:extLst>
          </p:cNvPr>
          <p:cNvSpPr/>
          <p:nvPr/>
        </p:nvSpPr>
        <p:spPr>
          <a:xfrm>
            <a:off x="5664472" y="3664657"/>
            <a:ext cx="3096000" cy="252000"/>
          </a:xfrm>
          <a:prstGeom prst="roundRect">
            <a:avLst>
              <a:gd name="adj" fmla="val 0"/>
            </a:avLst>
          </a:prstGeom>
          <a:noFill/>
          <a:ln w="19050">
            <a:noFill/>
          </a:ln>
          <a:effectLst/>
        </p:spPr>
        <p:txBody>
          <a:bodyPr wrap="square" lIns="0" tIns="0" rIns="0" bIns="0" rtlCol="0" anchor="t" anchorCtr="0">
            <a:noAutofit/>
          </a:bodyPr>
          <a:lstStyle/>
          <a:p>
            <a:pPr defTabSz="457200">
              <a:lnSpc>
                <a:spcPct val="90000"/>
              </a:lnSpc>
            </a:pPr>
            <a:r>
              <a:rPr lang="en-AU" sz="900" dirty="0">
                <a:solidFill>
                  <a:srgbClr val="202124"/>
                </a:solidFill>
                <a:latin typeface="Fujitsu Infinity Pro"/>
                <a:ea typeface="Open Sans" panose="020B0606030504020204" pitchFamily="34" charset="0"/>
                <a:cs typeface="Open Sans" panose="020B0606030504020204" pitchFamily="34" charset="0"/>
              </a:rPr>
              <a:t>User can see the primary node’s data now.</a:t>
            </a:r>
          </a:p>
        </p:txBody>
      </p:sp>
      <p:sp>
        <p:nvSpPr>
          <p:cNvPr id="108" name="Oval 107">
            <a:extLst>
              <a:ext uri="{FF2B5EF4-FFF2-40B4-BE49-F238E27FC236}">
                <a16:creationId xmlns:a16="http://schemas.microsoft.com/office/drawing/2014/main" id="{D35D68E4-05F5-939B-B894-6FEEF5972B16}"/>
              </a:ext>
            </a:extLst>
          </p:cNvPr>
          <p:cNvSpPr>
            <a:spLocks noChangeAspect="1"/>
          </p:cNvSpPr>
          <p:nvPr/>
        </p:nvSpPr>
        <p:spPr>
          <a:xfrm>
            <a:off x="5371979" y="2738910"/>
            <a:ext cx="190967" cy="190967"/>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6</a:t>
            </a:r>
          </a:p>
        </p:txBody>
      </p:sp>
      <p:sp>
        <p:nvSpPr>
          <p:cNvPr id="109" name="Oval 108">
            <a:extLst>
              <a:ext uri="{FF2B5EF4-FFF2-40B4-BE49-F238E27FC236}">
                <a16:creationId xmlns:a16="http://schemas.microsoft.com/office/drawing/2014/main" id="{CA4A4E71-1684-FEB4-D2CE-EB6503908CE8}"/>
              </a:ext>
            </a:extLst>
          </p:cNvPr>
          <p:cNvSpPr>
            <a:spLocks noChangeAspect="1"/>
          </p:cNvSpPr>
          <p:nvPr/>
        </p:nvSpPr>
        <p:spPr>
          <a:xfrm>
            <a:off x="5371979" y="3037860"/>
            <a:ext cx="190967" cy="190967"/>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7</a:t>
            </a:r>
          </a:p>
        </p:txBody>
      </p:sp>
      <p:sp>
        <p:nvSpPr>
          <p:cNvPr id="110" name="Oval 109">
            <a:extLst>
              <a:ext uri="{FF2B5EF4-FFF2-40B4-BE49-F238E27FC236}">
                <a16:creationId xmlns:a16="http://schemas.microsoft.com/office/drawing/2014/main" id="{173975F8-B589-05E1-6CE5-B7F0D3F2B563}"/>
              </a:ext>
            </a:extLst>
          </p:cNvPr>
          <p:cNvSpPr>
            <a:spLocks noChangeAspect="1"/>
          </p:cNvSpPr>
          <p:nvPr/>
        </p:nvSpPr>
        <p:spPr>
          <a:xfrm>
            <a:off x="5371979" y="3336810"/>
            <a:ext cx="190967" cy="190967"/>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8</a:t>
            </a:r>
          </a:p>
        </p:txBody>
      </p:sp>
      <p:sp>
        <p:nvSpPr>
          <p:cNvPr id="111" name="Oval 110">
            <a:extLst>
              <a:ext uri="{FF2B5EF4-FFF2-40B4-BE49-F238E27FC236}">
                <a16:creationId xmlns:a16="http://schemas.microsoft.com/office/drawing/2014/main" id="{D8676417-DFAB-34A0-1E8D-A9D38B54126D}"/>
              </a:ext>
            </a:extLst>
          </p:cNvPr>
          <p:cNvSpPr>
            <a:spLocks noChangeAspect="1"/>
          </p:cNvSpPr>
          <p:nvPr/>
        </p:nvSpPr>
        <p:spPr>
          <a:xfrm>
            <a:off x="5371979" y="3635757"/>
            <a:ext cx="190967" cy="190967"/>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9</a:t>
            </a:r>
          </a:p>
        </p:txBody>
      </p:sp>
      <p:sp>
        <p:nvSpPr>
          <p:cNvPr id="8" name="Oval 7">
            <a:extLst>
              <a:ext uri="{FF2B5EF4-FFF2-40B4-BE49-F238E27FC236}">
                <a16:creationId xmlns:a16="http://schemas.microsoft.com/office/drawing/2014/main" id="{11BA4125-257D-D478-DA57-5AD0588E04BE}"/>
              </a:ext>
            </a:extLst>
          </p:cNvPr>
          <p:cNvSpPr>
            <a:spLocks noChangeAspect="1"/>
          </p:cNvSpPr>
          <p:nvPr/>
        </p:nvSpPr>
        <p:spPr>
          <a:xfrm>
            <a:off x="3116028" y="2325870"/>
            <a:ext cx="180000" cy="180000"/>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3</a:t>
            </a:r>
          </a:p>
        </p:txBody>
      </p:sp>
    </p:spTree>
    <p:extLst>
      <p:ext uri="{BB962C8B-B14F-4D97-AF65-F5344CB8AC3E}">
        <p14:creationId xmlns:p14="http://schemas.microsoft.com/office/powerpoint/2010/main" val="2870367917"/>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E89B5-A7F0-CD0C-F70E-4E6197CFFA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3558FB-195D-B881-C9CB-6398753D653C}"/>
              </a:ext>
            </a:extLst>
          </p:cNvPr>
          <p:cNvSpPr>
            <a:spLocks noGrp="1"/>
          </p:cNvSpPr>
          <p:nvPr>
            <p:ph type="title"/>
          </p:nvPr>
        </p:nvSpPr>
        <p:spPr/>
        <p:txBody>
          <a:bodyPr/>
          <a:lstStyle/>
          <a:p>
            <a:r>
              <a:rPr lang="en-IN" dirty="0"/>
              <a:t>WAL in logical replication</a:t>
            </a:r>
          </a:p>
        </p:txBody>
      </p:sp>
      <p:sp>
        <p:nvSpPr>
          <p:cNvPr id="4" name="Rectangle: Rounded Corners 3">
            <a:extLst>
              <a:ext uri="{FF2B5EF4-FFF2-40B4-BE49-F238E27FC236}">
                <a16:creationId xmlns:a16="http://schemas.microsoft.com/office/drawing/2014/main" id="{2593FC4D-1219-F5ED-F4A6-123F6E368239}"/>
              </a:ext>
            </a:extLst>
          </p:cNvPr>
          <p:cNvSpPr/>
          <p:nvPr/>
        </p:nvSpPr>
        <p:spPr>
          <a:xfrm>
            <a:off x="1704036" y="1753357"/>
            <a:ext cx="3528000" cy="1706209"/>
          </a:xfrm>
          <a:prstGeom prst="roundRect">
            <a:avLst>
              <a:gd name="adj" fmla="val 1225"/>
            </a:avLst>
          </a:prstGeom>
          <a:solidFill>
            <a:schemeClr val="bg2">
              <a:lumMod val="95000"/>
            </a:schemeClr>
          </a:solidFill>
          <a:ln w="6350">
            <a:noFill/>
          </a:ln>
          <a:effectLst/>
        </p:spPr>
        <p:txBody>
          <a:bodyPr wrap="square" lIns="36000" tIns="36000" rIns="36000" bIns="0" rtlCol="0" anchor="t" anchorCtr="0">
            <a:noAutofit/>
          </a:bodyPr>
          <a:lstStyle/>
          <a:p>
            <a:pPr algn="r" defTabSz="457200">
              <a:lnSpc>
                <a:spcPct val="90000"/>
              </a:lnSpc>
            </a:pPr>
            <a:r>
              <a:rPr lang="en-AU" sz="1000" kern="0" dirty="0">
                <a:solidFill>
                  <a:srgbClr val="0070C0"/>
                </a:solidFill>
                <a:latin typeface="Fujitsu Infinity Pro Bold"/>
              </a:rPr>
              <a:t>Publisher</a:t>
            </a:r>
            <a:br>
              <a:rPr lang="en-AU" sz="1000" kern="0" dirty="0">
                <a:solidFill>
                  <a:prstClr val="black">
                    <a:lumMod val="95000"/>
                    <a:lumOff val="5000"/>
                  </a:prstClr>
                </a:solidFill>
                <a:latin typeface="Fujitsu Infinity Pro Bold"/>
              </a:rPr>
            </a:br>
            <a:r>
              <a:rPr lang="en-AU" sz="1000" kern="0" dirty="0">
                <a:solidFill>
                  <a:prstClr val="black">
                    <a:lumMod val="95000"/>
                    <a:lumOff val="5000"/>
                  </a:prstClr>
                </a:solidFill>
                <a:latin typeface="Fujitsu Infinity Pro Bold"/>
              </a:rPr>
              <a:t>node</a:t>
            </a:r>
          </a:p>
        </p:txBody>
      </p:sp>
      <p:sp>
        <p:nvSpPr>
          <p:cNvPr id="5" name="Cylinder 4">
            <a:extLst>
              <a:ext uri="{FF2B5EF4-FFF2-40B4-BE49-F238E27FC236}">
                <a16:creationId xmlns:a16="http://schemas.microsoft.com/office/drawing/2014/main" id="{220EAF9B-D220-915E-4105-461D412621F6}"/>
              </a:ext>
            </a:extLst>
          </p:cNvPr>
          <p:cNvSpPr>
            <a:spLocks noChangeAspect="1"/>
          </p:cNvSpPr>
          <p:nvPr/>
        </p:nvSpPr>
        <p:spPr>
          <a:xfrm>
            <a:off x="1934021" y="2795653"/>
            <a:ext cx="648000" cy="504624"/>
          </a:xfrm>
          <a:prstGeom prst="can">
            <a:avLst>
              <a:gd name="adj" fmla="val 22946"/>
            </a:avLst>
          </a:prstGeom>
          <a:solidFill>
            <a:srgbClr val="FFB701"/>
          </a:solidFill>
          <a:ln w="3175" cap="flat" cmpd="sng" algn="ctr">
            <a:solidFill>
              <a:sysClr val="windowText" lastClr="000000"/>
            </a:solidFill>
            <a:prstDash val="solid"/>
            <a:miter lim="800000"/>
          </a:ln>
          <a:effectLst/>
        </p:spPr>
        <p:txBody>
          <a:bodyPr rtlCol="0" anchor="ctr"/>
          <a:lstStyle/>
          <a:p>
            <a:pPr algn="ctr" defTabSz="457200"/>
            <a:r>
              <a:rPr lang="en-AU" sz="1000" kern="0" dirty="0">
                <a:solidFill>
                  <a:prstClr val="black"/>
                </a:solidFill>
                <a:latin typeface="Fujitsu Infinity Pro" pitchFamily="2" charset="0"/>
              </a:rPr>
              <a:t>Data</a:t>
            </a:r>
          </a:p>
        </p:txBody>
      </p:sp>
      <p:sp>
        <p:nvSpPr>
          <p:cNvPr id="6" name="Rectangle 5">
            <a:extLst>
              <a:ext uri="{FF2B5EF4-FFF2-40B4-BE49-F238E27FC236}">
                <a16:creationId xmlns:a16="http://schemas.microsoft.com/office/drawing/2014/main" id="{ADD86019-DE9B-1F1A-C49A-65A7BBEC7DFD}"/>
              </a:ext>
            </a:extLst>
          </p:cNvPr>
          <p:cNvSpPr/>
          <p:nvPr/>
        </p:nvSpPr>
        <p:spPr>
          <a:xfrm>
            <a:off x="1856891" y="2052028"/>
            <a:ext cx="828000" cy="360000"/>
          </a:xfrm>
          <a:prstGeom prst="rect">
            <a:avLst/>
          </a:prstGeom>
          <a:solidFill>
            <a:srgbClr val="FA8801"/>
          </a:solidFill>
          <a:ln w="6350">
            <a:noFill/>
          </a:ln>
          <a:effectLst/>
        </p:spPr>
        <p:txBody>
          <a:bodyPr wrap="square" lIns="0" tIns="0" rIns="0" bIns="0" rtlCol="0" anchor="ctr" anchorCtr="0">
            <a:noAutofit/>
          </a:bodyPr>
          <a:lstStyle/>
          <a:p>
            <a:pPr algn="ctr" defTabSz="457200">
              <a:lnSpc>
                <a:spcPts val="1300"/>
              </a:lnSpc>
            </a:pPr>
            <a:r>
              <a:rPr lang="en-AU" sz="1100" kern="0" dirty="0">
                <a:solidFill>
                  <a:prstClr val="black">
                    <a:lumMod val="95000"/>
                    <a:lumOff val="5000"/>
                  </a:prstClr>
                </a:solidFill>
                <a:latin typeface="Fujitsu Infinity Pro"/>
              </a:rPr>
              <a:t>Backend</a:t>
            </a:r>
          </a:p>
        </p:txBody>
      </p:sp>
      <p:sp>
        <p:nvSpPr>
          <p:cNvPr id="7" name="Rectangle 6">
            <a:extLst>
              <a:ext uri="{FF2B5EF4-FFF2-40B4-BE49-F238E27FC236}">
                <a16:creationId xmlns:a16="http://schemas.microsoft.com/office/drawing/2014/main" id="{8866BE76-7FE4-14BE-E7AD-99C9318051F3}"/>
              </a:ext>
            </a:extLst>
          </p:cNvPr>
          <p:cNvSpPr/>
          <p:nvPr/>
        </p:nvSpPr>
        <p:spPr>
          <a:xfrm>
            <a:off x="3330012" y="2052303"/>
            <a:ext cx="972000" cy="360000"/>
          </a:xfrm>
          <a:prstGeom prst="rect">
            <a:avLst/>
          </a:prstGeom>
          <a:solidFill>
            <a:srgbClr val="FA8801"/>
          </a:solidFill>
          <a:ln w="6350">
            <a:noFill/>
          </a:ln>
          <a:effectLst/>
        </p:spPr>
        <p:txBody>
          <a:bodyPr wrap="square" lIns="0" tIns="0" rIns="0" bIns="0" rtlCol="0" anchor="ctr" anchorCtr="0">
            <a:noAutofit/>
          </a:bodyPr>
          <a:lstStyle/>
          <a:p>
            <a:pPr algn="ctr" defTabSz="457200">
              <a:lnSpc>
                <a:spcPts val="1300"/>
              </a:lnSpc>
            </a:pPr>
            <a:r>
              <a:rPr lang="en-AU" sz="1100" kern="0" dirty="0">
                <a:solidFill>
                  <a:prstClr val="black">
                    <a:lumMod val="95000"/>
                    <a:lumOff val="5000"/>
                  </a:prstClr>
                </a:solidFill>
                <a:latin typeface="Fujitsu Infinity Pro"/>
              </a:rPr>
              <a:t>WAL sender</a:t>
            </a:r>
          </a:p>
        </p:txBody>
      </p:sp>
      <p:sp>
        <p:nvSpPr>
          <p:cNvPr id="10" name="Oval 9">
            <a:extLst>
              <a:ext uri="{FF2B5EF4-FFF2-40B4-BE49-F238E27FC236}">
                <a16:creationId xmlns:a16="http://schemas.microsoft.com/office/drawing/2014/main" id="{DD10E622-DEF1-5E33-9A8B-304FFEBB3360}"/>
              </a:ext>
            </a:extLst>
          </p:cNvPr>
          <p:cNvSpPr>
            <a:spLocks noChangeAspect="1"/>
          </p:cNvSpPr>
          <p:nvPr/>
        </p:nvSpPr>
        <p:spPr>
          <a:xfrm>
            <a:off x="978906" y="2016694"/>
            <a:ext cx="180000" cy="180000"/>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1</a:t>
            </a:r>
          </a:p>
        </p:txBody>
      </p:sp>
      <p:sp>
        <p:nvSpPr>
          <p:cNvPr id="13" name="Rectangle: Rounded Corners 12">
            <a:extLst>
              <a:ext uri="{FF2B5EF4-FFF2-40B4-BE49-F238E27FC236}">
                <a16:creationId xmlns:a16="http://schemas.microsoft.com/office/drawing/2014/main" id="{84FEC09A-8F15-03D7-7D95-B02BC3FB7E62}"/>
              </a:ext>
            </a:extLst>
          </p:cNvPr>
          <p:cNvSpPr/>
          <p:nvPr/>
        </p:nvSpPr>
        <p:spPr>
          <a:xfrm>
            <a:off x="1704036" y="3542398"/>
            <a:ext cx="3528000" cy="846146"/>
          </a:xfrm>
          <a:prstGeom prst="roundRect">
            <a:avLst>
              <a:gd name="adj" fmla="val 1225"/>
            </a:avLst>
          </a:prstGeom>
          <a:solidFill>
            <a:schemeClr val="bg2">
              <a:lumMod val="95000"/>
            </a:schemeClr>
          </a:solidFill>
          <a:ln w="6350">
            <a:noFill/>
          </a:ln>
          <a:effectLst/>
        </p:spPr>
        <p:txBody>
          <a:bodyPr wrap="square" lIns="36000" tIns="36000" rIns="36000" bIns="0" rtlCol="0" anchor="t" anchorCtr="0">
            <a:noAutofit/>
          </a:bodyPr>
          <a:lstStyle/>
          <a:p>
            <a:pPr algn="r" defTabSz="457200">
              <a:lnSpc>
                <a:spcPct val="90000"/>
              </a:lnSpc>
            </a:pPr>
            <a:r>
              <a:rPr lang="en-AU" sz="1000" kern="0" dirty="0">
                <a:solidFill>
                  <a:srgbClr val="0070C0"/>
                </a:solidFill>
                <a:latin typeface="Fujitsu Infinity Pro Bold"/>
              </a:rPr>
              <a:t>Subscriber</a:t>
            </a:r>
            <a:br>
              <a:rPr lang="en-AU" sz="1000" kern="0" dirty="0">
                <a:solidFill>
                  <a:prstClr val="black">
                    <a:lumMod val="95000"/>
                    <a:lumOff val="5000"/>
                  </a:prstClr>
                </a:solidFill>
                <a:latin typeface="Fujitsu Infinity Pro Bold"/>
              </a:rPr>
            </a:br>
            <a:r>
              <a:rPr lang="en-AU" sz="1000" kern="0" dirty="0">
                <a:solidFill>
                  <a:prstClr val="black">
                    <a:lumMod val="95000"/>
                    <a:lumOff val="5000"/>
                  </a:prstClr>
                </a:solidFill>
                <a:latin typeface="Fujitsu Infinity Pro Bold"/>
              </a:rPr>
              <a:t>node</a:t>
            </a:r>
          </a:p>
        </p:txBody>
      </p:sp>
      <p:sp>
        <p:nvSpPr>
          <p:cNvPr id="15" name="Rectangle 14">
            <a:extLst>
              <a:ext uri="{FF2B5EF4-FFF2-40B4-BE49-F238E27FC236}">
                <a16:creationId xmlns:a16="http://schemas.microsoft.com/office/drawing/2014/main" id="{D49F59A2-0644-9A3F-969E-2FDBE431C4B4}"/>
              </a:ext>
            </a:extLst>
          </p:cNvPr>
          <p:cNvSpPr/>
          <p:nvPr/>
        </p:nvSpPr>
        <p:spPr>
          <a:xfrm>
            <a:off x="3330012" y="3815652"/>
            <a:ext cx="972000" cy="360000"/>
          </a:xfrm>
          <a:prstGeom prst="rect">
            <a:avLst/>
          </a:prstGeom>
          <a:solidFill>
            <a:srgbClr val="FA8801"/>
          </a:solidFill>
          <a:ln w="6350">
            <a:noFill/>
          </a:ln>
          <a:effectLst/>
        </p:spPr>
        <p:txBody>
          <a:bodyPr wrap="square" lIns="0" tIns="0" rIns="0" bIns="0" rtlCol="0" anchor="ctr" anchorCtr="0">
            <a:noAutofit/>
          </a:bodyPr>
          <a:lstStyle/>
          <a:p>
            <a:pPr algn="ctr" defTabSz="457200">
              <a:lnSpc>
                <a:spcPts val="1300"/>
              </a:lnSpc>
            </a:pPr>
            <a:r>
              <a:rPr lang="en-AU" sz="1100" kern="0" dirty="0">
                <a:solidFill>
                  <a:prstClr val="black">
                    <a:lumMod val="95000"/>
                    <a:lumOff val="5000"/>
                  </a:prstClr>
                </a:solidFill>
                <a:latin typeface="Fujitsu Infinity Pro"/>
              </a:rPr>
              <a:t>Apply worker</a:t>
            </a:r>
          </a:p>
        </p:txBody>
      </p:sp>
      <p:sp>
        <p:nvSpPr>
          <p:cNvPr id="16" name="Cylinder 15">
            <a:extLst>
              <a:ext uri="{FF2B5EF4-FFF2-40B4-BE49-F238E27FC236}">
                <a16:creationId xmlns:a16="http://schemas.microsoft.com/office/drawing/2014/main" id="{AC2ECE96-8B2D-0605-9566-0829B853E075}"/>
              </a:ext>
            </a:extLst>
          </p:cNvPr>
          <p:cNvSpPr>
            <a:spLocks noChangeAspect="1"/>
          </p:cNvSpPr>
          <p:nvPr/>
        </p:nvSpPr>
        <p:spPr>
          <a:xfrm>
            <a:off x="1934021" y="3743340"/>
            <a:ext cx="648000" cy="504624"/>
          </a:xfrm>
          <a:prstGeom prst="can">
            <a:avLst>
              <a:gd name="adj" fmla="val 22946"/>
            </a:avLst>
          </a:prstGeom>
          <a:solidFill>
            <a:srgbClr val="FFB701"/>
          </a:solidFill>
          <a:ln w="3175" cap="flat" cmpd="sng" algn="ctr">
            <a:solidFill>
              <a:sysClr val="windowText" lastClr="000000"/>
            </a:solidFill>
            <a:prstDash val="solid"/>
            <a:miter lim="800000"/>
          </a:ln>
          <a:effectLst/>
        </p:spPr>
        <p:txBody>
          <a:bodyPr rtlCol="0" anchor="ctr"/>
          <a:lstStyle/>
          <a:p>
            <a:pPr algn="ctr" defTabSz="457200"/>
            <a:r>
              <a:rPr lang="en-AU" sz="1000" kern="0" dirty="0">
                <a:solidFill>
                  <a:prstClr val="black"/>
                </a:solidFill>
                <a:latin typeface="Fujitsu Infinity Pro" pitchFamily="2" charset="0"/>
              </a:rPr>
              <a:t>Data</a:t>
            </a:r>
          </a:p>
        </p:txBody>
      </p:sp>
      <p:sp>
        <p:nvSpPr>
          <p:cNvPr id="18" name="Rectangle 17">
            <a:extLst>
              <a:ext uri="{FF2B5EF4-FFF2-40B4-BE49-F238E27FC236}">
                <a16:creationId xmlns:a16="http://schemas.microsoft.com/office/drawing/2014/main" id="{3A1B2E0A-C2EE-AC25-77BC-48BC8C9ECED8}"/>
              </a:ext>
            </a:extLst>
          </p:cNvPr>
          <p:cNvSpPr/>
          <p:nvPr/>
        </p:nvSpPr>
        <p:spPr>
          <a:xfrm>
            <a:off x="1215471" y="2034694"/>
            <a:ext cx="432000" cy="144000"/>
          </a:xfrm>
          <a:prstGeom prst="rect">
            <a:avLst/>
          </a:prstGeom>
          <a:noFill/>
          <a:ln w="19050">
            <a:noFill/>
          </a:ln>
          <a:effectLst/>
        </p:spPr>
        <p:txBody>
          <a:bodyPr wrap="square" lIns="0" tIns="0" rIns="0" bIns="0" rtlCol="0" anchor="ctr" anchorCtr="0">
            <a:noAutofit/>
          </a:bodyPr>
          <a:lstStyle/>
          <a:p>
            <a:pPr defTabSz="457200">
              <a:lnSpc>
                <a:spcPct val="90000"/>
              </a:lnSpc>
            </a:pPr>
            <a:r>
              <a:rPr lang="en-AU" sz="800" kern="0" dirty="0">
                <a:solidFill>
                  <a:prstClr val="black">
                    <a:lumMod val="95000"/>
                    <a:lumOff val="5000"/>
                  </a:prstClr>
                </a:solidFill>
                <a:latin typeface="Fujitsu Infinity Pro"/>
              </a:rPr>
              <a:t>Commit</a:t>
            </a:r>
          </a:p>
        </p:txBody>
      </p:sp>
      <p:pic>
        <p:nvPicPr>
          <p:cNvPr id="21" name="Graphic 20">
            <a:extLst>
              <a:ext uri="{FF2B5EF4-FFF2-40B4-BE49-F238E27FC236}">
                <a16:creationId xmlns:a16="http://schemas.microsoft.com/office/drawing/2014/main" id="{4C517014-51CD-DA47-1B0F-046B7B8BD1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23549" y="3625140"/>
            <a:ext cx="518899" cy="575999"/>
          </a:xfrm>
          <a:custGeom>
            <a:avLst/>
            <a:gdLst>
              <a:gd name="connsiteX0" fmla="*/ 3517701 w 5416576"/>
              <a:gd name="connsiteY0" fmla="*/ 691567 h 5986730"/>
              <a:gd name="connsiteX1" fmla="*/ 3383710 w 5416576"/>
              <a:gd name="connsiteY1" fmla="*/ 947899 h 5986730"/>
              <a:gd name="connsiteX2" fmla="*/ 3191459 w 5416576"/>
              <a:gd name="connsiteY2" fmla="*/ 1140152 h 5986730"/>
              <a:gd name="connsiteX3" fmla="*/ 2705009 w 5416576"/>
              <a:gd name="connsiteY3" fmla="*/ 1236274 h 5986730"/>
              <a:gd name="connsiteX4" fmla="*/ 2706496 w 5416576"/>
              <a:gd name="connsiteY4" fmla="*/ 1238241 h 5986730"/>
              <a:gd name="connsiteX5" fmla="*/ 2670299 w 5416576"/>
              <a:gd name="connsiteY5" fmla="*/ 1220537 h 5986730"/>
              <a:gd name="connsiteX6" fmla="*/ 2277834 w 5416576"/>
              <a:gd name="connsiteY6" fmla="*/ 1146672 h 5986730"/>
              <a:gd name="connsiteX7" fmla="*/ 2220501 w 5416576"/>
              <a:gd name="connsiteY7" fmla="*/ 1147916 h 5986730"/>
              <a:gd name="connsiteX8" fmla="*/ 1989406 w 5416576"/>
              <a:gd name="connsiteY8" fmla="*/ 1262439 h 5986730"/>
              <a:gd name="connsiteX9" fmla="*/ 1969359 w 5416576"/>
              <a:gd name="connsiteY9" fmla="*/ 1284081 h 5986730"/>
              <a:gd name="connsiteX10" fmla="*/ 1943551 w 5416576"/>
              <a:gd name="connsiteY10" fmla="*/ 1277838 h 5986730"/>
              <a:gd name="connsiteX11" fmla="*/ 1917347 w 5416576"/>
              <a:gd name="connsiteY11" fmla="*/ 1364125 h 5986730"/>
              <a:gd name="connsiteX12" fmla="*/ 1902027 w 5416576"/>
              <a:gd name="connsiteY12" fmla="*/ 1373178 h 5986730"/>
              <a:gd name="connsiteX13" fmla="*/ 1905441 w 5416576"/>
              <a:gd name="connsiteY13" fmla="*/ 1377715 h 5986730"/>
              <a:gd name="connsiteX14" fmla="*/ 1905771 w 5416576"/>
              <a:gd name="connsiteY14" fmla="*/ 1377968 h 5986730"/>
              <a:gd name="connsiteX15" fmla="*/ 1838808 w 5416576"/>
              <a:gd name="connsiteY15" fmla="*/ 1372341 h 5986730"/>
              <a:gd name="connsiteX16" fmla="*/ 1836519 w 5416576"/>
              <a:gd name="connsiteY16" fmla="*/ 1397980 h 5986730"/>
              <a:gd name="connsiteX17" fmla="*/ 1826292 w 5416576"/>
              <a:gd name="connsiteY17" fmla="*/ 1398424 h 5986730"/>
              <a:gd name="connsiteX18" fmla="*/ 1641810 w 5416576"/>
              <a:gd name="connsiteY18" fmla="*/ 1516879 h 5986730"/>
              <a:gd name="connsiteX19" fmla="*/ 1766614 w 5416576"/>
              <a:gd name="connsiteY19" fmla="*/ 1714947 h 5986730"/>
              <a:gd name="connsiteX20" fmla="*/ 1826963 w 5416576"/>
              <a:gd name="connsiteY20" fmla="*/ 1731382 h 5986730"/>
              <a:gd name="connsiteX21" fmla="*/ 1833022 w 5416576"/>
              <a:gd name="connsiteY21" fmla="*/ 1763325 h 5986730"/>
              <a:gd name="connsiteX22" fmla="*/ 1985531 w 5416576"/>
              <a:gd name="connsiteY22" fmla="*/ 2273258 h 5986730"/>
              <a:gd name="connsiteX23" fmla="*/ 2000442 w 5416576"/>
              <a:gd name="connsiteY23" fmla="*/ 2287269 h 5986730"/>
              <a:gd name="connsiteX24" fmla="*/ 2020909 w 5416576"/>
              <a:gd name="connsiteY24" fmla="*/ 2334372 h 5986730"/>
              <a:gd name="connsiteX25" fmla="*/ 2709865 w 5416576"/>
              <a:gd name="connsiteY25" fmla="*/ 2654844 h 5986730"/>
              <a:gd name="connsiteX26" fmla="*/ 3391994 w 5416576"/>
              <a:gd name="connsiteY26" fmla="*/ 2345794 h 5986730"/>
              <a:gd name="connsiteX27" fmla="*/ 3431896 w 5416576"/>
              <a:gd name="connsiteY27" fmla="*/ 2257928 h 5986730"/>
              <a:gd name="connsiteX28" fmla="*/ 3441970 w 5416576"/>
              <a:gd name="connsiteY28" fmla="*/ 2249956 h 5986730"/>
              <a:gd name="connsiteX29" fmla="*/ 3578874 w 5416576"/>
              <a:gd name="connsiteY29" fmla="*/ 1728551 h 5986730"/>
              <a:gd name="connsiteX30" fmla="*/ 3573783 w 5416576"/>
              <a:gd name="connsiteY30" fmla="*/ 1718721 h 5986730"/>
              <a:gd name="connsiteX31" fmla="*/ 3589822 w 5416576"/>
              <a:gd name="connsiteY31" fmla="*/ 1721590 h 5986730"/>
              <a:gd name="connsiteX32" fmla="*/ 3746984 w 5416576"/>
              <a:gd name="connsiteY32" fmla="*/ 1650153 h 5986730"/>
              <a:gd name="connsiteX33" fmla="*/ 3770797 w 5416576"/>
              <a:gd name="connsiteY33" fmla="*/ 1466796 h 5986730"/>
              <a:gd name="connsiteX34" fmla="*/ 3594584 w 5416576"/>
              <a:gd name="connsiteY34" fmla="*/ 1392977 h 5986730"/>
              <a:gd name="connsiteX35" fmla="*/ 3583791 w 5416576"/>
              <a:gd name="connsiteY35" fmla="*/ 1394787 h 5986730"/>
              <a:gd name="connsiteX36" fmla="*/ 3563073 w 5416576"/>
              <a:gd name="connsiteY36" fmla="*/ 1213493 h 5986730"/>
              <a:gd name="connsiteX37" fmla="*/ 3624746 w 5416576"/>
              <a:gd name="connsiteY37" fmla="*/ 1211208 h 5986730"/>
              <a:gd name="connsiteX38" fmla="*/ 3650940 w 5416576"/>
              <a:gd name="connsiteY38" fmla="*/ 968321 h 5986730"/>
              <a:gd name="connsiteX39" fmla="*/ 3650448 w 5416576"/>
              <a:gd name="connsiteY39" fmla="*/ 961823 h 5986730"/>
              <a:gd name="connsiteX40" fmla="*/ 3655013 w 5416576"/>
              <a:gd name="connsiteY40" fmla="*/ 942284 h 5986730"/>
              <a:gd name="connsiteX41" fmla="*/ 3650940 w 5416576"/>
              <a:gd name="connsiteY41" fmla="*/ 841322 h 5986730"/>
              <a:gd name="connsiteX42" fmla="*/ 3627255 w 5416576"/>
              <a:gd name="connsiteY42" fmla="*/ 731006 h 5986730"/>
              <a:gd name="connsiteX43" fmla="*/ 3620857 w 5416576"/>
              <a:gd name="connsiteY43" fmla="*/ 733101 h 5986730"/>
              <a:gd name="connsiteX44" fmla="*/ 3622565 w 5416576"/>
              <a:gd name="connsiteY44" fmla="*/ 729434 h 5986730"/>
              <a:gd name="connsiteX45" fmla="*/ 0 w 5416576"/>
              <a:gd name="connsiteY45" fmla="*/ 0 h 5986730"/>
              <a:gd name="connsiteX46" fmla="*/ 5416576 w 5416576"/>
              <a:gd name="connsiteY46" fmla="*/ 0 h 5986730"/>
              <a:gd name="connsiteX47" fmla="*/ 5416576 w 5416576"/>
              <a:gd name="connsiteY47" fmla="*/ 5986730 h 5986730"/>
              <a:gd name="connsiteX48" fmla="*/ 0 w 5416576"/>
              <a:gd name="connsiteY48" fmla="*/ 5986730 h 59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416576" h="5986730">
                <a:moveTo>
                  <a:pt x="3517701" y="691567"/>
                </a:moveTo>
                <a:cubicBezTo>
                  <a:pt x="3476922" y="721666"/>
                  <a:pt x="3464298" y="861483"/>
                  <a:pt x="3383710" y="947899"/>
                </a:cubicBezTo>
                <a:cubicBezTo>
                  <a:pt x="3303122" y="1034314"/>
                  <a:pt x="3371570" y="1016353"/>
                  <a:pt x="3191459" y="1140152"/>
                </a:cubicBezTo>
                <a:cubicBezTo>
                  <a:pt x="3011348" y="1263950"/>
                  <a:pt x="2704523" y="1219283"/>
                  <a:pt x="2705009" y="1236274"/>
                </a:cubicBezTo>
                <a:lnTo>
                  <a:pt x="2706496" y="1238241"/>
                </a:lnTo>
                <a:lnTo>
                  <a:pt x="2670299" y="1220537"/>
                </a:lnTo>
                <a:cubicBezTo>
                  <a:pt x="2560037" y="1175147"/>
                  <a:pt x="2390431" y="1149060"/>
                  <a:pt x="2277834" y="1146672"/>
                </a:cubicBezTo>
                <a:cubicBezTo>
                  <a:pt x="2256387" y="1146216"/>
                  <a:pt x="2237008" y="1146621"/>
                  <a:pt x="2220501" y="1147916"/>
                </a:cubicBezTo>
                <a:cubicBezTo>
                  <a:pt x="2137970" y="1154389"/>
                  <a:pt x="2048611" y="1205996"/>
                  <a:pt x="1989406" y="1262439"/>
                </a:cubicBezTo>
                <a:lnTo>
                  <a:pt x="1969359" y="1284081"/>
                </a:lnTo>
                <a:lnTo>
                  <a:pt x="1943551" y="1277838"/>
                </a:lnTo>
                <a:lnTo>
                  <a:pt x="1917347" y="1364125"/>
                </a:lnTo>
                <a:lnTo>
                  <a:pt x="1902027" y="1373178"/>
                </a:lnTo>
                <a:cubicBezTo>
                  <a:pt x="1898467" y="1373826"/>
                  <a:pt x="1901400" y="1375505"/>
                  <a:pt x="1905441" y="1377715"/>
                </a:cubicBezTo>
                <a:lnTo>
                  <a:pt x="1905771" y="1377968"/>
                </a:lnTo>
                <a:lnTo>
                  <a:pt x="1838808" y="1372341"/>
                </a:lnTo>
                <a:lnTo>
                  <a:pt x="1836519" y="1397980"/>
                </a:lnTo>
                <a:lnTo>
                  <a:pt x="1826292" y="1398424"/>
                </a:lnTo>
                <a:cubicBezTo>
                  <a:pt x="1675146" y="1401983"/>
                  <a:pt x="1641648" y="1461372"/>
                  <a:pt x="1641810" y="1516879"/>
                </a:cubicBezTo>
                <a:cubicBezTo>
                  <a:pt x="1641952" y="1565447"/>
                  <a:pt x="1643333" y="1667788"/>
                  <a:pt x="1766614" y="1714947"/>
                </a:cubicBezTo>
                <a:lnTo>
                  <a:pt x="1826963" y="1731382"/>
                </a:lnTo>
                <a:lnTo>
                  <a:pt x="1833022" y="1763325"/>
                </a:lnTo>
                <a:cubicBezTo>
                  <a:pt x="1856818" y="1887491"/>
                  <a:pt x="1919688" y="2197645"/>
                  <a:pt x="1985531" y="2273258"/>
                </a:cubicBezTo>
                <a:lnTo>
                  <a:pt x="2000442" y="2287269"/>
                </a:lnTo>
                <a:lnTo>
                  <a:pt x="2020909" y="2334372"/>
                </a:lnTo>
                <a:cubicBezTo>
                  <a:pt x="2129177" y="2522045"/>
                  <a:pt x="2396831" y="2654844"/>
                  <a:pt x="2709865" y="2654844"/>
                </a:cubicBezTo>
                <a:cubicBezTo>
                  <a:pt x="3016509" y="2654844"/>
                  <a:pt x="3279609" y="2527410"/>
                  <a:pt x="3391994" y="2345794"/>
                </a:cubicBezTo>
                <a:lnTo>
                  <a:pt x="3431896" y="2257928"/>
                </a:lnTo>
                <a:lnTo>
                  <a:pt x="3441970" y="2249956"/>
                </a:lnTo>
                <a:cubicBezTo>
                  <a:pt x="3514793" y="2161598"/>
                  <a:pt x="3574505" y="1818365"/>
                  <a:pt x="3578874" y="1728551"/>
                </a:cubicBezTo>
                <a:lnTo>
                  <a:pt x="3573783" y="1718721"/>
                </a:lnTo>
                <a:lnTo>
                  <a:pt x="3589822" y="1721590"/>
                </a:lnTo>
                <a:cubicBezTo>
                  <a:pt x="3702534" y="1725162"/>
                  <a:pt x="3710471" y="1685079"/>
                  <a:pt x="3746984" y="1650153"/>
                </a:cubicBezTo>
                <a:cubicBezTo>
                  <a:pt x="3783497" y="1615227"/>
                  <a:pt x="3791435" y="1516803"/>
                  <a:pt x="3770797" y="1466796"/>
                </a:cubicBezTo>
                <a:cubicBezTo>
                  <a:pt x="3750159" y="1416789"/>
                  <a:pt x="3697770" y="1388611"/>
                  <a:pt x="3594584" y="1392977"/>
                </a:cubicBezTo>
                <a:lnTo>
                  <a:pt x="3583791" y="1394787"/>
                </a:lnTo>
                <a:lnTo>
                  <a:pt x="3563073" y="1213493"/>
                </a:lnTo>
                <a:lnTo>
                  <a:pt x="3624746" y="1211208"/>
                </a:lnTo>
                <a:cubicBezTo>
                  <a:pt x="3639827" y="1170330"/>
                  <a:pt x="3641019" y="1051267"/>
                  <a:pt x="3650940" y="968321"/>
                </a:cubicBezTo>
                <a:lnTo>
                  <a:pt x="3650448" y="961823"/>
                </a:lnTo>
                <a:lnTo>
                  <a:pt x="3655013" y="942284"/>
                </a:lnTo>
                <a:cubicBezTo>
                  <a:pt x="3658678" y="910974"/>
                  <a:pt x="3654809" y="870790"/>
                  <a:pt x="3650940" y="841322"/>
                </a:cubicBezTo>
                <a:cubicBezTo>
                  <a:pt x="3646426" y="806943"/>
                  <a:pt x="3646773" y="734278"/>
                  <a:pt x="3627255" y="731006"/>
                </a:cubicBezTo>
                <a:lnTo>
                  <a:pt x="3620857" y="733101"/>
                </a:lnTo>
                <a:lnTo>
                  <a:pt x="3622565" y="729434"/>
                </a:lnTo>
                <a:close/>
                <a:moveTo>
                  <a:pt x="0" y="0"/>
                </a:moveTo>
                <a:lnTo>
                  <a:pt x="5416576" y="0"/>
                </a:lnTo>
                <a:lnTo>
                  <a:pt x="5416576" y="5986730"/>
                </a:lnTo>
                <a:lnTo>
                  <a:pt x="0" y="5986730"/>
                </a:lnTo>
                <a:close/>
              </a:path>
            </a:pathLst>
          </a:custGeom>
        </p:spPr>
      </p:pic>
      <p:pic>
        <p:nvPicPr>
          <p:cNvPr id="23" name="Graphic 22">
            <a:extLst>
              <a:ext uri="{FF2B5EF4-FFF2-40B4-BE49-F238E27FC236}">
                <a16:creationId xmlns:a16="http://schemas.microsoft.com/office/drawing/2014/main" id="{3601F173-5EFB-BA1A-F723-6508FBFF81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00379" y="1968674"/>
            <a:ext cx="499151" cy="562296"/>
          </a:xfrm>
          <a:prstGeom prst="rect">
            <a:avLst/>
          </a:prstGeom>
        </p:spPr>
      </p:pic>
      <p:sp>
        <p:nvSpPr>
          <p:cNvPr id="24" name="Cylinder 23">
            <a:extLst>
              <a:ext uri="{FF2B5EF4-FFF2-40B4-BE49-F238E27FC236}">
                <a16:creationId xmlns:a16="http://schemas.microsoft.com/office/drawing/2014/main" id="{8008AEE5-8115-D52D-5431-D1A50C1CBDBB}"/>
              </a:ext>
            </a:extLst>
          </p:cNvPr>
          <p:cNvSpPr>
            <a:spLocks noChangeAspect="1"/>
          </p:cNvSpPr>
          <p:nvPr/>
        </p:nvSpPr>
        <p:spPr>
          <a:xfrm>
            <a:off x="3492012" y="2795653"/>
            <a:ext cx="648000" cy="504624"/>
          </a:xfrm>
          <a:prstGeom prst="can">
            <a:avLst>
              <a:gd name="adj" fmla="val 22946"/>
            </a:avLst>
          </a:prstGeom>
          <a:solidFill>
            <a:srgbClr val="FFB701"/>
          </a:solidFill>
          <a:ln w="3175" cap="flat" cmpd="sng" algn="ctr">
            <a:solidFill>
              <a:sysClr val="windowText" lastClr="000000"/>
            </a:solidFill>
            <a:prstDash val="solid"/>
            <a:miter lim="800000"/>
          </a:ln>
          <a:effectLst/>
        </p:spPr>
        <p:txBody>
          <a:bodyPr rtlCol="0" anchor="ctr"/>
          <a:lstStyle/>
          <a:p>
            <a:pPr algn="ctr" defTabSz="457200"/>
            <a:r>
              <a:rPr lang="en-AU" sz="1000" kern="0" dirty="0">
                <a:solidFill>
                  <a:prstClr val="black"/>
                </a:solidFill>
                <a:latin typeface="Fujitsu Infinity Pro" pitchFamily="2" charset="0"/>
              </a:rPr>
              <a:t>WAL</a:t>
            </a:r>
          </a:p>
        </p:txBody>
      </p:sp>
      <p:sp>
        <p:nvSpPr>
          <p:cNvPr id="38" name="Oval 37">
            <a:extLst>
              <a:ext uri="{FF2B5EF4-FFF2-40B4-BE49-F238E27FC236}">
                <a16:creationId xmlns:a16="http://schemas.microsoft.com/office/drawing/2014/main" id="{6ACCD05A-51B2-DEA9-1D4F-C512DCAB3FB7}"/>
              </a:ext>
            </a:extLst>
          </p:cNvPr>
          <p:cNvSpPr>
            <a:spLocks noChangeAspect="1"/>
          </p:cNvSpPr>
          <p:nvPr/>
        </p:nvSpPr>
        <p:spPr>
          <a:xfrm>
            <a:off x="978906" y="3772288"/>
            <a:ext cx="180000" cy="180000"/>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7</a:t>
            </a:r>
          </a:p>
        </p:txBody>
      </p:sp>
      <p:sp>
        <p:nvSpPr>
          <p:cNvPr id="3" name="Oval 2">
            <a:extLst>
              <a:ext uri="{FF2B5EF4-FFF2-40B4-BE49-F238E27FC236}">
                <a16:creationId xmlns:a16="http://schemas.microsoft.com/office/drawing/2014/main" id="{200CCD3C-E7EA-6B96-267B-D717AD039673}"/>
              </a:ext>
            </a:extLst>
          </p:cNvPr>
          <p:cNvSpPr>
            <a:spLocks noChangeAspect="1"/>
          </p:cNvSpPr>
          <p:nvPr/>
        </p:nvSpPr>
        <p:spPr>
          <a:xfrm>
            <a:off x="7611513" y="204699"/>
            <a:ext cx="324000" cy="32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100" dirty="0">
                <a:solidFill>
                  <a:schemeClr val="tx1"/>
                </a:solidFill>
                <a:latin typeface="Fujitsu Infinity Pro Bold" pitchFamily="2" charset="0"/>
              </a:rPr>
              <a:t>2/2</a:t>
            </a:r>
          </a:p>
        </p:txBody>
      </p:sp>
      <p:sp>
        <p:nvSpPr>
          <p:cNvPr id="36" name="Rectangle: Rounded Corners 35">
            <a:extLst>
              <a:ext uri="{FF2B5EF4-FFF2-40B4-BE49-F238E27FC236}">
                <a16:creationId xmlns:a16="http://schemas.microsoft.com/office/drawing/2014/main" id="{27E531C2-AE10-9072-F347-FE10CBC27896}"/>
              </a:ext>
            </a:extLst>
          </p:cNvPr>
          <p:cNvSpPr/>
          <p:nvPr/>
        </p:nvSpPr>
        <p:spPr>
          <a:xfrm>
            <a:off x="1215471" y="3790288"/>
            <a:ext cx="576000" cy="144000"/>
          </a:xfrm>
          <a:prstGeom prst="roundRect">
            <a:avLst>
              <a:gd name="adj" fmla="val 0"/>
            </a:avLst>
          </a:prstGeom>
          <a:noFill/>
          <a:ln w="19050">
            <a:noFill/>
          </a:ln>
          <a:effectLst/>
        </p:spPr>
        <p:txBody>
          <a:bodyPr wrap="square" lIns="0" tIns="0" rIns="0" bIns="0" rtlCol="0" anchor="ctr" anchorCtr="0">
            <a:noAutofit/>
          </a:bodyPr>
          <a:lstStyle/>
          <a:p>
            <a:pPr defTabSz="457200">
              <a:lnSpc>
                <a:spcPct val="90000"/>
              </a:lnSpc>
            </a:pPr>
            <a:r>
              <a:rPr lang="en-AU" sz="800" kern="0" dirty="0">
                <a:solidFill>
                  <a:prstClr val="black">
                    <a:lumMod val="95000"/>
                    <a:lumOff val="5000"/>
                  </a:prstClr>
                </a:solidFill>
                <a:latin typeface="Fujitsu Infinity Pro"/>
              </a:rPr>
              <a:t>Read/write</a:t>
            </a:r>
            <a:endParaRPr lang="en-US" sz="800" kern="0" noProof="1">
              <a:solidFill>
                <a:prstClr val="black">
                  <a:lumMod val="95000"/>
                  <a:lumOff val="5000"/>
                </a:prstClr>
              </a:solidFill>
              <a:latin typeface="Fujitsu Infinity Pro"/>
            </a:endParaRPr>
          </a:p>
        </p:txBody>
      </p:sp>
      <p:cxnSp>
        <p:nvCxnSpPr>
          <p:cNvPr id="72" name="Straight Arrow Connector 71">
            <a:extLst>
              <a:ext uri="{FF2B5EF4-FFF2-40B4-BE49-F238E27FC236}">
                <a16:creationId xmlns:a16="http://schemas.microsoft.com/office/drawing/2014/main" id="{7150E75D-AE03-D78E-4962-D4D5B46D3FB3}"/>
              </a:ext>
            </a:extLst>
          </p:cNvPr>
          <p:cNvCxnSpPr>
            <a:cxnSpLocks/>
          </p:cNvCxnSpPr>
          <p:nvPr/>
        </p:nvCxnSpPr>
        <p:spPr>
          <a:xfrm>
            <a:off x="878351" y="2233743"/>
            <a:ext cx="88503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311A4F8C-4BAC-437A-B0C5-B92A510AF375}"/>
              </a:ext>
            </a:extLst>
          </p:cNvPr>
          <p:cNvCxnSpPr>
            <a:cxnSpLocks/>
          </p:cNvCxnSpPr>
          <p:nvPr/>
        </p:nvCxnSpPr>
        <p:spPr>
          <a:xfrm flipH="1">
            <a:off x="878351" y="3999373"/>
            <a:ext cx="810737"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9A39EF30-3B56-EC30-01E0-064DA5BA6048}"/>
              </a:ext>
            </a:extLst>
          </p:cNvPr>
          <p:cNvCxnSpPr>
            <a:cxnSpLocks/>
          </p:cNvCxnSpPr>
          <p:nvPr/>
        </p:nvCxnSpPr>
        <p:spPr>
          <a:xfrm>
            <a:off x="2258021" y="2408988"/>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A3C9ABD3-8B08-4DA2-F12A-7DFEA3301DCB}"/>
              </a:ext>
            </a:extLst>
          </p:cNvPr>
          <p:cNvSpPr>
            <a:spLocks noChangeAspect="1"/>
          </p:cNvSpPr>
          <p:nvPr/>
        </p:nvSpPr>
        <p:spPr>
          <a:xfrm>
            <a:off x="2174147" y="2461008"/>
            <a:ext cx="180000" cy="180000"/>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2</a:t>
            </a:r>
          </a:p>
        </p:txBody>
      </p:sp>
      <p:cxnSp>
        <p:nvCxnSpPr>
          <p:cNvPr id="81" name="Straight Arrow Connector 80">
            <a:extLst>
              <a:ext uri="{FF2B5EF4-FFF2-40B4-BE49-F238E27FC236}">
                <a16:creationId xmlns:a16="http://schemas.microsoft.com/office/drawing/2014/main" id="{37DCC7B8-3071-02C9-CAEE-74EDB8A37204}"/>
              </a:ext>
            </a:extLst>
          </p:cNvPr>
          <p:cNvCxnSpPr>
            <a:cxnSpLocks/>
          </p:cNvCxnSpPr>
          <p:nvPr/>
        </p:nvCxnSpPr>
        <p:spPr>
          <a:xfrm flipV="1">
            <a:off x="3816012" y="2408988"/>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F5A4B94E-6E62-D079-4196-15FE4D68878D}"/>
              </a:ext>
            </a:extLst>
          </p:cNvPr>
          <p:cNvCxnSpPr>
            <a:cxnSpLocks/>
          </p:cNvCxnSpPr>
          <p:nvPr/>
        </p:nvCxnSpPr>
        <p:spPr>
          <a:xfrm>
            <a:off x="2645086" y="3076060"/>
            <a:ext cx="72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2C926C7-42C1-79B0-FF87-08C73086D0DC}"/>
              </a:ext>
            </a:extLst>
          </p:cNvPr>
          <p:cNvSpPr>
            <a:spLocks noChangeAspect="1"/>
          </p:cNvSpPr>
          <p:nvPr/>
        </p:nvSpPr>
        <p:spPr>
          <a:xfrm>
            <a:off x="2884606" y="2990404"/>
            <a:ext cx="180000" cy="180000"/>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3</a:t>
            </a:r>
          </a:p>
        </p:txBody>
      </p:sp>
      <p:cxnSp>
        <p:nvCxnSpPr>
          <p:cNvPr id="85" name="Straight Arrow Connector 84">
            <a:extLst>
              <a:ext uri="{FF2B5EF4-FFF2-40B4-BE49-F238E27FC236}">
                <a16:creationId xmlns:a16="http://schemas.microsoft.com/office/drawing/2014/main" id="{EEE7D0D1-301E-AF58-1104-DEEA55E8C83C}"/>
              </a:ext>
            </a:extLst>
          </p:cNvPr>
          <p:cNvCxnSpPr>
            <a:cxnSpLocks/>
          </p:cNvCxnSpPr>
          <p:nvPr/>
        </p:nvCxnSpPr>
        <p:spPr>
          <a:xfrm>
            <a:off x="4241126" y="2408988"/>
            <a:ext cx="0" cy="1368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4F43CF4D-013B-851B-7D85-A62B699EADEA}"/>
              </a:ext>
            </a:extLst>
          </p:cNvPr>
          <p:cNvSpPr>
            <a:spLocks noChangeAspect="1"/>
          </p:cNvSpPr>
          <p:nvPr/>
        </p:nvSpPr>
        <p:spPr>
          <a:xfrm>
            <a:off x="4149432" y="2546046"/>
            <a:ext cx="180000" cy="180000"/>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5</a:t>
            </a:r>
          </a:p>
        </p:txBody>
      </p:sp>
      <p:sp>
        <p:nvSpPr>
          <p:cNvPr id="29" name="Oval 28">
            <a:extLst>
              <a:ext uri="{FF2B5EF4-FFF2-40B4-BE49-F238E27FC236}">
                <a16:creationId xmlns:a16="http://schemas.microsoft.com/office/drawing/2014/main" id="{EEF1BC1F-12D7-0439-70E5-B1937EBC6B9C}"/>
              </a:ext>
            </a:extLst>
          </p:cNvPr>
          <p:cNvSpPr>
            <a:spLocks noChangeAspect="1"/>
          </p:cNvSpPr>
          <p:nvPr/>
        </p:nvSpPr>
        <p:spPr>
          <a:xfrm>
            <a:off x="3726012" y="2546046"/>
            <a:ext cx="180000" cy="180000"/>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4</a:t>
            </a:r>
          </a:p>
        </p:txBody>
      </p:sp>
      <p:sp>
        <p:nvSpPr>
          <p:cNvPr id="91" name="Oval 90">
            <a:extLst>
              <a:ext uri="{FF2B5EF4-FFF2-40B4-BE49-F238E27FC236}">
                <a16:creationId xmlns:a16="http://schemas.microsoft.com/office/drawing/2014/main" id="{F57DD858-C2D0-58F2-7D4F-27C3A6E73457}"/>
              </a:ext>
            </a:extLst>
          </p:cNvPr>
          <p:cNvSpPr>
            <a:spLocks noChangeAspect="1"/>
          </p:cNvSpPr>
          <p:nvPr/>
        </p:nvSpPr>
        <p:spPr>
          <a:xfrm>
            <a:off x="5534621" y="1738727"/>
            <a:ext cx="190967" cy="190967"/>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1</a:t>
            </a:r>
          </a:p>
        </p:txBody>
      </p:sp>
      <p:sp>
        <p:nvSpPr>
          <p:cNvPr id="92" name="Oval 91">
            <a:extLst>
              <a:ext uri="{FF2B5EF4-FFF2-40B4-BE49-F238E27FC236}">
                <a16:creationId xmlns:a16="http://schemas.microsoft.com/office/drawing/2014/main" id="{EFC4CFD4-C8F2-E920-1DC0-D20267176343}"/>
              </a:ext>
            </a:extLst>
          </p:cNvPr>
          <p:cNvSpPr>
            <a:spLocks noChangeAspect="1"/>
          </p:cNvSpPr>
          <p:nvPr/>
        </p:nvSpPr>
        <p:spPr>
          <a:xfrm>
            <a:off x="5534621" y="2068902"/>
            <a:ext cx="190967" cy="190967"/>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2</a:t>
            </a:r>
          </a:p>
        </p:txBody>
      </p:sp>
      <p:cxnSp>
        <p:nvCxnSpPr>
          <p:cNvPr id="93" name="Straight Connector 92">
            <a:extLst>
              <a:ext uri="{FF2B5EF4-FFF2-40B4-BE49-F238E27FC236}">
                <a16:creationId xmlns:a16="http://schemas.microsoft.com/office/drawing/2014/main" id="{542FB4B3-B58E-3B69-DAD6-1CB7E188F9B5}"/>
              </a:ext>
            </a:extLst>
          </p:cNvPr>
          <p:cNvCxnSpPr>
            <a:cxnSpLocks/>
          </p:cNvCxnSpPr>
          <p:nvPr/>
        </p:nvCxnSpPr>
        <p:spPr>
          <a:xfrm flipH="1">
            <a:off x="5614127" y="2758110"/>
            <a:ext cx="111461" cy="0"/>
          </a:xfrm>
          <a:prstGeom prst="line">
            <a:avLst/>
          </a:prstGeom>
        </p:spPr>
      </p:cxnSp>
      <p:sp>
        <p:nvSpPr>
          <p:cNvPr id="94" name="Oval 93">
            <a:extLst>
              <a:ext uri="{FF2B5EF4-FFF2-40B4-BE49-F238E27FC236}">
                <a16:creationId xmlns:a16="http://schemas.microsoft.com/office/drawing/2014/main" id="{31B6DF79-5708-908D-B344-C4D18CA1C70A}"/>
              </a:ext>
            </a:extLst>
          </p:cNvPr>
          <p:cNvSpPr>
            <a:spLocks noChangeAspect="1"/>
          </p:cNvSpPr>
          <p:nvPr/>
        </p:nvSpPr>
        <p:spPr>
          <a:xfrm>
            <a:off x="5534621" y="2367852"/>
            <a:ext cx="190967" cy="190967"/>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3</a:t>
            </a:r>
          </a:p>
        </p:txBody>
      </p:sp>
      <p:cxnSp>
        <p:nvCxnSpPr>
          <p:cNvPr id="95" name="Straight Connector 94">
            <a:extLst>
              <a:ext uri="{FF2B5EF4-FFF2-40B4-BE49-F238E27FC236}">
                <a16:creationId xmlns:a16="http://schemas.microsoft.com/office/drawing/2014/main" id="{5D3A5FC6-09B1-4FA9-11F3-8ABA01A979AF}"/>
              </a:ext>
            </a:extLst>
          </p:cNvPr>
          <p:cNvCxnSpPr>
            <a:cxnSpLocks/>
          </p:cNvCxnSpPr>
          <p:nvPr/>
        </p:nvCxnSpPr>
        <p:spPr>
          <a:xfrm flipH="1">
            <a:off x="5614127" y="3099835"/>
            <a:ext cx="111461" cy="0"/>
          </a:xfrm>
          <a:prstGeom prst="line">
            <a:avLst/>
          </a:prstGeom>
        </p:spPr>
      </p:cxnSp>
      <p:sp>
        <p:nvSpPr>
          <p:cNvPr id="96" name="Oval 95">
            <a:extLst>
              <a:ext uri="{FF2B5EF4-FFF2-40B4-BE49-F238E27FC236}">
                <a16:creationId xmlns:a16="http://schemas.microsoft.com/office/drawing/2014/main" id="{BFD9B78F-1943-4471-F263-6AB4247B8ECE}"/>
              </a:ext>
            </a:extLst>
          </p:cNvPr>
          <p:cNvSpPr>
            <a:spLocks noChangeAspect="1"/>
          </p:cNvSpPr>
          <p:nvPr/>
        </p:nvSpPr>
        <p:spPr>
          <a:xfrm>
            <a:off x="5534621" y="2666802"/>
            <a:ext cx="190967" cy="190967"/>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4</a:t>
            </a:r>
          </a:p>
        </p:txBody>
      </p:sp>
      <p:cxnSp>
        <p:nvCxnSpPr>
          <p:cNvPr id="97" name="Straight Connector 96">
            <a:extLst>
              <a:ext uri="{FF2B5EF4-FFF2-40B4-BE49-F238E27FC236}">
                <a16:creationId xmlns:a16="http://schemas.microsoft.com/office/drawing/2014/main" id="{9F0E277B-2602-6B0E-64D0-62390B3E14E6}"/>
              </a:ext>
            </a:extLst>
          </p:cNvPr>
          <p:cNvCxnSpPr>
            <a:cxnSpLocks/>
          </p:cNvCxnSpPr>
          <p:nvPr/>
        </p:nvCxnSpPr>
        <p:spPr>
          <a:xfrm flipH="1">
            <a:off x="5614127" y="3441560"/>
            <a:ext cx="111461" cy="0"/>
          </a:xfrm>
          <a:prstGeom prst="line">
            <a:avLst/>
          </a:prstGeom>
        </p:spPr>
      </p:cxnSp>
      <p:sp>
        <p:nvSpPr>
          <p:cNvPr id="98" name="Oval 97">
            <a:extLst>
              <a:ext uri="{FF2B5EF4-FFF2-40B4-BE49-F238E27FC236}">
                <a16:creationId xmlns:a16="http://schemas.microsoft.com/office/drawing/2014/main" id="{C1010114-1C4D-C732-455F-C47AE018C24B}"/>
              </a:ext>
            </a:extLst>
          </p:cNvPr>
          <p:cNvSpPr>
            <a:spLocks noChangeAspect="1"/>
          </p:cNvSpPr>
          <p:nvPr/>
        </p:nvSpPr>
        <p:spPr>
          <a:xfrm>
            <a:off x="5534621" y="2965752"/>
            <a:ext cx="190967" cy="190967"/>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5</a:t>
            </a:r>
          </a:p>
        </p:txBody>
      </p:sp>
      <p:sp>
        <p:nvSpPr>
          <p:cNvPr id="99" name="Rectangle: Rounded Corners 98">
            <a:extLst>
              <a:ext uri="{FF2B5EF4-FFF2-40B4-BE49-F238E27FC236}">
                <a16:creationId xmlns:a16="http://schemas.microsoft.com/office/drawing/2014/main" id="{098A452C-624C-F18F-0E3D-AD25C45C6487}"/>
              </a:ext>
            </a:extLst>
          </p:cNvPr>
          <p:cNvSpPr/>
          <p:nvPr/>
        </p:nvSpPr>
        <p:spPr>
          <a:xfrm>
            <a:off x="5827114" y="1769952"/>
            <a:ext cx="3096000" cy="252000"/>
          </a:xfrm>
          <a:prstGeom prst="roundRect">
            <a:avLst>
              <a:gd name="adj" fmla="val 0"/>
            </a:avLst>
          </a:prstGeom>
          <a:noFill/>
          <a:ln w="19050">
            <a:noFill/>
          </a:ln>
          <a:effectLst/>
        </p:spPr>
        <p:txBody>
          <a:bodyPr wrap="square" lIns="0" tIns="0" rIns="0" bIns="0" rtlCol="0" anchor="t" anchorCtr="0">
            <a:noAutofit/>
          </a:bodyPr>
          <a:lstStyle/>
          <a:p>
            <a:pPr defTabSz="457200">
              <a:lnSpc>
                <a:spcPct val="90000"/>
              </a:lnSpc>
            </a:pPr>
            <a:r>
              <a:rPr lang="en-AU" sz="900" dirty="0">
                <a:solidFill>
                  <a:srgbClr val="202124"/>
                </a:solidFill>
                <a:latin typeface="Fujitsu Infinity Pro"/>
                <a:ea typeface="Open Sans" panose="020B0606030504020204" pitchFamily="34" charset="0"/>
                <a:cs typeface="Open Sans" panose="020B0606030504020204" pitchFamily="34" charset="0"/>
              </a:rPr>
              <a:t>User initiates a transaction commit </a:t>
            </a:r>
            <a:br>
              <a:rPr lang="en-AU" sz="900" dirty="0">
                <a:solidFill>
                  <a:srgbClr val="202124"/>
                </a:solidFill>
                <a:latin typeface="Fujitsu Infinity Pro"/>
                <a:ea typeface="Open Sans" panose="020B0606030504020204" pitchFamily="34" charset="0"/>
                <a:cs typeface="Open Sans" panose="020B0606030504020204" pitchFamily="34" charset="0"/>
              </a:rPr>
            </a:br>
            <a:r>
              <a:rPr lang="en-AU" sz="900" dirty="0">
                <a:solidFill>
                  <a:srgbClr val="202124"/>
                </a:solidFill>
                <a:latin typeface="Fujitsu Infinity Pro"/>
                <a:ea typeface="Open Sans" panose="020B0606030504020204" pitchFamily="34" charset="0"/>
                <a:cs typeface="Open Sans" panose="020B0606030504020204" pitchFamily="34" charset="0"/>
              </a:rPr>
              <a:t>on the publisher node</a:t>
            </a:r>
          </a:p>
        </p:txBody>
      </p:sp>
      <p:sp>
        <p:nvSpPr>
          <p:cNvPr id="100" name="Rectangle: Rounded Corners 99">
            <a:extLst>
              <a:ext uri="{FF2B5EF4-FFF2-40B4-BE49-F238E27FC236}">
                <a16:creationId xmlns:a16="http://schemas.microsoft.com/office/drawing/2014/main" id="{A8AE7B14-EFF7-FD34-B4E1-D81CF629010D}"/>
              </a:ext>
            </a:extLst>
          </p:cNvPr>
          <p:cNvSpPr/>
          <p:nvPr/>
        </p:nvSpPr>
        <p:spPr>
          <a:xfrm>
            <a:off x="5827114" y="2068902"/>
            <a:ext cx="3096000" cy="252000"/>
          </a:xfrm>
          <a:prstGeom prst="roundRect">
            <a:avLst>
              <a:gd name="adj" fmla="val 0"/>
            </a:avLst>
          </a:prstGeom>
          <a:noFill/>
          <a:ln w="19050">
            <a:noFill/>
          </a:ln>
          <a:effectLst/>
        </p:spPr>
        <p:txBody>
          <a:bodyPr wrap="square" lIns="0" tIns="0" rIns="0" bIns="0" rtlCol="0" anchor="t" anchorCtr="0">
            <a:noAutofit/>
          </a:bodyPr>
          <a:lstStyle/>
          <a:p>
            <a:pPr defTabSz="457200">
              <a:lnSpc>
                <a:spcPct val="90000"/>
              </a:lnSpc>
            </a:pPr>
            <a:r>
              <a:rPr lang="en-AU" sz="900" dirty="0">
                <a:solidFill>
                  <a:srgbClr val="202124"/>
                </a:solidFill>
                <a:latin typeface="Fujitsu Infinity Pro"/>
                <a:ea typeface="Open Sans" panose="020B0606030504020204" pitchFamily="34" charset="0"/>
                <a:cs typeface="Open Sans" panose="020B0606030504020204" pitchFamily="34" charset="0"/>
              </a:rPr>
              <a:t>The backend process applies changes</a:t>
            </a:r>
            <a:br>
              <a:rPr lang="en-AU" sz="900" dirty="0">
                <a:solidFill>
                  <a:srgbClr val="202124"/>
                </a:solidFill>
                <a:latin typeface="Fujitsu Infinity Pro"/>
                <a:ea typeface="Open Sans" panose="020B0606030504020204" pitchFamily="34" charset="0"/>
                <a:cs typeface="Open Sans" panose="020B0606030504020204" pitchFamily="34" charset="0"/>
              </a:rPr>
            </a:br>
            <a:r>
              <a:rPr lang="en-AU" sz="900" dirty="0">
                <a:solidFill>
                  <a:srgbClr val="202124"/>
                </a:solidFill>
                <a:latin typeface="Fujitsu Infinity Pro"/>
                <a:ea typeface="Open Sans" panose="020B0606030504020204" pitchFamily="34" charset="0"/>
                <a:cs typeface="Open Sans" panose="020B0606030504020204" pitchFamily="34" charset="0"/>
              </a:rPr>
              <a:t>to the publisher's data files</a:t>
            </a:r>
          </a:p>
        </p:txBody>
      </p:sp>
      <p:sp>
        <p:nvSpPr>
          <p:cNvPr id="101" name="Rectangle: Rounded Corners 100">
            <a:extLst>
              <a:ext uri="{FF2B5EF4-FFF2-40B4-BE49-F238E27FC236}">
                <a16:creationId xmlns:a16="http://schemas.microsoft.com/office/drawing/2014/main" id="{CD883E4F-59D6-4829-B4AF-7AB726C43510}"/>
              </a:ext>
            </a:extLst>
          </p:cNvPr>
          <p:cNvSpPr/>
          <p:nvPr/>
        </p:nvSpPr>
        <p:spPr>
          <a:xfrm>
            <a:off x="5827114" y="2367852"/>
            <a:ext cx="3096000" cy="252000"/>
          </a:xfrm>
          <a:prstGeom prst="roundRect">
            <a:avLst>
              <a:gd name="adj" fmla="val 0"/>
            </a:avLst>
          </a:prstGeom>
          <a:noFill/>
          <a:ln w="19050">
            <a:noFill/>
          </a:ln>
          <a:effectLst/>
        </p:spPr>
        <p:txBody>
          <a:bodyPr wrap="square" lIns="0" tIns="0" rIns="0" bIns="0" rtlCol="0" anchor="t" anchorCtr="0">
            <a:noAutofit/>
          </a:bodyPr>
          <a:lstStyle/>
          <a:p>
            <a:pPr defTabSz="457200">
              <a:lnSpc>
                <a:spcPct val="90000"/>
              </a:lnSpc>
            </a:pPr>
            <a:r>
              <a:rPr lang="en-AU" sz="900" dirty="0">
                <a:solidFill>
                  <a:srgbClr val="202124"/>
                </a:solidFill>
                <a:latin typeface="Fujitsu Infinity Pro"/>
                <a:ea typeface="Open Sans" panose="020B0606030504020204" pitchFamily="34" charset="0"/>
                <a:cs typeface="Open Sans" panose="020B0606030504020204" pitchFamily="34" charset="0"/>
              </a:rPr>
              <a:t>Changes are logged in WAL (Write-Ahead Log)</a:t>
            </a:r>
            <a:br>
              <a:rPr lang="en-AU" sz="900" dirty="0">
                <a:solidFill>
                  <a:srgbClr val="202124"/>
                </a:solidFill>
                <a:latin typeface="Fujitsu Infinity Pro"/>
                <a:ea typeface="Open Sans" panose="020B0606030504020204" pitchFamily="34" charset="0"/>
                <a:cs typeface="Open Sans" panose="020B0606030504020204" pitchFamily="34" charset="0"/>
              </a:rPr>
            </a:br>
            <a:r>
              <a:rPr lang="en-AU" sz="900" dirty="0">
                <a:solidFill>
                  <a:srgbClr val="202124"/>
                </a:solidFill>
                <a:latin typeface="Fujitsu Infinity Pro"/>
                <a:ea typeface="Open Sans" panose="020B0606030504020204" pitchFamily="34" charset="0"/>
                <a:cs typeface="Open Sans" panose="020B0606030504020204" pitchFamily="34" charset="0"/>
              </a:rPr>
              <a:t>on the publisher</a:t>
            </a:r>
          </a:p>
        </p:txBody>
      </p:sp>
      <p:sp>
        <p:nvSpPr>
          <p:cNvPr id="102" name="Rectangle: Rounded Corners 101">
            <a:extLst>
              <a:ext uri="{FF2B5EF4-FFF2-40B4-BE49-F238E27FC236}">
                <a16:creationId xmlns:a16="http://schemas.microsoft.com/office/drawing/2014/main" id="{07996C0F-A33B-2398-6A6E-2BBAA4A1C263}"/>
              </a:ext>
            </a:extLst>
          </p:cNvPr>
          <p:cNvSpPr/>
          <p:nvPr/>
        </p:nvSpPr>
        <p:spPr>
          <a:xfrm>
            <a:off x="5827114" y="2666802"/>
            <a:ext cx="3096000" cy="252000"/>
          </a:xfrm>
          <a:prstGeom prst="roundRect">
            <a:avLst>
              <a:gd name="adj" fmla="val 0"/>
            </a:avLst>
          </a:prstGeom>
          <a:noFill/>
          <a:ln w="19050">
            <a:noFill/>
          </a:ln>
          <a:effectLst/>
        </p:spPr>
        <p:txBody>
          <a:bodyPr wrap="square" lIns="0" tIns="0" rIns="0" bIns="0" rtlCol="0" anchor="t" anchorCtr="0">
            <a:noAutofit/>
          </a:bodyPr>
          <a:lstStyle/>
          <a:p>
            <a:pPr defTabSz="457200">
              <a:lnSpc>
                <a:spcPct val="90000"/>
              </a:lnSpc>
            </a:pPr>
            <a:r>
              <a:rPr lang="en-AU" sz="900" dirty="0">
                <a:solidFill>
                  <a:srgbClr val="202124"/>
                </a:solidFill>
                <a:latin typeface="Fujitsu Infinity Pro"/>
                <a:ea typeface="Open Sans" panose="020B0606030504020204" pitchFamily="34" charset="0"/>
                <a:cs typeface="Open Sans" panose="020B0606030504020204" pitchFamily="34" charset="0"/>
              </a:rPr>
              <a:t>The WAL sender process checks if the change should be published based on the publication rules</a:t>
            </a:r>
          </a:p>
        </p:txBody>
      </p:sp>
      <p:sp>
        <p:nvSpPr>
          <p:cNvPr id="103" name="Rectangle: Rounded Corners 102">
            <a:extLst>
              <a:ext uri="{FF2B5EF4-FFF2-40B4-BE49-F238E27FC236}">
                <a16:creationId xmlns:a16="http://schemas.microsoft.com/office/drawing/2014/main" id="{E8878F88-17E2-A49D-E6AD-80BCF84DD46A}"/>
              </a:ext>
            </a:extLst>
          </p:cNvPr>
          <p:cNvSpPr/>
          <p:nvPr/>
        </p:nvSpPr>
        <p:spPr>
          <a:xfrm>
            <a:off x="5827114" y="2965752"/>
            <a:ext cx="3096000" cy="252000"/>
          </a:xfrm>
          <a:prstGeom prst="roundRect">
            <a:avLst>
              <a:gd name="adj" fmla="val 0"/>
            </a:avLst>
          </a:prstGeom>
          <a:noFill/>
          <a:ln w="19050">
            <a:noFill/>
          </a:ln>
          <a:effectLst/>
        </p:spPr>
        <p:txBody>
          <a:bodyPr wrap="square" lIns="0" tIns="0" rIns="0" bIns="0" rtlCol="0" anchor="t" anchorCtr="0">
            <a:noAutofit/>
          </a:bodyPr>
          <a:lstStyle/>
          <a:p>
            <a:pPr defTabSz="457200">
              <a:lnSpc>
                <a:spcPct val="90000"/>
              </a:lnSpc>
            </a:pPr>
            <a:r>
              <a:rPr lang="en-AU" sz="900" dirty="0">
                <a:solidFill>
                  <a:srgbClr val="202124"/>
                </a:solidFill>
                <a:latin typeface="Fujitsu Infinity Pro"/>
                <a:ea typeface="Open Sans" panose="020B0606030504020204" pitchFamily="34" charset="0"/>
                <a:cs typeface="Open Sans" panose="020B0606030504020204" pitchFamily="34" charset="0"/>
              </a:rPr>
              <a:t>The WAL sender transmits only relevant committed transactions to the subscriber node</a:t>
            </a:r>
          </a:p>
        </p:txBody>
      </p:sp>
      <p:sp>
        <p:nvSpPr>
          <p:cNvPr id="104" name="Rectangle: Rounded Corners 103">
            <a:extLst>
              <a:ext uri="{FF2B5EF4-FFF2-40B4-BE49-F238E27FC236}">
                <a16:creationId xmlns:a16="http://schemas.microsoft.com/office/drawing/2014/main" id="{4555A7EE-5D89-B905-C265-32A21EE4161B}"/>
              </a:ext>
            </a:extLst>
          </p:cNvPr>
          <p:cNvSpPr/>
          <p:nvPr/>
        </p:nvSpPr>
        <p:spPr>
          <a:xfrm>
            <a:off x="5827114" y="3264702"/>
            <a:ext cx="3096000" cy="252000"/>
          </a:xfrm>
          <a:prstGeom prst="roundRect">
            <a:avLst>
              <a:gd name="adj" fmla="val 0"/>
            </a:avLst>
          </a:prstGeom>
          <a:noFill/>
          <a:ln w="19050">
            <a:noFill/>
          </a:ln>
          <a:effectLst/>
        </p:spPr>
        <p:txBody>
          <a:bodyPr wrap="square" lIns="0" tIns="0" rIns="0" bIns="0" rtlCol="0" anchor="t" anchorCtr="0">
            <a:noAutofit/>
          </a:bodyPr>
          <a:lstStyle/>
          <a:p>
            <a:pPr defTabSz="457200">
              <a:lnSpc>
                <a:spcPct val="90000"/>
              </a:lnSpc>
            </a:pPr>
            <a:r>
              <a:rPr lang="en-AU" sz="900" dirty="0">
                <a:solidFill>
                  <a:srgbClr val="202124"/>
                </a:solidFill>
                <a:latin typeface="Fujitsu Infinity Pro"/>
                <a:ea typeface="Open Sans" panose="020B0606030504020204" pitchFamily="34" charset="0"/>
                <a:cs typeface="Open Sans" panose="020B0606030504020204" pitchFamily="34" charset="0"/>
              </a:rPr>
              <a:t>The apply worker receives changes and </a:t>
            </a:r>
            <a:br>
              <a:rPr lang="en-AU" sz="900" dirty="0">
                <a:solidFill>
                  <a:srgbClr val="202124"/>
                </a:solidFill>
                <a:latin typeface="Fujitsu Infinity Pro"/>
                <a:ea typeface="Open Sans" panose="020B0606030504020204" pitchFamily="34" charset="0"/>
                <a:cs typeface="Open Sans" panose="020B0606030504020204" pitchFamily="34" charset="0"/>
              </a:rPr>
            </a:br>
            <a:r>
              <a:rPr lang="en-AU" sz="900" dirty="0">
                <a:solidFill>
                  <a:srgbClr val="202124"/>
                </a:solidFill>
                <a:latin typeface="Fujitsu Infinity Pro"/>
                <a:ea typeface="Open Sans" panose="020B0606030504020204" pitchFamily="34" charset="0"/>
                <a:cs typeface="Open Sans" panose="020B0606030504020204" pitchFamily="34" charset="0"/>
              </a:rPr>
              <a:t>applies transactions to the subscriber's data.</a:t>
            </a:r>
          </a:p>
        </p:txBody>
      </p:sp>
      <p:sp>
        <p:nvSpPr>
          <p:cNvPr id="105" name="Rectangle: Rounded Corners 104">
            <a:extLst>
              <a:ext uri="{FF2B5EF4-FFF2-40B4-BE49-F238E27FC236}">
                <a16:creationId xmlns:a16="http://schemas.microsoft.com/office/drawing/2014/main" id="{1F740DF2-674B-759E-72BF-404BC0C41E0E}"/>
              </a:ext>
            </a:extLst>
          </p:cNvPr>
          <p:cNvSpPr/>
          <p:nvPr/>
        </p:nvSpPr>
        <p:spPr>
          <a:xfrm>
            <a:off x="5827114" y="3563652"/>
            <a:ext cx="3096000" cy="252000"/>
          </a:xfrm>
          <a:prstGeom prst="roundRect">
            <a:avLst>
              <a:gd name="adj" fmla="val 0"/>
            </a:avLst>
          </a:prstGeom>
          <a:noFill/>
          <a:ln w="19050">
            <a:noFill/>
          </a:ln>
          <a:effectLst/>
        </p:spPr>
        <p:txBody>
          <a:bodyPr wrap="square" lIns="0" tIns="0" rIns="0" bIns="0" rtlCol="0" anchor="t" anchorCtr="0">
            <a:noAutofit/>
          </a:bodyPr>
          <a:lstStyle/>
          <a:p>
            <a:pPr defTabSz="457200">
              <a:lnSpc>
                <a:spcPct val="90000"/>
              </a:lnSpc>
            </a:pPr>
            <a:r>
              <a:rPr lang="en-AU" sz="900" dirty="0">
                <a:solidFill>
                  <a:srgbClr val="202124"/>
                </a:solidFill>
                <a:latin typeface="Fujitsu Infinity Pro"/>
                <a:ea typeface="Open Sans" panose="020B0606030504020204" pitchFamily="34" charset="0"/>
                <a:cs typeface="Open Sans" panose="020B0606030504020204" pitchFamily="34" charset="0"/>
              </a:rPr>
              <a:t>The subscriber node can accept </a:t>
            </a:r>
            <a:br>
              <a:rPr lang="en-AU" sz="900" dirty="0">
                <a:solidFill>
                  <a:srgbClr val="202124"/>
                </a:solidFill>
                <a:latin typeface="Fujitsu Infinity Pro"/>
                <a:ea typeface="Open Sans" panose="020B0606030504020204" pitchFamily="34" charset="0"/>
                <a:cs typeface="Open Sans" panose="020B0606030504020204" pitchFamily="34" charset="0"/>
              </a:rPr>
            </a:br>
            <a:r>
              <a:rPr lang="en-AU" sz="900" dirty="0">
                <a:solidFill>
                  <a:srgbClr val="202124"/>
                </a:solidFill>
                <a:latin typeface="Fujitsu Infinity Pro"/>
                <a:ea typeface="Open Sans" panose="020B0606030504020204" pitchFamily="34" charset="0"/>
                <a:cs typeface="Open Sans" panose="020B0606030504020204" pitchFamily="34" charset="0"/>
              </a:rPr>
              <a:t>read and write queries independently</a:t>
            </a:r>
          </a:p>
        </p:txBody>
      </p:sp>
      <p:sp>
        <p:nvSpPr>
          <p:cNvPr id="108" name="Oval 107">
            <a:extLst>
              <a:ext uri="{FF2B5EF4-FFF2-40B4-BE49-F238E27FC236}">
                <a16:creationId xmlns:a16="http://schemas.microsoft.com/office/drawing/2014/main" id="{18430D68-7A28-1C3E-C313-479FF9F5151B}"/>
              </a:ext>
            </a:extLst>
          </p:cNvPr>
          <p:cNvSpPr>
            <a:spLocks noChangeAspect="1"/>
          </p:cNvSpPr>
          <p:nvPr/>
        </p:nvSpPr>
        <p:spPr>
          <a:xfrm>
            <a:off x="5534621" y="3264702"/>
            <a:ext cx="190967" cy="190967"/>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6</a:t>
            </a:r>
          </a:p>
        </p:txBody>
      </p:sp>
      <p:sp>
        <p:nvSpPr>
          <p:cNvPr id="109" name="Oval 108">
            <a:extLst>
              <a:ext uri="{FF2B5EF4-FFF2-40B4-BE49-F238E27FC236}">
                <a16:creationId xmlns:a16="http://schemas.microsoft.com/office/drawing/2014/main" id="{6A19D727-9A3D-0C00-4C85-44DB25E7912B}"/>
              </a:ext>
            </a:extLst>
          </p:cNvPr>
          <p:cNvSpPr>
            <a:spLocks noChangeAspect="1"/>
          </p:cNvSpPr>
          <p:nvPr/>
        </p:nvSpPr>
        <p:spPr>
          <a:xfrm>
            <a:off x="5534621" y="3563652"/>
            <a:ext cx="190967" cy="190967"/>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7</a:t>
            </a:r>
          </a:p>
        </p:txBody>
      </p:sp>
      <p:sp>
        <p:nvSpPr>
          <p:cNvPr id="9" name="Right Bracket 8">
            <a:extLst>
              <a:ext uri="{FF2B5EF4-FFF2-40B4-BE49-F238E27FC236}">
                <a16:creationId xmlns:a16="http://schemas.microsoft.com/office/drawing/2014/main" id="{85311BC8-899E-48E3-B027-30217F6AFE13}"/>
              </a:ext>
            </a:extLst>
          </p:cNvPr>
          <p:cNvSpPr/>
          <p:nvPr/>
        </p:nvSpPr>
        <p:spPr>
          <a:xfrm flipV="1">
            <a:off x="4300473" y="2128150"/>
            <a:ext cx="108000" cy="180000"/>
          </a:xfrm>
          <a:prstGeom prst="rightBracket">
            <a:avLst>
              <a:gd name="adj" fmla="val 0"/>
            </a:avLst>
          </a:prstGeom>
          <a:noFill/>
          <a:ln w="6350" cap="flat" cmpd="sng" algn="ctr">
            <a:solidFill>
              <a:sysClr val="windowText" lastClr="000000"/>
            </a:solidFill>
            <a:prstDash val="solid"/>
            <a:miter lim="800000"/>
            <a:headEnd type="triangle"/>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A4B32AA9-6091-E062-986A-7F69F7EB4F26}"/>
              </a:ext>
            </a:extLst>
          </p:cNvPr>
          <p:cNvSpPr/>
          <p:nvPr/>
        </p:nvSpPr>
        <p:spPr>
          <a:xfrm>
            <a:off x="4462533" y="2083771"/>
            <a:ext cx="720000" cy="324000"/>
          </a:xfrm>
          <a:prstGeom prst="roundRect">
            <a:avLst>
              <a:gd name="adj" fmla="val 0"/>
            </a:avLst>
          </a:prstGeom>
          <a:noFill/>
          <a:ln w="19050">
            <a:noFill/>
          </a:ln>
          <a:effectLst/>
        </p:spPr>
        <p:txBody>
          <a:bodyPr wrap="square" lIns="0" tIns="0" rIns="0" bIns="0" rtlCol="0" anchor="ctr" anchorCtr="0">
            <a:noAutofit/>
          </a:bodyPr>
          <a:lstStyle/>
          <a:p>
            <a:pPr marR="0" lvl="0" indent="0" defTabSz="457200" fontAlgn="auto">
              <a:lnSpc>
                <a:spcPct val="90000"/>
              </a:lnSpc>
              <a:spcBef>
                <a:spcPts val="0"/>
              </a:spcBef>
              <a:spcAft>
                <a:spcPts val="0"/>
              </a:spcAft>
              <a:buClrTx/>
              <a:buSzTx/>
              <a:buFontTx/>
              <a:buNone/>
              <a:tabLst/>
              <a:defRPr/>
            </a:pPr>
            <a:r>
              <a:rPr lang="en-AU" sz="800" kern="0" dirty="0">
                <a:solidFill>
                  <a:prstClr val="black">
                    <a:lumMod val="95000"/>
                    <a:lumOff val="5000"/>
                  </a:prstClr>
                </a:solidFill>
                <a:latin typeface="Fujitsu Infinity Pro"/>
              </a:rPr>
              <a:t>Check if this change should be published</a:t>
            </a:r>
          </a:p>
        </p:txBody>
      </p:sp>
      <p:sp>
        <p:nvSpPr>
          <p:cNvPr id="14" name="Rectangle: Rounded Corners 13">
            <a:extLst>
              <a:ext uri="{FF2B5EF4-FFF2-40B4-BE49-F238E27FC236}">
                <a16:creationId xmlns:a16="http://schemas.microsoft.com/office/drawing/2014/main" id="{EB4E558F-B06C-6116-F109-9E2267C97369}"/>
              </a:ext>
            </a:extLst>
          </p:cNvPr>
          <p:cNvSpPr/>
          <p:nvPr/>
        </p:nvSpPr>
        <p:spPr>
          <a:xfrm>
            <a:off x="4362321" y="2548144"/>
            <a:ext cx="540000" cy="324000"/>
          </a:xfrm>
          <a:prstGeom prst="roundRect">
            <a:avLst>
              <a:gd name="adj" fmla="val 0"/>
            </a:avLst>
          </a:prstGeom>
          <a:noFill/>
          <a:ln w="19050">
            <a:noFill/>
          </a:ln>
          <a:effectLst/>
        </p:spPr>
        <p:txBody>
          <a:bodyPr wrap="square" lIns="0" tIns="0" rIns="0" bIns="0" rtlCol="0" anchor="t" anchorCtr="0">
            <a:noAutofit/>
          </a:bodyPr>
          <a:lstStyle/>
          <a:p>
            <a:pPr marR="0" lvl="0" indent="0" defTabSz="457200" fontAlgn="auto">
              <a:lnSpc>
                <a:spcPct val="90000"/>
              </a:lnSpc>
              <a:spcBef>
                <a:spcPts val="0"/>
              </a:spcBef>
              <a:spcAft>
                <a:spcPts val="0"/>
              </a:spcAft>
              <a:buClrTx/>
              <a:buSzTx/>
              <a:buFontTx/>
              <a:buNone/>
              <a:tabLst/>
              <a:defRPr/>
            </a:pPr>
            <a:r>
              <a:rPr lang="en-AU" sz="800" kern="0" dirty="0">
                <a:solidFill>
                  <a:prstClr val="black">
                    <a:lumMod val="95000"/>
                    <a:lumOff val="5000"/>
                  </a:prstClr>
                </a:solidFill>
                <a:latin typeface="Fujitsu Infinity Pro"/>
              </a:rPr>
              <a:t>Send committed TXns</a:t>
            </a:r>
          </a:p>
        </p:txBody>
      </p:sp>
      <p:cxnSp>
        <p:nvCxnSpPr>
          <p:cNvPr id="17" name="Straight Arrow Connector 16">
            <a:extLst>
              <a:ext uri="{FF2B5EF4-FFF2-40B4-BE49-F238E27FC236}">
                <a16:creationId xmlns:a16="http://schemas.microsoft.com/office/drawing/2014/main" id="{2F2953C4-9335-6E2C-B827-5ACDCB75B08B}"/>
              </a:ext>
            </a:extLst>
          </p:cNvPr>
          <p:cNvCxnSpPr>
            <a:cxnSpLocks/>
          </p:cNvCxnSpPr>
          <p:nvPr/>
        </p:nvCxnSpPr>
        <p:spPr>
          <a:xfrm flipH="1">
            <a:off x="2645086" y="3995652"/>
            <a:ext cx="612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2D7EE399-AFCC-3129-36BC-1C5E5E83D336}"/>
              </a:ext>
            </a:extLst>
          </p:cNvPr>
          <p:cNvSpPr>
            <a:spLocks noChangeAspect="1"/>
          </p:cNvSpPr>
          <p:nvPr/>
        </p:nvSpPr>
        <p:spPr>
          <a:xfrm>
            <a:off x="2859218" y="3905652"/>
            <a:ext cx="180000" cy="180000"/>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6</a:t>
            </a:r>
          </a:p>
        </p:txBody>
      </p:sp>
      <p:sp>
        <p:nvSpPr>
          <p:cNvPr id="19" name="Text Placeholder 2">
            <a:extLst>
              <a:ext uri="{FF2B5EF4-FFF2-40B4-BE49-F238E27FC236}">
                <a16:creationId xmlns:a16="http://schemas.microsoft.com/office/drawing/2014/main" id="{DBF9C546-0350-F2AB-DAC8-18C33803B4A3}"/>
              </a:ext>
            </a:extLst>
          </p:cNvPr>
          <p:cNvSpPr>
            <a:spLocks noGrp="1"/>
          </p:cNvSpPr>
          <p:nvPr>
            <p:ph type="body" sz="quarter" idx="14"/>
          </p:nvPr>
        </p:nvSpPr>
        <p:spPr>
          <a:xfrm>
            <a:off x="231776" y="950914"/>
            <a:ext cx="8677275" cy="276999"/>
          </a:xfrm>
        </p:spPr>
        <p:txBody>
          <a:bodyPr>
            <a:noAutofit/>
          </a:bodyPr>
          <a:lstStyle/>
          <a:p>
            <a:pPr fontAlgn="base">
              <a:lnSpc>
                <a:spcPct val="100000"/>
              </a:lnSpc>
              <a:spcAft>
                <a:spcPts val="1200"/>
              </a:spcAft>
            </a:pPr>
            <a:r>
              <a:rPr lang="en-AU" sz="1800" dirty="0"/>
              <a:t>Logical replication is a method of replicating selective data changes based on the definition of the publication from the publisher to subscriber</a:t>
            </a:r>
            <a:endParaRPr lang="en-IN" sz="1800" dirty="0"/>
          </a:p>
        </p:txBody>
      </p:sp>
    </p:spTree>
    <p:extLst>
      <p:ext uri="{BB962C8B-B14F-4D97-AF65-F5344CB8AC3E}">
        <p14:creationId xmlns:p14="http://schemas.microsoft.com/office/powerpoint/2010/main" val="2526050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EC81FEA-4DCF-8FD7-7393-51B1C875783A}"/>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26E11E4B-425E-78D2-BD79-CEC1234BD4D8}"/>
              </a:ext>
            </a:extLst>
          </p:cNvPr>
          <p:cNvSpPr>
            <a:spLocks noGrp="1"/>
          </p:cNvSpPr>
          <p:nvPr>
            <p:ph type="title"/>
          </p:nvPr>
        </p:nvSpPr>
        <p:spPr/>
        <p:txBody>
          <a:bodyPr/>
          <a:lstStyle/>
          <a:p>
            <a:r>
              <a:rPr lang="en-US" altLang="ja-JP" dirty="0"/>
              <a:t>WAL Summarizer process</a:t>
            </a:r>
            <a:endParaRPr kumimoji="1" lang="ja-JP" altLang="en-US" dirty="0">
              <a:ea typeface="Meiryo UI" panose="020B0604030504040204" pitchFamily="50" charset="-128"/>
            </a:endParaRPr>
          </a:p>
        </p:txBody>
      </p:sp>
      <p:sp>
        <p:nvSpPr>
          <p:cNvPr id="8" name="コンテンツ プレースホルダー 7">
            <a:extLst>
              <a:ext uri="{FF2B5EF4-FFF2-40B4-BE49-F238E27FC236}">
                <a16:creationId xmlns:a16="http://schemas.microsoft.com/office/drawing/2014/main" id="{647C3B2C-79A4-B2FD-AB4B-779734820263}"/>
              </a:ext>
            </a:extLst>
          </p:cNvPr>
          <p:cNvSpPr>
            <a:spLocks noGrp="1"/>
          </p:cNvSpPr>
          <p:nvPr>
            <p:ph type="body" sz="quarter" idx="14"/>
          </p:nvPr>
        </p:nvSpPr>
        <p:spPr>
          <a:xfrm>
            <a:off x="231776" y="950914"/>
            <a:ext cx="8677275" cy="2985810"/>
          </a:xfrm>
        </p:spPr>
        <p:txBody>
          <a:bodyPr>
            <a:noAutofit/>
          </a:bodyPr>
          <a:lstStyle/>
          <a:p>
            <a:pPr marL="250825" indent="-250825">
              <a:lnSpc>
                <a:spcPct val="110000"/>
              </a:lnSpc>
            </a:pPr>
            <a:r>
              <a:rPr lang="en-US" sz="1400" dirty="0">
                <a:ea typeface="Open Sans" panose="020B0606030504020204" pitchFamily="34" charset="0"/>
                <a:cs typeface="Open Sans" panose="020B0606030504020204" pitchFamily="34" charset="0"/>
              </a:rPr>
              <a:t>The WAL Summarizer process was introduced in PostgreSQL 17.</a:t>
            </a:r>
            <a:br>
              <a:rPr lang="en-US" sz="1400" dirty="0">
                <a:ea typeface="Open Sans" panose="020B0606030504020204" pitchFamily="34" charset="0"/>
                <a:cs typeface="Open Sans" panose="020B0606030504020204" pitchFamily="34" charset="0"/>
              </a:rPr>
            </a:br>
            <a:r>
              <a:rPr lang="en-US" sz="1400" dirty="0">
                <a:ea typeface="Open Sans" panose="020B0606030504020204" pitchFamily="34" charset="0"/>
                <a:cs typeface="Open Sans" panose="020B0606030504020204" pitchFamily="34" charset="0"/>
              </a:rPr>
              <a:t>It supports incremental backups, tracks changes to all database blocks and writes these                               modifications to WAL summary files located in the </a:t>
            </a:r>
            <a:r>
              <a:rPr lang="en-US" sz="1200" b="1" dirty="0">
                <a:latin typeface="Courier New" panose="02070309020205020404" pitchFamily="49" charset="0"/>
                <a:ea typeface="Open Sans" panose="020B0606030504020204" pitchFamily="34" charset="0"/>
                <a:cs typeface="Courier New" panose="02070309020205020404" pitchFamily="49" charset="0"/>
              </a:rPr>
              <a:t>pg_wal/summaries</a:t>
            </a:r>
            <a:r>
              <a:rPr lang="en-US" sz="1400" dirty="0">
                <a:ea typeface="Open Sans" panose="020B0606030504020204" pitchFamily="34" charset="0"/>
                <a:cs typeface="Open Sans" panose="020B0606030504020204" pitchFamily="34" charset="0"/>
              </a:rPr>
              <a:t> directory</a:t>
            </a:r>
          </a:p>
          <a:p>
            <a:pPr marL="250825" indent="-250825">
              <a:lnSpc>
                <a:spcPct val="110000"/>
              </a:lnSpc>
            </a:pPr>
            <a:r>
              <a:rPr lang="en-US" sz="1400" dirty="0">
                <a:ea typeface="Open Sans" panose="020B0606030504020204" pitchFamily="34" charset="0"/>
                <a:cs typeface="Open Sans" panose="020B0606030504020204" pitchFamily="34" charset="0"/>
              </a:rPr>
              <a:t>The WAL Summarizer process operates as follows:</a:t>
            </a:r>
          </a:p>
          <a:p>
            <a:pPr lvl="1"/>
            <a:r>
              <a:rPr lang="en-US" sz="1400" b="0" i="0" dirty="0">
                <a:solidFill>
                  <a:srgbClr val="323232"/>
                </a:solidFill>
                <a:effectLst/>
              </a:rPr>
              <a:t>During each checkpoint, it reads WAL segment files from the previous REDO point to the current REDO point</a:t>
            </a:r>
          </a:p>
          <a:p>
            <a:pPr lvl="1"/>
            <a:r>
              <a:rPr lang="en-US" sz="1400" b="0" i="0" dirty="0">
                <a:solidFill>
                  <a:srgbClr val="323232"/>
                </a:solidFill>
                <a:effectLst/>
              </a:rPr>
              <a:t>It tracks changes to all blocks of all relations using the WAL segment files</a:t>
            </a:r>
          </a:p>
          <a:p>
            <a:pPr lvl="1"/>
            <a:r>
              <a:rPr lang="en-US" sz="1400" b="0" i="0" dirty="0">
                <a:solidFill>
                  <a:srgbClr val="323232"/>
                </a:solidFill>
                <a:effectLst/>
              </a:rPr>
              <a:t>It writes the summary to WAL summary files located in the </a:t>
            </a:r>
            <a:r>
              <a:rPr lang="en-US" sz="1400" b="0" i="1" dirty="0">
                <a:solidFill>
                  <a:srgbClr val="323232"/>
                </a:solidFill>
                <a:effectLst/>
              </a:rPr>
              <a:t>pg_wal/summaries/ </a:t>
            </a:r>
            <a:r>
              <a:rPr lang="en-US" sz="1400" b="0" i="0" dirty="0">
                <a:solidFill>
                  <a:srgbClr val="323232"/>
                </a:solidFill>
                <a:effectLst/>
              </a:rPr>
              <a:t>directory</a:t>
            </a:r>
          </a:p>
          <a:p>
            <a:pPr marL="250825" indent="-250825">
              <a:lnSpc>
                <a:spcPct val="110000"/>
              </a:lnSpc>
            </a:pPr>
            <a:r>
              <a:rPr lang="en-US" sz="1400" dirty="0">
                <a:ea typeface="Open Sans" panose="020B0606030504020204" pitchFamily="34" charset="0"/>
                <a:cs typeface="Open Sans" panose="020B0606030504020204" pitchFamily="34" charset="0"/>
              </a:rPr>
              <a:t>In the context of the WAL Summarizer process, </a:t>
            </a:r>
            <a:r>
              <a:rPr lang="en-US" sz="1400" dirty="0">
                <a:latin typeface="Fujitsu Infinity Pro Bold It" pitchFamily="2" charset="0"/>
                <a:ea typeface="Open Sans" panose="020B0606030504020204" pitchFamily="34" charset="0"/>
                <a:cs typeface="Open Sans" panose="020B0606030504020204" pitchFamily="34" charset="0"/>
              </a:rPr>
              <a:t>previous REDO point</a:t>
            </a:r>
            <a:r>
              <a:rPr lang="en-US" sz="1400" dirty="0">
                <a:ea typeface="Open Sans" panose="020B0606030504020204" pitchFamily="34" charset="0"/>
                <a:cs typeface="Open Sans" panose="020B0606030504020204" pitchFamily="34" charset="0"/>
              </a:rPr>
              <a:t> and </a:t>
            </a:r>
            <a:r>
              <a:rPr lang="en-US" sz="1400" dirty="0">
                <a:latin typeface="Fujitsu Infinity Pro Bold It" pitchFamily="2" charset="0"/>
                <a:ea typeface="Open Sans" panose="020B0606030504020204" pitchFamily="34" charset="0"/>
                <a:cs typeface="Open Sans" panose="020B0606030504020204" pitchFamily="34" charset="0"/>
              </a:rPr>
              <a:t>current REDO point</a:t>
            </a:r>
            <a:r>
              <a:rPr lang="en-US" sz="1400" dirty="0">
                <a:ea typeface="Open Sans" panose="020B0606030504020204" pitchFamily="34" charset="0"/>
                <a:cs typeface="Open Sans" panose="020B0606030504020204" pitchFamily="34" charset="0"/>
              </a:rPr>
              <a:t> are referred to as </a:t>
            </a:r>
            <a:r>
              <a:rPr lang="en-US" sz="1400" dirty="0">
                <a:latin typeface="Fujitsu Infinity Pro Bold It" pitchFamily="2" charset="0"/>
                <a:ea typeface="Open Sans" panose="020B0606030504020204" pitchFamily="34" charset="0"/>
                <a:cs typeface="Open Sans" panose="020B0606030504020204" pitchFamily="34" charset="0"/>
              </a:rPr>
              <a:t>start_lsn</a:t>
            </a:r>
            <a:r>
              <a:rPr lang="en-US" sz="1400" dirty="0">
                <a:ea typeface="Open Sans" panose="020B0606030504020204" pitchFamily="34" charset="0"/>
                <a:cs typeface="Open Sans" panose="020B0606030504020204" pitchFamily="34" charset="0"/>
              </a:rPr>
              <a:t> and </a:t>
            </a:r>
            <a:r>
              <a:rPr lang="en-US" sz="1400" dirty="0">
                <a:latin typeface="Fujitsu Infinity Pro Bold It" pitchFamily="2" charset="0"/>
                <a:ea typeface="Open Sans" panose="020B0606030504020204" pitchFamily="34" charset="0"/>
                <a:cs typeface="Open Sans" panose="020B0606030504020204" pitchFamily="34" charset="0"/>
              </a:rPr>
              <a:t>end_lsn</a:t>
            </a:r>
            <a:r>
              <a:rPr lang="en-US" sz="1400" dirty="0">
                <a:ea typeface="Open Sans" panose="020B0606030504020204" pitchFamily="34" charset="0"/>
                <a:cs typeface="Open Sans" panose="020B0606030504020204" pitchFamily="34" charset="0"/>
              </a:rPr>
              <a:t>, respectively</a:t>
            </a:r>
          </a:p>
          <a:p>
            <a:pPr marL="250825" indent="-250825">
              <a:lnSpc>
                <a:spcPct val="110000"/>
              </a:lnSpc>
            </a:pPr>
            <a:r>
              <a:rPr lang="en-US" sz="1400" dirty="0">
                <a:ea typeface="Open Sans" panose="020B0606030504020204" pitchFamily="34" charset="0"/>
                <a:cs typeface="Open Sans" panose="020B0606030504020204" pitchFamily="34" charset="0"/>
              </a:rPr>
              <a:t>Wal summarizer process will be started if </a:t>
            </a:r>
            <a:r>
              <a:rPr lang="en-US" sz="1400" i="1" dirty="0">
                <a:ea typeface="Open Sans" panose="020B0606030504020204" pitchFamily="34" charset="0"/>
                <a:cs typeface="Open Sans" panose="020B0606030504020204" pitchFamily="34" charset="0"/>
              </a:rPr>
              <a:t>summarize_wal</a:t>
            </a:r>
            <a:r>
              <a:rPr lang="en-US" sz="1400" dirty="0">
                <a:ea typeface="Open Sans" panose="020B0606030504020204" pitchFamily="34" charset="0"/>
                <a:cs typeface="Open Sans" panose="020B0606030504020204" pitchFamily="34" charset="0"/>
              </a:rPr>
              <a:t> guc is set.</a:t>
            </a:r>
          </a:p>
          <a:p>
            <a:pPr marL="0" indent="0">
              <a:buNone/>
            </a:pPr>
            <a:br>
              <a:rPr lang="en-US" sz="1400" dirty="0"/>
            </a:br>
            <a:br>
              <a:rPr lang="en-US" sz="1400" dirty="0"/>
            </a:br>
            <a:endParaRPr lang="en-US" sz="1400" b="0" i="0" dirty="0">
              <a:solidFill>
                <a:srgbClr val="242424"/>
              </a:solidFill>
              <a:effectLst/>
              <a:latin typeface="source-serif-pro"/>
            </a:endParaRPr>
          </a:p>
        </p:txBody>
      </p:sp>
      <p:sp>
        <p:nvSpPr>
          <p:cNvPr id="6" name="TextBox 5">
            <a:extLst>
              <a:ext uri="{FF2B5EF4-FFF2-40B4-BE49-F238E27FC236}">
                <a16:creationId xmlns:a16="http://schemas.microsoft.com/office/drawing/2014/main" id="{F7D605EB-471F-5C7D-B805-E51CC171A28A}"/>
              </a:ext>
            </a:extLst>
          </p:cNvPr>
          <p:cNvSpPr txBox="1"/>
          <p:nvPr/>
        </p:nvSpPr>
        <p:spPr>
          <a:xfrm>
            <a:off x="1220253" y="4240798"/>
            <a:ext cx="6660000" cy="618193"/>
          </a:xfrm>
          <a:prstGeom prst="rect">
            <a:avLst/>
          </a:prstGeom>
          <a:gradFill>
            <a:gsLst>
              <a:gs pos="46000">
                <a:srgbClr val="FF8000"/>
              </a:gs>
              <a:gs pos="79000">
                <a:srgbClr val="FFE700"/>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504000" algn="l" defTabSz="914354">
              <a:spcAft>
                <a:spcPts val="800"/>
              </a:spcAft>
              <a:buClr>
                <a:srgbClr val="008224"/>
              </a:buClr>
              <a:buSzPct val="120000"/>
              <a:defRPr/>
            </a:pPr>
            <a:r>
              <a:rPr kumimoji="1" lang="en-AU" sz="1100" dirty="0">
                <a:solidFill>
                  <a:schemeClr val="tx1"/>
                </a:solidFill>
                <a:latin typeface="Fujitsu Infinity Pro" pitchFamily="2" charset="0"/>
              </a:rPr>
              <a:t>The Redo Point in PostgreSQL refers to the Log Sequence Number (LSN) from which WAL (Write-Ahead Log) replay must start during crash recovery. It is the position where the last checkpoint started, and serves as the earliest point required for consistent recovery.</a:t>
            </a:r>
          </a:p>
        </p:txBody>
      </p:sp>
      <p:pic>
        <p:nvPicPr>
          <p:cNvPr id="7" name="Graphic 6">
            <a:extLst>
              <a:ext uri="{FF2B5EF4-FFF2-40B4-BE49-F238E27FC236}">
                <a16:creationId xmlns:a16="http://schemas.microsoft.com/office/drawing/2014/main" id="{AD628CB0-FB28-1A30-93B6-EEDF1C85CC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4922" y="4369894"/>
            <a:ext cx="360000" cy="360000"/>
          </a:xfrm>
          <a:prstGeom prst="rect">
            <a:avLst/>
          </a:prstGeom>
        </p:spPr>
      </p:pic>
      <p:grpSp>
        <p:nvGrpSpPr>
          <p:cNvPr id="9" name="Group 8">
            <a:extLst>
              <a:ext uri="{FF2B5EF4-FFF2-40B4-BE49-F238E27FC236}">
                <a16:creationId xmlns:a16="http://schemas.microsoft.com/office/drawing/2014/main" id="{A50C92BB-7BD6-8A8A-4304-A0FB9A9CB13E}"/>
              </a:ext>
            </a:extLst>
          </p:cNvPr>
          <p:cNvGrpSpPr/>
          <p:nvPr/>
        </p:nvGrpSpPr>
        <p:grpSpPr>
          <a:xfrm>
            <a:off x="7721420" y="900000"/>
            <a:ext cx="1332000" cy="1330686"/>
            <a:chOff x="7721420" y="952500"/>
            <a:chExt cx="1332000" cy="1330686"/>
          </a:xfrm>
        </p:grpSpPr>
        <p:sp>
          <p:nvSpPr>
            <p:cNvPr id="10" name="Freeform: Shape 9">
              <a:extLst>
                <a:ext uri="{FF2B5EF4-FFF2-40B4-BE49-F238E27FC236}">
                  <a16:creationId xmlns:a16="http://schemas.microsoft.com/office/drawing/2014/main" id="{64CA978B-E763-455C-F89E-0BE04E6069A8}"/>
                </a:ext>
              </a:extLst>
            </p:cNvPr>
            <p:cNvSpPr/>
            <p:nvPr/>
          </p:nvSpPr>
          <p:spPr>
            <a:xfrm>
              <a:off x="7721420" y="952500"/>
              <a:ext cx="1332000" cy="1330686"/>
            </a:xfrm>
            <a:custGeom>
              <a:avLst/>
              <a:gdLst>
                <a:gd name="connsiteX0" fmla="*/ 0 w 1332000"/>
                <a:gd name="connsiteY0" fmla="*/ 665344 h 1330686"/>
                <a:gd name="connsiteX1" fmla="*/ 666000 w 1332000"/>
                <a:gd name="connsiteY1" fmla="*/ 0 h 1330686"/>
                <a:gd name="connsiteX2" fmla="*/ 1332000 w 1332000"/>
                <a:gd name="connsiteY2" fmla="*/ 665344 h 1330686"/>
                <a:gd name="connsiteX3" fmla="*/ 666000 w 1332000"/>
                <a:gd name="connsiteY3" fmla="*/ 1330687 h 1330686"/>
                <a:gd name="connsiteX4" fmla="*/ 0 w 1332000"/>
                <a:gd name="connsiteY4" fmla="*/ 665344 h 1330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000" h="1330686">
                  <a:moveTo>
                    <a:pt x="0" y="665344"/>
                  </a:moveTo>
                  <a:cubicBezTo>
                    <a:pt x="0" y="297838"/>
                    <a:pt x="298166" y="0"/>
                    <a:pt x="666000" y="0"/>
                  </a:cubicBezTo>
                  <a:cubicBezTo>
                    <a:pt x="1033834" y="0"/>
                    <a:pt x="1332000" y="297838"/>
                    <a:pt x="1332000" y="665344"/>
                  </a:cubicBezTo>
                  <a:cubicBezTo>
                    <a:pt x="1332000" y="1032849"/>
                    <a:pt x="1033834" y="1330687"/>
                    <a:pt x="666000" y="1330687"/>
                  </a:cubicBezTo>
                  <a:cubicBezTo>
                    <a:pt x="298166" y="1330687"/>
                    <a:pt x="0" y="1032739"/>
                    <a:pt x="0" y="665344"/>
                  </a:cubicBezTo>
                  <a:close/>
                </a:path>
              </a:pathLst>
            </a:custGeom>
            <a:gradFill>
              <a:gsLst>
                <a:gs pos="0">
                  <a:srgbClr val="F05423">
                    <a:alpha val="60000"/>
                  </a:srgbClr>
                </a:gs>
                <a:gs pos="20000">
                  <a:srgbClr val="F05423"/>
                </a:gs>
                <a:gs pos="80000">
                  <a:srgbClr val="FEBE10"/>
                </a:gs>
              </a:gsLst>
              <a:lin ang="12791215" scaled="1"/>
            </a:gradFill>
            <a:ln w="1089"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52E3B8F6-7A19-6F50-74DC-061C156AC89E}"/>
                </a:ext>
              </a:extLst>
            </p:cNvPr>
            <p:cNvSpPr/>
            <p:nvPr/>
          </p:nvSpPr>
          <p:spPr>
            <a:xfrm>
              <a:off x="7880253" y="1111332"/>
              <a:ext cx="1014335" cy="1013022"/>
            </a:xfrm>
            <a:custGeom>
              <a:avLst/>
              <a:gdLst>
                <a:gd name="connsiteX0" fmla="*/ 0 w 1014335"/>
                <a:gd name="connsiteY0" fmla="*/ 506511 h 1013022"/>
                <a:gd name="connsiteX1" fmla="*/ 507168 w 1014335"/>
                <a:gd name="connsiteY1" fmla="*/ 0 h 1013022"/>
                <a:gd name="connsiteX2" fmla="*/ 1014336 w 1014335"/>
                <a:gd name="connsiteY2" fmla="*/ 506511 h 1013022"/>
                <a:gd name="connsiteX3" fmla="*/ 507168 w 1014335"/>
                <a:gd name="connsiteY3" fmla="*/ 1013022 h 1013022"/>
                <a:gd name="connsiteX4" fmla="*/ 0 w 1014335"/>
                <a:gd name="connsiteY4" fmla="*/ 506511 h 1013022"/>
                <a:gd name="connsiteX5" fmla="*/ 0 w 1014335"/>
                <a:gd name="connsiteY5" fmla="*/ 506511 h 101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4335" h="1013022">
                  <a:moveTo>
                    <a:pt x="0" y="506511"/>
                  </a:moveTo>
                  <a:cubicBezTo>
                    <a:pt x="0" y="226747"/>
                    <a:pt x="226966" y="0"/>
                    <a:pt x="507168" y="0"/>
                  </a:cubicBezTo>
                  <a:cubicBezTo>
                    <a:pt x="787370" y="0"/>
                    <a:pt x="1014336" y="226747"/>
                    <a:pt x="1014336" y="506511"/>
                  </a:cubicBezTo>
                  <a:cubicBezTo>
                    <a:pt x="1014336" y="786275"/>
                    <a:pt x="787370" y="1013022"/>
                    <a:pt x="507168" y="1013022"/>
                  </a:cubicBezTo>
                  <a:cubicBezTo>
                    <a:pt x="226966" y="1013022"/>
                    <a:pt x="0" y="786275"/>
                    <a:pt x="0" y="506511"/>
                  </a:cubicBezTo>
                  <a:lnTo>
                    <a:pt x="0" y="506511"/>
                  </a:lnTo>
                  <a:close/>
                </a:path>
              </a:pathLst>
            </a:custGeom>
            <a:gradFill>
              <a:gsLst>
                <a:gs pos="20000">
                  <a:srgbClr val="F05423"/>
                </a:gs>
                <a:gs pos="80000">
                  <a:srgbClr val="FEBE10"/>
                </a:gs>
              </a:gsLst>
              <a:lin ang="2700000" scaled="1"/>
            </a:gradFill>
            <a:ln w="1089" cap="flat">
              <a:noFill/>
              <a:prstDash val="solid"/>
              <a:miter/>
            </a:ln>
          </p:spPr>
          <p:txBody>
            <a:bodyPr rtlCol="0" anchor="ctr"/>
            <a:lstStyle/>
            <a:p>
              <a:endParaRPr lang="en-US" dirty="0"/>
            </a:p>
          </p:txBody>
        </p:sp>
        <p:pic>
          <p:nvPicPr>
            <p:cNvPr id="12" name="Graphic 11">
              <a:extLst>
                <a:ext uri="{FF2B5EF4-FFF2-40B4-BE49-F238E27FC236}">
                  <a16:creationId xmlns:a16="http://schemas.microsoft.com/office/drawing/2014/main" id="{B8B04E63-15E0-3EB2-3F16-8D409F320D6F}"/>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flipH="1">
              <a:off x="8119320" y="1259276"/>
              <a:ext cx="527024" cy="697194"/>
            </a:xfrm>
            <a:prstGeom prst="rect">
              <a:avLst/>
            </a:prstGeom>
          </p:spPr>
        </p:pic>
      </p:grpSp>
    </p:spTree>
    <p:extLst>
      <p:ext uri="{BB962C8B-B14F-4D97-AF65-F5344CB8AC3E}">
        <p14:creationId xmlns:p14="http://schemas.microsoft.com/office/powerpoint/2010/main" val="3642891286"/>
      </p:ext>
    </p:extLst>
  </p:cSld>
  <p:clrMapOvr>
    <a:masterClrMapping/>
  </p:clrMapOvr>
  <p:transition spd="slow" advTm="65350">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5C6DE-2A9F-8D08-2E4F-766E82BBCB63}"/>
              </a:ext>
            </a:extLst>
          </p:cNvPr>
          <p:cNvSpPr>
            <a:spLocks noGrp="1"/>
          </p:cNvSpPr>
          <p:nvPr>
            <p:ph type="title"/>
          </p:nvPr>
        </p:nvSpPr>
        <p:spPr/>
        <p:txBody>
          <a:bodyPr/>
          <a:lstStyle/>
          <a:p>
            <a:r>
              <a:rPr lang="en-IN" dirty="0"/>
              <a:t>Archiving</a:t>
            </a:r>
          </a:p>
        </p:txBody>
      </p:sp>
      <p:sp>
        <p:nvSpPr>
          <p:cNvPr id="3" name="Text Placeholder 2">
            <a:extLst>
              <a:ext uri="{FF2B5EF4-FFF2-40B4-BE49-F238E27FC236}">
                <a16:creationId xmlns:a16="http://schemas.microsoft.com/office/drawing/2014/main" id="{C0782CE4-5BE5-7AC3-EA63-586F303ADF31}"/>
              </a:ext>
            </a:extLst>
          </p:cNvPr>
          <p:cNvSpPr>
            <a:spLocks noGrp="1"/>
          </p:cNvSpPr>
          <p:nvPr>
            <p:ph type="body" sz="quarter" idx="14"/>
          </p:nvPr>
        </p:nvSpPr>
        <p:spPr>
          <a:xfrm>
            <a:off x="231776" y="950916"/>
            <a:ext cx="8677275" cy="3954929"/>
          </a:xfrm>
        </p:spPr>
        <p:txBody>
          <a:bodyPr/>
          <a:lstStyle/>
          <a:p>
            <a:pPr>
              <a:lnSpc>
                <a:spcPct val="100000"/>
              </a:lnSpc>
            </a:pPr>
            <a:r>
              <a:rPr lang="en-US" sz="1600" dirty="0"/>
              <a:t>Continuous archiving is a feature that copies WAL segment files to an </a:t>
            </a:r>
            <a:br>
              <a:rPr lang="en-US" sz="1600" dirty="0"/>
            </a:br>
            <a:r>
              <a:rPr lang="en-US" sz="1600" dirty="0"/>
              <a:t>archival area at the time when a WAL segment switch occurs</a:t>
            </a:r>
          </a:p>
          <a:p>
            <a:pPr marL="266700" indent="0">
              <a:lnSpc>
                <a:spcPct val="100000"/>
              </a:lnSpc>
              <a:buNone/>
            </a:pPr>
            <a:r>
              <a:rPr lang="en-US" sz="1400" dirty="0"/>
              <a:t>It is performed by the archiver (background) process. The copied file is called an </a:t>
            </a:r>
            <a:br>
              <a:rPr lang="en-US" sz="1400" dirty="0"/>
            </a:br>
            <a:r>
              <a:rPr lang="en-US" sz="1400" dirty="0">
                <a:latin typeface="Fujitsu Infinity Pro Italic" pitchFamily="2" charset="0"/>
              </a:rPr>
              <a:t>archive log</a:t>
            </a:r>
            <a:r>
              <a:rPr lang="en-US" sz="1400" dirty="0"/>
              <a:t>. This feature is typically used for PITR (Point-in-Time Recovery)</a:t>
            </a:r>
            <a:endParaRPr lang="en-US" sz="1600" dirty="0"/>
          </a:p>
          <a:p>
            <a:pPr>
              <a:lnSpc>
                <a:spcPct val="100000"/>
              </a:lnSpc>
            </a:pPr>
            <a:r>
              <a:rPr lang="en-US" sz="1600" dirty="0"/>
              <a:t>The path to the archival area is set by the </a:t>
            </a:r>
            <a:r>
              <a:rPr lang="en-US" sz="1600" i="1" dirty="0"/>
              <a:t>archive_command </a:t>
            </a:r>
            <a:r>
              <a:rPr lang="en-US" sz="1600" dirty="0"/>
              <a:t>configuration parameter</a:t>
            </a:r>
          </a:p>
          <a:p>
            <a:pPr marL="266700" indent="0">
              <a:buNone/>
            </a:pPr>
            <a:r>
              <a:rPr lang="en-US" sz="1400" dirty="0"/>
              <a:t>For example, the following parameter would copy WAL segment files to the directory </a:t>
            </a:r>
            <a:r>
              <a:rPr lang="en-US" sz="1300" dirty="0">
                <a:latin typeface="Courier New" panose="02070309020205020404" pitchFamily="49" charset="0"/>
                <a:cs typeface="Courier New" panose="02070309020205020404" pitchFamily="49" charset="0"/>
              </a:rPr>
              <a:t>/home/db/archives/</a:t>
            </a:r>
            <a:r>
              <a:rPr lang="en-US" sz="1400" dirty="0"/>
              <a:t> every time a segment switch occurs:</a:t>
            </a:r>
          </a:p>
          <a:p>
            <a:pPr>
              <a:lnSpc>
                <a:spcPct val="100000"/>
              </a:lnSpc>
              <a:spcAft>
                <a:spcPts val="1200"/>
              </a:spcAft>
            </a:pPr>
            <a:endParaRPr lang="en-US" sz="1600" dirty="0"/>
          </a:p>
          <a:p>
            <a:r>
              <a:rPr lang="en-US" sz="1600" dirty="0"/>
              <a:t>The archive_command parameter can be set to any Unix command or tool.</a:t>
            </a:r>
          </a:p>
          <a:p>
            <a:pPr marL="266700" indent="0">
              <a:buNone/>
            </a:pPr>
            <a:r>
              <a:rPr lang="en-US" sz="1400" dirty="0"/>
              <a:t>This enables the use of scp or other file backup tools to transfer archive logs to remote hosts, instead of relying on simple copy commands.</a:t>
            </a:r>
          </a:p>
          <a:p>
            <a:pPr marL="0" indent="0">
              <a:lnSpc>
                <a:spcPct val="100000"/>
              </a:lnSpc>
              <a:buNone/>
            </a:pPr>
            <a:br>
              <a:rPr lang="en-US" sz="1600" dirty="0"/>
            </a:br>
            <a:endParaRPr lang="en-US" sz="1600" dirty="0"/>
          </a:p>
          <a:p>
            <a:pPr>
              <a:lnSpc>
                <a:spcPct val="100000"/>
              </a:lnSpc>
            </a:pPr>
            <a:endParaRPr lang="en-US" sz="1600" dirty="0"/>
          </a:p>
        </p:txBody>
      </p:sp>
      <p:sp>
        <p:nvSpPr>
          <p:cNvPr id="6" name="テキスト ボックス 4">
            <a:extLst>
              <a:ext uri="{FF2B5EF4-FFF2-40B4-BE49-F238E27FC236}">
                <a16:creationId xmlns:a16="http://schemas.microsoft.com/office/drawing/2014/main" id="{C00F8556-8CE5-5449-6424-B260A0BB6BE2}"/>
              </a:ext>
            </a:extLst>
          </p:cNvPr>
          <p:cNvSpPr txBox="1"/>
          <p:nvPr/>
        </p:nvSpPr>
        <p:spPr>
          <a:xfrm>
            <a:off x="554317" y="2852479"/>
            <a:ext cx="4016096" cy="304806"/>
          </a:xfrm>
          <a:prstGeom prst="rect">
            <a:avLst/>
          </a:prstGeom>
          <a:solidFill>
            <a:srgbClr val="FFFFFF">
              <a:lumMod val="95000"/>
            </a:srgbClr>
          </a:solidFill>
          <a:ln w="25400" cap="flat" cmpd="sng" algn="ctr">
            <a:gradFill>
              <a:gsLst>
                <a:gs pos="84000">
                  <a:srgbClr val="FA8801"/>
                </a:gs>
                <a:gs pos="100000">
                  <a:srgbClr val="FFE600"/>
                </a:gs>
              </a:gsLst>
              <a:lin ang="2700000" scaled="0"/>
            </a:gradFill>
            <a:prstDash val="solid"/>
            <a:miter lim="800000"/>
          </a:ln>
          <a:effectLst/>
        </p:spPr>
        <p:txBody>
          <a:bodyPr lIns="72000" tIns="0" rIns="36000" bIns="0" rtlCol="0" anchor="ctr" anchorCtr="0"/>
          <a:lstStyle>
            <a:defPPr>
              <a:defRPr lang="en-US"/>
            </a:defPPr>
            <a:lvl1pPr marR="0" lvl="0" indent="0" defTabSz="914400" fontAlgn="auto">
              <a:lnSpc>
                <a:spcPct val="100000"/>
              </a:lnSpc>
              <a:spcBef>
                <a:spcPts val="0"/>
              </a:spcBef>
              <a:spcAft>
                <a:spcPts val="0"/>
              </a:spcAft>
              <a:buClrTx/>
              <a:buSzTx/>
              <a:buFontTx/>
              <a:buNone/>
              <a:tabLst/>
              <a:defRPr kumimoji="1" sz="800" b="0" i="0" u="none" strike="noStrike" kern="0" cap="none" spc="0" normalizeH="0" baseline="0">
                <a:ln>
                  <a:noFill/>
                </a:ln>
                <a:solidFill>
                  <a:srgbClr val="0D0A0B"/>
                </a:solidFill>
                <a:effectLst/>
                <a:uLnTx/>
                <a:uFillTx/>
                <a:latin typeface="Courier New" panose="02070309020205020404" pitchFamily="49" charset="0"/>
                <a:ea typeface="Open Sans" panose="020B0606030504020204" pitchFamily="34" charset="0"/>
                <a:cs typeface="Courier New" panose="02070309020205020404" pitchFamily="49"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ja-JP" sz="1000" b="1" noProof="1"/>
              <a:t>archive_command = cp %p /home/db/archives/%f</a:t>
            </a:r>
          </a:p>
        </p:txBody>
      </p:sp>
      <p:grpSp>
        <p:nvGrpSpPr>
          <p:cNvPr id="18" name="Group 17">
            <a:extLst>
              <a:ext uri="{FF2B5EF4-FFF2-40B4-BE49-F238E27FC236}">
                <a16:creationId xmlns:a16="http://schemas.microsoft.com/office/drawing/2014/main" id="{2A7DC665-698A-ABF8-16F8-B6CE9E22DC82}"/>
              </a:ext>
            </a:extLst>
          </p:cNvPr>
          <p:cNvGrpSpPr>
            <a:grpSpLocks noChangeAspect="1"/>
          </p:cNvGrpSpPr>
          <p:nvPr/>
        </p:nvGrpSpPr>
        <p:grpSpPr>
          <a:xfrm>
            <a:off x="7721420" y="900000"/>
            <a:ext cx="1332000" cy="1330686"/>
            <a:chOff x="7721420" y="952500"/>
            <a:chExt cx="1332000" cy="1330686"/>
          </a:xfrm>
        </p:grpSpPr>
        <p:sp>
          <p:nvSpPr>
            <p:cNvPr id="7" name="Freeform: Shape 6">
              <a:extLst>
                <a:ext uri="{FF2B5EF4-FFF2-40B4-BE49-F238E27FC236}">
                  <a16:creationId xmlns:a16="http://schemas.microsoft.com/office/drawing/2014/main" id="{06282BB1-3A76-7C3C-93C6-64BD253D2D4D}"/>
                </a:ext>
              </a:extLst>
            </p:cNvPr>
            <p:cNvSpPr/>
            <p:nvPr/>
          </p:nvSpPr>
          <p:spPr>
            <a:xfrm>
              <a:off x="7721420" y="952500"/>
              <a:ext cx="1332000" cy="1330686"/>
            </a:xfrm>
            <a:custGeom>
              <a:avLst/>
              <a:gdLst>
                <a:gd name="connsiteX0" fmla="*/ 0 w 1332000"/>
                <a:gd name="connsiteY0" fmla="*/ 665344 h 1330686"/>
                <a:gd name="connsiteX1" fmla="*/ 666000 w 1332000"/>
                <a:gd name="connsiteY1" fmla="*/ 0 h 1330686"/>
                <a:gd name="connsiteX2" fmla="*/ 1332000 w 1332000"/>
                <a:gd name="connsiteY2" fmla="*/ 665344 h 1330686"/>
                <a:gd name="connsiteX3" fmla="*/ 666000 w 1332000"/>
                <a:gd name="connsiteY3" fmla="*/ 1330687 h 1330686"/>
                <a:gd name="connsiteX4" fmla="*/ 0 w 1332000"/>
                <a:gd name="connsiteY4" fmla="*/ 665344 h 1330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000" h="1330686">
                  <a:moveTo>
                    <a:pt x="0" y="665344"/>
                  </a:moveTo>
                  <a:cubicBezTo>
                    <a:pt x="0" y="297838"/>
                    <a:pt x="298166" y="0"/>
                    <a:pt x="666000" y="0"/>
                  </a:cubicBezTo>
                  <a:cubicBezTo>
                    <a:pt x="1033834" y="0"/>
                    <a:pt x="1332000" y="297838"/>
                    <a:pt x="1332000" y="665344"/>
                  </a:cubicBezTo>
                  <a:cubicBezTo>
                    <a:pt x="1332000" y="1032849"/>
                    <a:pt x="1033834" y="1330687"/>
                    <a:pt x="666000" y="1330687"/>
                  </a:cubicBezTo>
                  <a:cubicBezTo>
                    <a:pt x="298166" y="1330687"/>
                    <a:pt x="0" y="1032739"/>
                    <a:pt x="0" y="665344"/>
                  </a:cubicBezTo>
                  <a:close/>
                </a:path>
              </a:pathLst>
            </a:custGeom>
            <a:gradFill>
              <a:gsLst>
                <a:gs pos="0">
                  <a:srgbClr val="F05423">
                    <a:alpha val="60000"/>
                  </a:srgbClr>
                </a:gs>
                <a:gs pos="20000">
                  <a:srgbClr val="F05423"/>
                </a:gs>
                <a:gs pos="80000">
                  <a:srgbClr val="FEBE10"/>
                </a:gs>
              </a:gsLst>
              <a:lin ang="12791215" scaled="1"/>
            </a:gradFill>
            <a:ln w="1089"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8EC2B6A5-E062-2CCC-920B-57289385CCBF}"/>
                </a:ext>
              </a:extLst>
            </p:cNvPr>
            <p:cNvSpPr/>
            <p:nvPr/>
          </p:nvSpPr>
          <p:spPr>
            <a:xfrm>
              <a:off x="7880253" y="1111332"/>
              <a:ext cx="1014335" cy="1013022"/>
            </a:xfrm>
            <a:custGeom>
              <a:avLst/>
              <a:gdLst>
                <a:gd name="connsiteX0" fmla="*/ 0 w 1014335"/>
                <a:gd name="connsiteY0" fmla="*/ 506511 h 1013022"/>
                <a:gd name="connsiteX1" fmla="*/ 507168 w 1014335"/>
                <a:gd name="connsiteY1" fmla="*/ 0 h 1013022"/>
                <a:gd name="connsiteX2" fmla="*/ 1014336 w 1014335"/>
                <a:gd name="connsiteY2" fmla="*/ 506511 h 1013022"/>
                <a:gd name="connsiteX3" fmla="*/ 507168 w 1014335"/>
                <a:gd name="connsiteY3" fmla="*/ 1013022 h 1013022"/>
                <a:gd name="connsiteX4" fmla="*/ 0 w 1014335"/>
                <a:gd name="connsiteY4" fmla="*/ 506511 h 1013022"/>
                <a:gd name="connsiteX5" fmla="*/ 0 w 1014335"/>
                <a:gd name="connsiteY5" fmla="*/ 506511 h 101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4335" h="1013022">
                  <a:moveTo>
                    <a:pt x="0" y="506511"/>
                  </a:moveTo>
                  <a:cubicBezTo>
                    <a:pt x="0" y="226747"/>
                    <a:pt x="226966" y="0"/>
                    <a:pt x="507168" y="0"/>
                  </a:cubicBezTo>
                  <a:cubicBezTo>
                    <a:pt x="787370" y="0"/>
                    <a:pt x="1014336" y="226747"/>
                    <a:pt x="1014336" y="506511"/>
                  </a:cubicBezTo>
                  <a:cubicBezTo>
                    <a:pt x="1014336" y="786275"/>
                    <a:pt x="787370" y="1013022"/>
                    <a:pt x="507168" y="1013022"/>
                  </a:cubicBezTo>
                  <a:cubicBezTo>
                    <a:pt x="226966" y="1013022"/>
                    <a:pt x="0" y="786275"/>
                    <a:pt x="0" y="506511"/>
                  </a:cubicBezTo>
                  <a:lnTo>
                    <a:pt x="0" y="506511"/>
                  </a:lnTo>
                  <a:close/>
                </a:path>
              </a:pathLst>
            </a:custGeom>
            <a:gradFill>
              <a:gsLst>
                <a:gs pos="20000">
                  <a:srgbClr val="F05423"/>
                </a:gs>
                <a:gs pos="80000">
                  <a:srgbClr val="FEBE10"/>
                </a:gs>
              </a:gsLst>
              <a:lin ang="2700000" scaled="1"/>
            </a:gradFill>
            <a:ln w="1089" cap="flat">
              <a:noFill/>
              <a:prstDash val="solid"/>
              <a:miter/>
            </a:ln>
          </p:spPr>
          <p:txBody>
            <a:bodyPr rtlCol="0" anchor="ctr"/>
            <a:lstStyle/>
            <a:p>
              <a:endParaRPr lang="en-US" dirty="0"/>
            </a:p>
          </p:txBody>
        </p:sp>
        <p:grpSp>
          <p:nvGrpSpPr>
            <p:cNvPr id="17" name="Group 16">
              <a:extLst>
                <a:ext uri="{FF2B5EF4-FFF2-40B4-BE49-F238E27FC236}">
                  <a16:creationId xmlns:a16="http://schemas.microsoft.com/office/drawing/2014/main" id="{81FE0664-EADB-A28F-73B9-BCEE932E5556}"/>
                </a:ext>
              </a:extLst>
            </p:cNvPr>
            <p:cNvGrpSpPr>
              <a:grpSpLocks noChangeAspect="1"/>
            </p:cNvGrpSpPr>
            <p:nvPr/>
          </p:nvGrpSpPr>
          <p:grpSpPr>
            <a:xfrm>
              <a:off x="8027420" y="1334969"/>
              <a:ext cx="720000" cy="519776"/>
              <a:chOff x="7999565" y="1339730"/>
              <a:chExt cx="772076" cy="557370"/>
            </a:xfrm>
          </p:grpSpPr>
          <p:pic>
            <p:nvPicPr>
              <p:cNvPr id="9" name="Graphic 11">
                <a:extLst>
                  <a:ext uri="{FF2B5EF4-FFF2-40B4-BE49-F238E27FC236}">
                    <a16:creationId xmlns:a16="http://schemas.microsoft.com/office/drawing/2014/main" id="{B9D2A99B-6764-8F6D-C1B2-3366BD624FB5}"/>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flipH="1">
                <a:off x="8249884" y="1357100"/>
                <a:ext cx="234338" cy="540000"/>
              </a:xfrm>
              <a:prstGeom prst="rect">
                <a:avLst/>
              </a:prstGeom>
            </p:spPr>
          </p:pic>
          <p:pic>
            <p:nvPicPr>
              <p:cNvPr id="16" name="Graphic 11">
                <a:extLst>
                  <a:ext uri="{FF2B5EF4-FFF2-40B4-BE49-F238E27FC236}">
                    <a16:creationId xmlns:a16="http://schemas.microsoft.com/office/drawing/2014/main" id="{3AA5815B-C4B7-3921-5C15-52152F2BA40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flipH="1">
                <a:off x="7999565" y="1357100"/>
                <a:ext cx="234338" cy="540000"/>
              </a:xfrm>
              <a:prstGeom prst="rect">
                <a:avLst/>
              </a:prstGeom>
            </p:spPr>
          </p:pic>
          <p:pic>
            <p:nvPicPr>
              <p:cNvPr id="13" name="Graphic 11">
                <a:extLst>
                  <a:ext uri="{FF2B5EF4-FFF2-40B4-BE49-F238E27FC236}">
                    <a16:creationId xmlns:a16="http://schemas.microsoft.com/office/drawing/2014/main" id="{E837A139-595E-6BEA-FB5B-60487CA2FC2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rot="20934601" flipH="1">
                <a:off x="8537303" y="1339730"/>
                <a:ext cx="234338" cy="540000"/>
              </a:xfrm>
              <a:prstGeom prst="rect">
                <a:avLst/>
              </a:prstGeom>
            </p:spPr>
          </p:pic>
        </p:grpSp>
      </p:grpSp>
    </p:spTree>
    <p:extLst>
      <p:ext uri="{BB962C8B-B14F-4D97-AF65-F5344CB8AC3E}">
        <p14:creationId xmlns:p14="http://schemas.microsoft.com/office/powerpoint/2010/main" val="282810677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49BA7-ED27-4010-B9B1-D5BCF75451FD}"/>
              </a:ext>
            </a:extLst>
          </p:cNvPr>
          <p:cNvSpPr txBox="1">
            <a:spLocks/>
          </p:cNvSpPr>
          <p:nvPr/>
        </p:nvSpPr>
        <p:spPr>
          <a:xfrm>
            <a:off x="293218" y="242725"/>
            <a:ext cx="3357126" cy="380001"/>
          </a:xfrm>
          <a:prstGeom prst="rect">
            <a:avLst/>
          </a:prstGeom>
        </p:spPr>
        <p:txBody>
          <a:bodyPr wrap="square" lIns="0" tIns="0" rIns="0" bIns="0" anchor="t" anchorCtr="0">
            <a:noAutofit/>
          </a:bodyPr>
          <a:lstStyle>
            <a:lvl1pPr algn="l" defTabSz="685783" rtl="0" eaLnBrk="1" latinLnBrk="0" hangingPunct="1">
              <a:lnSpc>
                <a:spcPct val="90000"/>
              </a:lnSpc>
              <a:spcBef>
                <a:spcPct val="0"/>
              </a:spcBef>
              <a:buNone/>
              <a:defRPr kumimoji="1" sz="2700" b="0" kern="1200">
                <a:solidFill>
                  <a:schemeClr val="bg1"/>
                </a:solidFill>
                <a:latin typeface="Fujitsu Infinity Pro" pitchFamily="2" charset="0"/>
                <a:ea typeface="+mj-ea"/>
                <a:cs typeface="+mj-cs"/>
              </a:defRPr>
            </a:lvl1pPr>
          </a:lstStyle>
          <a:p>
            <a:pPr>
              <a:lnSpc>
                <a:spcPct val="110000"/>
              </a:lnSpc>
            </a:pPr>
            <a:r>
              <a:rPr lang="en-US" sz="2800" dirty="0">
                <a:latin typeface="Fujitsu Infinity Pro Bold" pitchFamily="2" charset="0"/>
              </a:rPr>
              <a:t>Agenda</a:t>
            </a:r>
          </a:p>
        </p:txBody>
      </p:sp>
      <p:sp>
        <p:nvSpPr>
          <p:cNvPr id="4" name="TextBox 3">
            <a:extLst>
              <a:ext uri="{FF2B5EF4-FFF2-40B4-BE49-F238E27FC236}">
                <a16:creationId xmlns:a16="http://schemas.microsoft.com/office/drawing/2014/main" id="{C38EDBEC-5C84-4343-BF6B-842B66D20244}"/>
              </a:ext>
            </a:extLst>
          </p:cNvPr>
          <p:cNvSpPr txBox="1"/>
          <p:nvPr/>
        </p:nvSpPr>
        <p:spPr>
          <a:xfrm>
            <a:off x="647850" y="594150"/>
            <a:ext cx="4397225" cy="3797967"/>
          </a:xfrm>
          <a:prstGeom prst="rect">
            <a:avLst/>
          </a:prstGeom>
          <a:noFill/>
        </p:spPr>
        <p:txBody>
          <a:bodyPr wrap="square" lIns="0" tIns="0" rIns="0" bIns="0">
            <a:noAutofit/>
          </a:bodyPr>
          <a:lstStyle/>
          <a:p>
            <a:pPr marL="177800" indent="-177800" defTabSz="685783">
              <a:lnSpc>
                <a:spcPct val="110000"/>
              </a:lnSpc>
              <a:spcAft>
                <a:spcPts val="100"/>
              </a:spcAft>
              <a:buClr>
                <a:srgbClr val="FF8000"/>
              </a:buClr>
              <a:buSzPct val="120000"/>
              <a:buFont typeface="Arial" panose="020B0604020202020204" pitchFamily="34" charset="0"/>
              <a:buChar char="●"/>
              <a:defRPr/>
            </a:pPr>
            <a:r>
              <a:rPr lang="en-US" altLang="ja-JP" sz="1400" dirty="0">
                <a:latin typeface="Fujitsu Infinity Pro Bold" pitchFamily="2" charset="0"/>
              </a:rPr>
              <a:t>What is WAL</a:t>
            </a:r>
          </a:p>
          <a:p>
            <a:pPr marL="177800" marR="0" lvl="0" indent="-177800" algn="l" defTabSz="685783" rtl="0" eaLnBrk="1" fontAlgn="auto" latinLnBrk="0" hangingPunct="1">
              <a:lnSpc>
                <a:spcPct val="110000"/>
              </a:lnSpc>
              <a:spcBef>
                <a:spcPts val="0"/>
              </a:spcBef>
              <a:spcAft>
                <a:spcPts val="100"/>
              </a:spcAft>
              <a:buClr>
                <a:srgbClr val="FF8000"/>
              </a:buClr>
              <a:buSzPct val="120000"/>
              <a:buFont typeface="Arial" panose="020B0604020202020204" pitchFamily="34" charset="0"/>
              <a:buChar char="●"/>
              <a:tabLst/>
              <a:defRPr/>
            </a:pPr>
            <a:r>
              <a:rPr lang="en-US" altLang="ja-JP" sz="1400" dirty="0">
                <a:latin typeface="Fujitsu Infinity Pro Bold" pitchFamily="2" charset="0"/>
              </a:rPr>
              <a:t>DML prior to WAL</a:t>
            </a:r>
          </a:p>
          <a:p>
            <a:pPr marL="177800" indent="-177800" defTabSz="685783">
              <a:lnSpc>
                <a:spcPct val="110000"/>
              </a:lnSpc>
              <a:spcAft>
                <a:spcPts val="100"/>
              </a:spcAft>
              <a:buClr>
                <a:srgbClr val="FF8000"/>
              </a:buClr>
              <a:buSzPct val="120000"/>
              <a:buFont typeface="Arial" panose="020B0604020202020204" pitchFamily="34" charset="0"/>
              <a:buChar char="●"/>
              <a:defRPr/>
            </a:pPr>
            <a:r>
              <a:rPr lang="en-IN" sz="1400" dirty="0">
                <a:latin typeface="Fujitsu Infinity Pro Bold" pitchFamily="2" charset="0"/>
              </a:rPr>
              <a:t>WAL was introduced</a:t>
            </a:r>
          </a:p>
          <a:p>
            <a:pPr marL="177800" indent="-177800" defTabSz="685783">
              <a:lnSpc>
                <a:spcPct val="110000"/>
              </a:lnSpc>
              <a:spcAft>
                <a:spcPts val="100"/>
              </a:spcAft>
              <a:buClr>
                <a:srgbClr val="FF8000"/>
              </a:buClr>
              <a:buSzPct val="120000"/>
              <a:buFont typeface="Arial" panose="020B0604020202020204" pitchFamily="34" charset="0"/>
              <a:buChar char="●"/>
              <a:defRPr/>
            </a:pPr>
            <a:r>
              <a:rPr lang="en-US" sz="1400" dirty="0">
                <a:latin typeface="Fujitsu Infinity Pro Bold" pitchFamily="2" charset="0"/>
              </a:rPr>
              <a:t>WAL components</a:t>
            </a:r>
          </a:p>
          <a:p>
            <a:pPr marL="177800" indent="-177800" defTabSz="685783">
              <a:lnSpc>
                <a:spcPct val="110000"/>
              </a:lnSpc>
              <a:spcAft>
                <a:spcPts val="100"/>
              </a:spcAft>
              <a:buClr>
                <a:srgbClr val="FF8000"/>
              </a:buClr>
              <a:buSzPct val="120000"/>
              <a:buFont typeface="Arial" panose="020B0604020202020204" pitchFamily="34" charset="0"/>
              <a:buChar char="●"/>
              <a:defRPr/>
            </a:pPr>
            <a:r>
              <a:rPr lang="en-IN" sz="1400" dirty="0">
                <a:latin typeface="Fujitsu Infinity Pro Bold" pitchFamily="2" charset="0"/>
              </a:rPr>
              <a:t>WAL segment file</a:t>
            </a:r>
            <a:endParaRPr lang="en-US" altLang="ja-JP" sz="1400" dirty="0">
              <a:latin typeface="Fujitsu Infinity Pro Bold" pitchFamily="2" charset="0"/>
            </a:endParaRPr>
          </a:p>
          <a:p>
            <a:pPr marL="177800" indent="-177800" defTabSz="685783">
              <a:lnSpc>
                <a:spcPct val="110000"/>
              </a:lnSpc>
              <a:spcAft>
                <a:spcPts val="100"/>
              </a:spcAft>
              <a:buClr>
                <a:srgbClr val="FF8000"/>
              </a:buClr>
              <a:buSzPct val="120000"/>
              <a:buFont typeface="Arial" panose="020B0604020202020204" pitchFamily="34" charset="0"/>
              <a:buChar char="●"/>
              <a:defRPr/>
            </a:pPr>
            <a:r>
              <a:rPr lang="en-IN" sz="1400" dirty="0">
                <a:latin typeface="Fujitsu Infinity Pro Bold" pitchFamily="2" charset="0"/>
              </a:rPr>
              <a:t>WAL record types</a:t>
            </a:r>
            <a:endParaRPr lang="en-US" sz="1400" dirty="0">
              <a:latin typeface="Fujitsu Infinity Pro Bold" pitchFamily="2" charset="0"/>
            </a:endParaRPr>
          </a:p>
          <a:p>
            <a:pPr marL="177800" indent="-177800" defTabSz="685783">
              <a:lnSpc>
                <a:spcPct val="110000"/>
              </a:lnSpc>
              <a:spcAft>
                <a:spcPts val="100"/>
              </a:spcAft>
              <a:buClr>
                <a:srgbClr val="FF8000"/>
              </a:buClr>
              <a:buSzPct val="120000"/>
              <a:buFont typeface="Arial" panose="020B0604020202020204" pitchFamily="34" charset="0"/>
              <a:buChar char="●"/>
              <a:defRPr/>
            </a:pPr>
            <a:r>
              <a:rPr lang="en-IN" sz="1400" dirty="0">
                <a:latin typeface="Fujitsu Infinity Pro Bold" pitchFamily="2" charset="0"/>
              </a:rPr>
              <a:t>Checkpoint processing</a:t>
            </a:r>
          </a:p>
          <a:p>
            <a:pPr marL="177800" indent="-177800" defTabSz="685783">
              <a:lnSpc>
                <a:spcPct val="110000"/>
              </a:lnSpc>
              <a:spcAft>
                <a:spcPts val="100"/>
              </a:spcAft>
              <a:buClr>
                <a:srgbClr val="FF8000"/>
              </a:buClr>
              <a:buSzPct val="120000"/>
              <a:buFont typeface="Arial" panose="020B0604020202020204" pitchFamily="34" charset="0"/>
              <a:buChar char="●"/>
              <a:defRPr/>
            </a:pPr>
            <a:r>
              <a:rPr lang="en-US" altLang="ja-JP" sz="1400" dirty="0">
                <a:latin typeface="Fujitsu Infinity Pro Bold" pitchFamily="2" charset="0"/>
              </a:rPr>
              <a:t>Recovery after crash</a:t>
            </a:r>
          </a:p>
          <a:p>
            <a:pPr marL="177800" indent="-177800" defTabSz="685783">
              <a:lnSpc>
                <a:spcPct val="110000"/>
              </a:lnSpc>
              <a:spcAft>
                <a:spcPts val="100"/>
              </a:spcAft>
              <a:buClr>
                <a:srgbClr val="FF8000"/>
              </a:buClr>
              <a:buSzPct val="120000"/>
              <a:buFont typeface="Arial" panose="020B0604020202020204" pitchFamily="34" charset="0"/>
              <a:buChar char="●"/>
              <a:defRPr/>
            </a:pPr>
            <a:r>
              <a:rPr lang="en-US" altLang="ja-JP" sz="1400" dirty="0">
                <a:latin typeface="Fujitsu Infinity Pro Bold" pitchFamily="2" charset="0"/>
              </a:rPr>
              <a:t>WAL segment management</a:t>
            </a:r>
          </a:p>
          <a:p>
            <a:pPr marL="177800" indent="-177800" defTabSz="685783">
              <a:lnSpc>
                <a:spcPct val="110000"/>
              </a:lnSpc>
              <a:spcAft>
                <a:spcPts val="100"/>
              </a:spcAft>
              <a:buClr>
                <a:srgbClr val="FF8000"/>
              </a:buClr>
              <a:buSzPct val="120000"/>
              <a:buFont typeface="Arial" panose="020B0604020202020204" pitchFamily="34" charset="0"/>
              <a:buChar char="●"/>
              <a:defRPr/>
            </a:pPr>
            <a:r>
              <a:rPr lang="en-US" altLang="ja-JP" sz="1400" dirty="0">
                <a:latin typeface="Fujitsu Infinity Pro Bold" pitchFamily="2" charset="0"/>
              </a:rPr>
              <a:t>WAL in replication</a:t>
            </a:r>
          </a:p>
          <a:p>
            <a:pPr marL="177800" indent="-177800" defTabSz="685783">
              <a:lnSpc>
                <a:spcPct val="110000"/>
              </a:lnSpc>
              <a:spcAft>
                <a:spcPts val="100"/>
              </a:spcAft>
              <a:buClr>
                <a:srgbClr val="FF8000"/>
              </a:buClr>
              <a:buSzPct val="120000"/>
              <a:buFont typeface="Arial" panose="020B0604020202020204" pitchFamily="34" charset="0"/>
              <a:buChar char="●"/>
              <a:defRPr/>
            </a:pPr>
            <a:r>
              <a:rPr lang="en-US" altLang="ja-JP" sz="1400" dirty="0">
                <a:latin typeface="Fujitsu Infinity Pro Bold" pitchFamily="2" charset="0"/>
              </a:rPr>
              <a:t>WAL Summarizer process</a:t>
            </a:r>
          </a:p>
          <a:p>
            <a:pPr marL="177800" indent="-177800" defTabSz="685783">
              <a:lnSpc>
                <a:spcPct val="110000"/>
              </a:lnSpc>
              <a:spcAft>
                <a:spcPts val="100"/>
              </a:spcAft>
              <a:buClr>
                <a:srgbClr val="FF8000"/>
              </a:buClr>
              <a:buSzPct val="120000"/>
              <a:buFont typeface="Arial" panose="020B0604020202020204" pitchFamily="34" charset="0"/>
              <a:buChar char="●"/>
              <a:defRPr/>
            </a:pPr>
            <a:r>
              <a:rPr lang="en-US" altLang="ja-JP" sz="1400" dirty="0">
                <a:latin typeface="Fujitsu Infinity Pro Bold" pitchFamily="2" charset="0"/>
              </a:rPr>
              <a:t>Archiving</a:t>
            </a:r>
          </a:p>
          <a:p>
            <a:pPr marL="177800" indent="-177800" defTabSz="685783">
              <a:lnSpc>
                <a:spcPct val="110000"/>
              </a:lnSpc>
              <a:spcAft>
                <a:spcPts val="100"/>
              </a:spcAft>
              <a:buClr>
                <a:srgbClr val="FF8000"/>
              </a:buClr>
              <a:buSzPct val="120000"/>
              <a:buFont typeface="Arial" panose="020B0604020202020204" pitchFamily="34" charset="0"/>
              <a:buChar char="●"/>
              <a:defRPr/>
            </a:pPr>
            <a:r>
              <a:rPr lang="en-US" altLang="ja-JP" sz="1400" dirty="0">
                <a:latin typeface="Fujitsu Infinity Pro Bold" pitchFamily="2" charset="0"/>
              </a:rPr>
              <a:t>WAL level</a:t>
            </a:r>
          </a:p>
          <a:p>
            <a:pPr marL="177800" indent="-177800" defTabSz="685783">
              <a:lnSpc>
                <a:spcPct val="110000"/>
              </a:lnSpc>
              <a:spcAft>
                <a:spcPts val="100"/>
              </a:spcAft>
              <a:buClr>
                <a:srgbClr val="FF8000"/>
              </a:buClr>
              <a:buSzPct val="120000"/>
              <a:buFont typeface="Arial" panose="020B0604020202020204" pitchFamily="34" charset="0"/>
              <a:buChar char="●"/>
              <a:defRPr/>
            </a:pPr>
            <a:r>
              <a:rPr lang="en-US" altLang="ja-JP" sz="1400" dirty="0">
                <a:latin typeface="Fujitsu Infinity Pro Bold" pitchFamily="2" charset="0"/>
              </a:rPr>
              <a:t>Diagnosing using </a:t>
            </a:r>
            <a:r>
              <a:rPr lang="en-US" altLang="ja-JP" sz="1400" dirty="0" err="1">
                <a:latin typeface="Fujitsu Infinity Pro Bold" pitchFamily="2" charset="0"/>
              </a:rPr>
              <a:t>pg_waldump</a:t>
            </a:r>
            <a:r>
              <a:rPr lang="en-US" altLang="ja-JP" sz="1400" dirty="0">
                <a:latin typeface="Fujitsu Infinity Pro Bold" pitchFamily="2" charset="0"/>
              </a:rPr>
              <a:t>/</a:t>
            </a:r>
            <a:r>
              <a:rPr lang="en-US" altLang="ja-JP" sz="1400" dirty="0" err="1">
                <a:latin typeface="Fujitsu Infinity Pro Bold" pitchFamily="2" charset="0"/>
              </a:rPr>
              <a:t>pg_walinspect</a:t>
            </a:r>
            <a:endParaRPr lang="en-US" altLang="ja-JP" sz="1400" dirty="0">
              <a:latin typeface="Fujitsu Infinity Pro Bold" pitchFamily="2" charset="0"/>
            </a:endParaRPr>
          </a:p>
        </p:txBody>
      </p:sp>
      <p:sp>
        <p:nvSpPr>
          <p:cNvPr id="3" name="Title 2">
            <a:extLst>
              <a:ext uri="{FF2B5EF4-FFF2-40B4-BE49-F238E27FC236}">
                <a16:creationId xmlns:a16="http://schemas.microsoft.com/office/drawing/2014/main" id="{98626305-E476-93A6-4133-213F37ADA07F}"/>
              </a:ext>
            </a:extLst>
          </p:cNvPr>
          <p:cNvSpPr>
            <a:spLocks noGrp="1"/>
          </p:cNvSpPr>
          <p:nvPr>
            <p:ph type="title"/>
          </p:nvPr>
        </p:nvSpPr>
        <p:spPr/>
        <p:txBody>
          <a:bodyPr/>
          <a:lstStyle/>
          <a:p>
            <a:r>
              <a:rPr lang="en-US" dirty="0"/>
              <a:t>Agenda</a:t>
            </a:r>
          </a:p>
        </p:txBody>
      </p:sp>
      <p:cxnSp>
        <p:nvCxnSpPr>
          <p:cNvPr id="8" name="Straight Connector 7">
            <a:extLst>
              <a:ext uri="{FF2B5EF4-FFF2-40B4-BE49-F238E27FC236}">
                <a16:creationId xmlns:a16="http://schemas.microsoft.com/office/drawing/2014/main" id="{8068FDC3-DF0D-F9E4-E0CD-13967E20F9F0}"/>
              </a:ext>
            </a:extLst>
          </p:cNvPr>
          <p:cNvCxnSpPr/>
          <p:nvPr/>
        </p:nvCxnSpPr>
        <p:spPr>
          <a:xfrm>
            <a:off x="1282700" y="353345"/>
            <a:ext cx="49212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773403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A47D5-541F-688B-A68A-C4F74EE75A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BFD2BB-97F6-AD57-CDE6-001074537F82}"/>
              </a:ext>
            </a:extLst>
          </p:cNvPr>
          <p:cNvSpPr>
            <a:spLocks noGrp="1"/>
          </p:cNvSpPr>
          <p:nvPr>
            <p:ph type="title"/>
          </p:nvPr>
        </p:nvSpPr>
        <p:spPr/>
        <p:txBody>
          <a:bodyPr/>
          <a:lstStyle/>
          <a:p>
            <a:r>
              <a:rPr lang="en-IN" dirty="0"/>
              <a:t>WAL Sync Commit</a:t>
            </a:r>
          </a:p>
        </p:txBody>
      </p:sp>
      <p:sp>
        <p:nvSpPr>
          <p:cNvPr id="3" name="Text Placeholder 2">
            <a:extLst>
              <a:ext uri="{FF2B5EF4-FFF2-40B4-BE49-F238E27FC236}">
                <a16:creationId xmlns:a16="http://schemas.microsoft.com/office/drawing/2014/main" id="{A4C46FD7-BA81-0DCC-FC13-8A8D33D633DF}"/>
              </a:ext>
            </a:extLst>
          </p:cNvPr>
          <p:cNvSpPr>
            <a:spLocks noGrp="1"/>
          </p:cNvSpPr>
          <p:nvPr>
            <p:ph type="body" sz="quarter" idx="14"/>
          </p:nvPr>
        </p:nvSpPr>
        <p:spPr>
          <a:xfrm>
            <a:off x="231776" y="950914"/>
            <a:ext cx="8677275" cy="1123384"/>
          </a:xfrm>
        </p:spPr>
        <p:txBody>
          <a:bodyPr/>
          <a:lstStyle/>
          <a:p>
            <a:r>
              <a:rPr lang="en-IN" dirty="0"/>
              <a:t>synchronous_commit</a:t>
            </a:r>
          </a:p>
          <a:p>
            <a:pPr marL="216000" lvl="1" indent="0">
              <a:buNone/>
            </a:pPr>
            <a:r>
              <a:rPr lang="en-US" sz="1600" dirty="0"/>
              <a:t>Specifies how much WAL processing must complete before the database server returns a </a:t>
            </a:r>
            <a:r>
              <a:rPr lang="en-US" sz="1600" dirty="0">
                <a:latin typeface="Fujitsu Infinity Pro Italic" pitchFamily="2" charset="0"/>
              </a:rPr>
              <a:t>success</a:t>
            </a:r>
            <a:r>
              <a:rPr lang="en-US" sz="1600" dirty="0"/>
              <a:t> indication to the client. </a:t>
            </a:r>
            <a:br>
              <a:rPr lang="en-US" sz="1600" dirty="0"/>
            </a:br>
            <a:r>
              <a:rPr lang="en-US" sz="1600" dirty="0"/>
              <a:t>Valid values are </a:t>
            </a:r>
            <a:r>
              <a:rPr lang="en-US" sz="1600" i="1" dirty="0"/>
              <a:t>remote_apply</a:t>
            </a:r>
            <a:r>
              <a:rPr lang="en-US" sz="1600" dirty="0"/>
              <a:t>, </a:t>
            </a:r>
            <a:r>
              <a:rPr lang="en-US" sz="1600" i="1" dirty="0"/>
              <a:t>on</a:t>
            </a:r>
            <a:r>
              <a:rPr lang="en-US" sz="1600" dirty="0"/>
              <a:t> (default), </a:t>
            </a:r>
            <a:r>
              <a:rPr lang="en-US" sz="1600" i="1" dirty="0"/>
              <a:t>remote_write</a:t>
            </a:r>
            <a:r>
              <a:rPr lang="en-US" sz="1600" dirty="0"/>
              <a:t>, </a:t>
            </a:r>
            <a:r>
              <a:rPr lang="en-US" sz="1600" i="1" dirty="0"/>
              <a:t>local</a:t>
            </a:r>
            <a:r>
              <a:rPr lang="en-US" sz="1600" dirty="0"/>
              <a:t>, and </a:t>
            </a:r>
            <a:r>
              <a:rPr lang="en-US" sz="1600" i="1" dirty="0"/>
              <a:t>off</a:t>
            </a:r>
            <a:endParaRPr lang="en-US" sz="1600" dirty="0"/>
          </a:p>
        </p:txBody>
      </p:sp>
      <p:graphicFrame>
        <p:nvGraphicFramePr>
          <p:cNvPr id="6" name="Table 5">
            <a:extLst>
              <a:ext uri="{FF2B5EF4-FFF2-40B4-BE49-F238E27FC236}">
                <a16:creationId xmlns:a16="http://schemas.microsoft.com/office/drawing/2014/main" id="{466C5B06-79FE-3AF7-6B91-520A3B90073C}"/>
              </a:ext>
            </a:extLst>
          </p:cNvPr>
          <p:cNvGraphicFramePr>
            <a:graphicFrameLocks noGrp="1"/>
          </p:cNvGraphicFramePr>
          <p:nvPr>
            <p:extLst>
              <p:ext uri="{D42A27DB-BD31-4B8C-83A1-F6EECF244321}">
                <p14:modId xmlns:p14="http://schemas.microsoft.com/office/powerpoint/2010/main" val="4007479157"/>
              </p:ext>
            </p:extLst>
          </p:nvPr>
        </p:nvGraphicFramePr>
        <p:xfrm>
          <a:off x="1348413" y="2224964"/>
          <a:ext cx="6444000" cy="2429120"/>
        </p:xfrm>
        <a:graphic>
          <a:graphicData uri="http://schemas.openxmlformats.org/drawingml/2006/table">
            <a:tbl>
              <a:tblPr firstRow="1" bandRow="1">
                <a:tableStyleId>{5C22544A-7EE6-4342-B048-85BDC9FD1C3A}</a:tableStyleId>
              </a:tblPr>
              <a:tblGrid>
                <a:gridCol w="1548000">
                  <a:extLst>
                    <a:ext uri="{9D8B030D-6E8A-4147-A177-3AD203B41FA5}">
                      <a16:colId xmlns:a16="http://schemas.microsoft.com/office/drawing/2014/main" val="2850191065"/>
                    </a:ext>
                  </a:extLst>
                </a:gridCol>
                <a:gridCol w="1224000">
                  <a:extLst>
                    <a:ext uri="{9D8B030D-6E8A-4147-A177-3AD203B41FA5}">
                      <a16:colId xmlns:a16="http://schemas.microsoft.com/office/drawing/2014/main" val="3270681985"/>
                    </a:ext>
                  </a:extLst>
                </a:gridCol>
                <a:gridCol w="1224000">
                  <a:extLst>
                    <a:ext uri="{9D8B030D-6E8A-4147-A177-3AD203B41FA5}">
                      <a16:colId xmlns:a16="http://schemas.microsoft.com/office/drawing/2014/main" val="693407731"/>
                    </a:ext>
                  </a:extLst>
                </a:gridCol>
                <a:gridCol w="1224000">
                  <a:extLst>
                    <a:ext uri="{9D8B030D-6E8A-4147-A177-3AD203B41FA5}">
                      <a16:colId xmlns:a16="http://schemas.microsoft.com/office/drawing/2014/main" val="3409160462"/>
                    </a:ext>
                  </a:extLst>
                </a:gridCol>
                <a:gridCol w="1224000">
                  <a:extLst>
                    <a:ext uri="{9D8B030D-6E8A-4147-A177-3AD203B41FA5}">
                      <a16:colId xmlns:a16="http://schemas.microsoft.com/office/drawing/2014/main" val="2131995525"/>
                    </a:ext>
                  </a:extLst>
                </a:gridCol>
              </a:tblGrid>
              <a:tr h="0">
                <a:tc>
                  <a:txBody>
                    <a:bodyPr/>
                    <a:lstStyle/>
                    <a:p>
                      <a:pPr algn="l" fontAlgn="b"/>
                      <a:r>
                        <a:rPr lang="en-IN" sz="1100" b="0" dirty="0">
                          <a:solidFill>
                            <a:schemeClr val="tx1"/>
                          </a:solidFill>
                          <a:effectLst/>
                          <a:latin typeface="Fujitsu Infinity Pro" pitchFamily="2" charset="0"/>
                        </a:rPr>
                        <a:t>synchronous_commit setting</a:t>
                      </a: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n-IN" sz="1100" b="0" dirty="0">
                          <a:solidFill>
                            <a:schemeClr val="tx1"/>
                          </a:solidFill>
                          <a:effectLst/>
                          <a:latin typeface="Fujitsu Infinity Pro" pitchFamily="2" charset="0"/>
                        </a:rPr>
                        <a:t>Local</a:t>
                      </a:r>
                      <a:br>
                        <a:rPr lang="en-IN" sz="1100" b="0" dirty="0">
                          <a:solidFill>
                            <a:schemeClr val="tx1"/>
                          </a:solidFill>
                          <a:effectLst/>
                          <a:latin typeface="Fujitsu Infinity Pro" pitchFamily="2" charset="0"/>
                        </a:rPr>
                      </a:br>
                      <a:r>
                        <a:rPr lang="en-IN" sz="1100" b="0" dirty="0">
                          <a:solidFill>
                            <a:schemeClr val="tx1"/>
                          </a:solidFill>
                          <a:effectLst/>
                          <a:latin typeface="Fujitsu Infinity Pro" pitchFamily="2" charset="0"/>
                        </a:rPr>
                        <a:t>durable</a:t>
                      </a:r>
                      <a:br>
                        <a:rPr lang="en-IN" sz="1100" b="0" dirty="0">
                          <a:solidFill>
                            <a:schemeClr val="tx1"/>
                          </a:solidFill>
                          <a:effectLst/>
                          <a:latin typeface="Fujitsu Infinity Pro" pitchFamily="2" charset="0"/>
                        </a:rPr>
                      </a:br>
                      <a:r>
                        <a:rPr lang="en-IN" sz="1100" b="0" dirty="0">
                          <a:solidFill>
                            <a:schemeClr val="tx1"/>
                          </a:solidFill>
                          <a:effectLst/>
                          <a:latin typeface="Fujitsu Infinity Pro" pitchFamily="2" charset="0"/>
                        </a:rPr>
                        <a:t>commit</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065"/>
                    </a:solidFill>
                  </a:tcPr>
                </a:tc>
                <a:tc>
                  <a:txBody>
                    <a:bodyPr/>
                    <a:lstStyle/>
                    <a:p>
                      <a:pPr algn="ctr" fontAlgn="b"/>
                      <a:r>
                        <a:rPr lang="en-US" sz="1100" b="0" dirty="0">
                          <a:solidFill>
                            <a:schemeClr val="tx1"/>
                          </a:solidFill>
                          <a:effectLst/>
                          <a:latin typeface="Fujitsu Infinity Pro" pitchFamily="2" charset="0"/>
                        </a:rPr>
                        <a:t>Standby</a:t>
                      </a:r>
                      <a:br>
                        <a:rPr lang="en-US" sz="1100" b="0" dirty="0">
                          <a:solidFill>
                            <a:schemeClr val="tx1"/>
                          </a:solidFill>
                          <a:effectLst/>
                          <a:latin typeface="Fujitsu Infinity Pro" pitchFamily="2" charset="0"/>
                        </a:rPr>
                      </a:br>
                      <a:r>
                        <a:rPr lang="en-US" sz="1100" b="0" dirty="0">
                          <a:solidFill>
                            <a:schemeClr val="tx1"/>
                          </a:solidFill>
                          <a:effectLst/>
                          <a:latin typeface="Fujitsu Infinity Pro" pitchFamily="2" charset="0"/>
                        </a:rPr>
                        <a:t>durable commit</a:t>
                      </a:r>
                      <a:br>
                        <a:rPr lang="en-US" sz="1100" b="0" dirty="0">
                          <a:solidFill>
                            <a:schemeClr val="tx1"/>
                          </a:solidFill>
                          <a:effectLst/>
                          <a:latin typeface="Fujitsu Infinity Pro" pitchFamily="2" charset="0"/>
                        </a:rPr>
                      </a:br>
                      <a:r>
                        <a:rPr lang="en-US" sz="1100" b="0" dirty="0">
                          <a:solidFill>
                            <a:schemeClr val="tx1"/>
                          </a:solidFill>
                          <a:effectLst/>
                          <a:latin typeface="Fujitsu Infinity Pro" pitchFamily="2" charset="0"/>
                        </a:rPr>
                        <a:t>after PG crash</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D03B"/>
                    </a:solidFill>
                  </a:tcPr>
                </a:tc>
                <a:tc>
                  <a:txBody>
                    <a:bodyPr/>
                    <a:lstStyle/>
                    <a:p>
                      <a:pPr algn="ctr" fontAlgn="b"/>
                      <a:r>
                        <a:rPr lang="en-US" sz="1100" b="0" dirty="0">
                          <a:solidFill>
                            <a:schemeClr val="tx1"/>
                          </a:solidFill>
                          <a:effectLst/>
                          <a:latin typeface="Fujitsu Infinity Pro" pitchFamily="2" charset="0"/>
                        </a:rPr>
                        <a:t>Standby</a:t>
                      </a:r>
                      <a:br>
                        <a:rPr lang="en-US" sz="1100" b="0" dirty="0">
                          <a:solidFill>
                            <a:schemeClr val="tx1"/>
                          </a:solidFill>
                          <a:effectLst/>
                          <a:latin typeface="Fujitsu Infinity Pro" pitchFamily="2" charset="0"/>
                        </a:rPr>
                      </a:br>
                      <a:r>
                        <a:rPr lang="en-US" sz="1100" b="0" dirty="0">
                          <a:solidFill>
                            <a:schemeClr val="tx1"/>
                          </a:solidFill>
                          <a:effectLst/>
                          <a:latin typeface="Fujitsu Infinity Pro" pitchFamily="2" charset="0"/>
                        </a:rPr>
                        <a:t>durable commit</a:t>
                      </a:r>
                      <a:br>
                        <a:rPr lang="en-US" sz="1100" b="0" dirty="0">
                          <a:solidFill>
                            <a:schemeClr val="tx1"/>
                          </a:solidFill>
                          <a:effectLst/>
                          <a:latin typeface="Fujitsu Infinity Pro" pitchFamily="2" charset="0"/>
                        </a:rPr>
                      </a:br>
                      <a:r>
                        <a:rPr lang="en-US" sz="1100" b="0" dirty="0">
                          <a:solidFill>
                            <a:schemeClr val="tx1"/>
                          </a:solidFill>
                          <a:effectLst/>
                          <a:latin typeface="Fujitsu Infinity Pro" pitchFamily="2" charset="0"/>
                        </a:rPr>
                        <a:t>after OS crash</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BC37"/>
                    </a:solidFill>
                  </a:tcPr>
                </a:tc>
                <a:tc>
                  <a:txBody>
                    <a:bodyPr/>
                    <a:lstStyle/>
                    <a:p>
                      <a:pPr algn="ctr" fontAlgn="b"/>
                      <a:r>
                        <a:rPr lang="en-IN" sz="1100" b="0" dirty="0">
                          <a:solidFill>
                            <a:schemeClr val="tx1"/>
                          </a:solidFill>
                          <a:effectLst/>
                          <a:latin typeface="Fujitsu Infinity Pro" pitchFamily="2" charset="0"/>
                        </a:rPr>
                        <a:t>Standby</a:t>
                      </a:r>
                      <a:br>
                        <a:rPr lang="en-IN" sz="1100" b="0" dirty="0">
                          <a:solidFill>
                            <a:schemeClr val="tx1"/>
                          </a:solidFill>
                          <a:effectLst/>
                          <a:latin typeface="Fujitsu Infinity Pro" pitchFamily="2" charset="0"/>
                        </a:rPr>
                      </a:br>
                      <a:r>
                        <a:rPr lang="en-IN" sz="1100" b="0" dirty="0">
                          <a:solidFill>
                            <a:schemeClr val="tx1"/>
                          </a:solidFill>
                          <a:effectLst/>
                          <a:latin typeface="Fujitsu Infinity Pro" pitchFamily="2" charset="0"/>
                        </a:rPr>
                        <a:t>query</a:t>
                      </a:r>
                      <a:br>
                        <a:rPr lang="en-IN" sz="1100" b="0" dirty="0">
                          <a:solidFill>
                            <a:schemeClr val="tx1"/>
                          </a:solidFill>
                          <a:effectLst/>
                          <a:latin typeface="Fujitsu Infinity Pro" pitchFamily="2" charset="0"/>
                        </a:rPr>
                      </a:br>
                      <a:r>
                        <a:rPr lang="en-IN" sz="1100" b="0" dirty="0">
                          <a:solidFill>
                            <a:schemeClr val="tx1"/>
                          </a:solidFill>
                          <a:effectLst/>
                          <a:latin typeface="Fujitsu Infinity Pro" pitchFamily="2" charset="0"/>
                        </a:rPr>
                        <a:t>consistency</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33"/>
                    </a:solidFill>
                  </a:tcPr>
                </a:tc>
                <a:extLst>
                  <a:ext uri="{0D108BD9-81ED-4DB2-BD59-A6C34878D82A}">
                    <a16:rowId xmlns:a16="http://schemas.microsoft.com/office/drawing/2014/main" val="3895830380"/>
                  </a:ext>
                </a:extLst>
              </a:tr>
              <a:tr h="370840">
                <a:tc>
                  <a:txBody>
                    <a:bodyPr/>
                    <a:lstStyle/>
                    <a:p>
                      <a:r>
                        <a:rPr kumimoji="1" lang="en-IN" sz="1100" i="0" kern="1200" dirty="0">
                          <a:solidFill>
                            <a:schemeClr val="tx1"/>
                          </a:solidFill>
                          <a:latin typeface="Fujitsu Infinity Pro Italic" pitchFamily="2" charset="0"/>
                          <a:ea typeface="+mn-ea"/>
                          <a:cs typeface="+mn-cs"/>
                        </a:rPr>
                        <a:t>remote_apply</a:t>
                      </a: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IN" dirty="0">
                        <a:latin typeface="Fujitsu Infinity Pro" pitchFamily="2"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065"/>
                    </a:solidFill>
                  </a:tcPr>
                </a:tc>
                <a:tc>
                  <a:txBody>
                    <a:bodyPr/>
                    <a:lstStyle/>
                    <a:p>
                      <a:pPr algn="ctr"/>
                      <a:endParaRPr lang="en-IN" dirty="0">
                        <a:latin typeface="Fujitsu Infinity Pro" pitchFamily="2"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D03B"/>
                    </a:solidFill>
                  </a:tcPr>
                </a:tc>
                <a:tc>
                  <a:txBody>
                    <a:bodyPr/>
                    <a:lstStyle/>
                    <a:p>
                      <a:pPr algn="ctr"/>
                      <a:endParaRPr lang="en-IN" dirty="0">
                        <a:latin typeface="Fujitsu Infinity Pro" pitchFamily="2"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BC37"/>
                    </a:solidFill>
                  </a:tcPr>
                </a:tc>
                <a:tc>
                  <a:txBody>
                    <a:bodyPr/>
                    <a:lstStyle/>
                    <a:p>
                      <a:pPr algn="ctr"/>
                      <a:endParaRPr lang="en-IN" dirty="0">
                        <a:latin typeface="Fujitsu Infinity Pro" pitchFamily="2"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33"/>
                    </a:solidFill>
                  </a:tcPr>
                </a:tc>
                <a:extLst>
                  <a:ext uri="{0D108BD9-81ED-4DB2-BD59-A6C34878D82A}">
                    <a16:rowId xmlns:a16="http://schemas.microsoft.com/office/drawing/2014/main" val="2650049961"/>
                  </a:ext>
                </a:extLst>
              </a:tr>
              <a:tr h="370840">
                <a:tc>
                  <a:txBody>
                    <a:bodyPr/>
                    <a:lstStyle/>
                    <a:p>
                      <a:r>
                        <a:rPr kumimoji="1" lang="en-IN" sz="1100" i="0" kern="1200" dirty="0">
                          <a:solidFill>
                            <a:schemeClr val="tx1"/>
                          </a:solidFill>
                          <a:latin typeface="Fujitsu Infinity Pro Italic" pitchFamily="2" charset="0"/>
                          <a:ea typeface="+mn-ea"/>
                          <a:cs typeface="+mn-cs"/>
                        </a:rPr>
                        <a:t>on</a:t>
                      </a: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IN" dirty="0">
                        <a:latin typeface="Fujitsu Infinity Pro" pitchFamily="2"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065"/>
                    </a:solidFill>
                  </a:tcPr>
                </a:tc>
                <a:tc>
                  <a:txBody>
                    <a:bodyPr/>
                    <a:lstStyle/>
                    <a:p>
                      <a:pPr algn="ctr"/>
                      <a:endParaRPr lang="en-IN" dirty="0">
                        <a:latin typeface="Fujitsu Infinity Pro" pitchFamily="2"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D03B"/>
                    </a:solidFill>
                  </a:tcPr>
                </a:tc>
                <a:tc>
                  <a:txBody>
                    <a:bodyPr/>
                    <a:lstStyle/>
                    <a:p>
                      <a:pPr algn="ctr"/>
                      <a:endParaRPr lang="en-IN" dirty="0">
                        <a:latin typeface="Fujitsu Infinity Pro" pitchFamily="2"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BC37"/>
                    </a:solidFill>
                  </a:tcPr>
                </a:tc>
                <a:tc>
                  <a:txBody>
                    <a:bodyPr/>
                    <a:lstStyle/>
                    <a:p>
                      <a:pPr algn="ctr"/>
                      <a:endParaRPr lang="en-IN" dirty="0">
                        <a:latin typeface="Fujitsu Infinity Pro" pitchFamily="2"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33"/>
                    </a:solidFill>
                  </a:tcPr>
                </a:tc>
                <a:extLst>
                  <a:ext uri="{0D108BD9-81ED-4DB2-BD59-A6C34878D82A}">
                    <a16:rowId xmlns:a16="http://schemas.microsoft.com/office/drawing/2014/main" val="3519954773"/>
                  </a:ext>
                </a:extLst>
              </a:tr>
              <a:tr h="370840">
                <a:tc>
                  <a:txBody>
                    <a:bodyPr/>
                    <a:lstStyle/>
                    <a:p>
                      <a:r>
                        <a:rPr kumimoji="1" lang="en-IN" sz="1100" i="0" kern="1200" dirty="0">
                          <a:solidFill>
                            <a:schemeClr val="tx1"/>
                          </a:solidFill>
                          <a:latin typeface="Fujitsu Infinity Pro Italic" pitchFamily="2" charset="0"/>
                          <a:ea typeface="+mn-ea"/>
                          <a:cs typeface="+mn-cs"/>
                        </a:rPr>
                        <a:t>remote_write</a:t>
                      </a: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IN" dirty="0">
                        <a:latin typeface="Fujitsu Infinity Pro" pitchFamily="2"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065"/>
                    </a:solidFill>
                  </a:tcPr>
                </a:tc>
                <a:tc>
                  <a:txBody>
                    <a:bodyPr/>
                    <a:lstStyle/>
                    <a:p>
                      <a:pPr algn="ctr"/>
                      <a:endParaRPr lang="en-IN" dirty="0">
                        <a:latin typeface="Fujitsu Infinity Pro" pitchFamily="2"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D03B"/>
                    </a:solidFill>
                  </a:tcPr>
                </a:tc>
                <a:tc>
                  <a:txBody>
                    <a:bodyPr/>
                    <a:lstStyle/>
                    <a:p>
                      <a:pPr algn="ctr"/>
                      <a:endParaRPr lang="en-IN" dirty="0">
                        <a:latin typeface="Fujitsu Infinity Pro" pitchFamily="2"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BC37"/>
                    </a:solidFill>
                  </a:tcPr>
                </a:tc>
                <a:tc>
                  <a:txBody>
                    <a:bodyPr/>
                    <a:lstStyle/>
                    <a:p>
                      <a:pPr algn="ctr"/>
                      <a:endParaRPr lang="en-IN" dirty="0">
                        <a:latin typeface="Fujitsu Infinity Pro" pitchFamily="2"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33"/>
                    </a:solidFill>
                  </a:tcPr>
                </a:tc>
                <a:extLst>
                  <a:ext uri="{0D108BD9-81ED-4DB2-BD59-A6C34878D82A}">
                    <a16:rowId xmlns:a16="http://schemas.microsoft.com/office/drawing/2014/main" val="4231154472"/>
                  </a:ext>
                </a:extLst>
              </a:tr>
              <a:tr h="370840">
                <a:tc>
                  <a:txBody>
                    <a:bodyPr/>
                    <a:lstStyle/>
                    <a:p>
                      <a:r>
                        <a:rPr kumimoji="1" lang="en-IN" sz="1100" i="0" kern="1200" dirty="0">
                          <a:solidFill>
                            <a:schemeClr val="tx1"/>
                          </a:solidFill>
                          <a:latin typeface="Fujitsu Infinity Pro Italic" pitchFamily="2" charset="0"/>
                          <a:ea typeface="+mn-ea"/>
                          <a:cs typeface="+mn-cs"/>
                        </a:rPr>
                        <a:t>local</a:t>
                      </a: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IN" dirty="0">
                        <a:latin typeface="Fujitsu Infinity Pro" pitchFamily="2"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065"/>
                    </a:solidFill>
                  </a:tcPr>
                </a:tc>
                <a:tc>
                  <a:txBody>
                    <a:bodyPr/>
                    <a:lstStyle/>
                    <a:p>
                      <a:pPr algn="ctr"/>
                      <a:endParaRPr lang="en-IN" dirty="0">
                        <a:latin typeface="Fujitsu Infinity Pro" pitchFamily="2"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D03B"/>
                    </a:solidFill>
                  </a:tcPr>
                </a:tc>
                <a:tc>
                  <a:txBody>
                    <a:bodyPr/>
                    <a:lstStyle/>
                    <a:p>
                      <a:pPr algn="ctr"/>
                      <a:endParaRPr lang="en-IN" dirty="0">
                        <a:latin typeface="Fujitsu Infinity Pro" pitchFamily="2"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BC37"/>
                    </a:solidFill>
                  </a:tcPr>
                </a:tc>
                <a:tc>
                  <a:txBody>
                    <a:bodyPr/>
                    <a:lstStyle/>
                    <a:p>
                      <a:pPr algn="ctr"/>
                      <a:endParaRPr lang="en-IN" dirty="0">
                        <a:latin typeface="Fujitsu Infinity Pro" pitchFamily="2"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33"/>
                    </a:solidFill>
                  </a:tcPr>
                </a:tc>
                <a:extLst>
                  <a:ext uri="{0D108BD9-81ED-4DB2-BD59-A6C34878D82A}">
                    <a16:rowId xmlns:a16="http://schemas.microsoft.com/office/drawing/2014/main" val="717513130"/>
                  </a:ext>
                </a:extLst>
              </a:tr>
              <a:tr h="370840">
                <a:tc>
                  <a:txBody>
                    <a:bodyPr/>
                    <a:lstStyle/>
                    <a:p>
                      <a:r>
                        <a:rPr kumimoji="1" lang="en-IN" sz="1100" i="0" kern="1200" dirty="0">
                          <a:solidFill>
                            <a:schemeClr val="tx1"/>
                          </a:solidFill>
                          <a:latin typeface="Fujitsu Infinity Pro Italic" pitchFamily="2" charset="0"/>
                          <a:ea typeface="+mn-ea"/>
                          <a:cs typeface="+mn-cs"/>
                        </a:rPr>
                        <a:t>off</a:t>
                      </a: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IN" dirty="0">
                        <a:latin typeface="Fujitsu Infinity Pro" pitchFamily="2"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065"/>
                    </a:solidFill>
                  </a:tcPr>
                </a:tc>
                <a:tc>
                  <a:txBody>
                    <a:bodyPr/>
                    <a:lstStyle/>
                    <a:p>
                      <a:pPr algn="ctr"/>
                      <a:endParaRPr lang="en-IN" dirty="0">
                        <a:latin typeface="Fujitsu Infinity Pro" pitchFamily="2"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D03B"/>
                    </a:solidFill>
                  </a:tcPr>
                </a:tc>
                <a:tc>
                  <a:txBody>
                    <a:bodyPr/>
                    <a:lstStyle/>
                    <a:p>
                      <a:pPr algn="ctr"/>
                      <a:endParaRPr lang="en-IN" dirty="0">
                        <a:latin typeface="Fujitsu Infinity Pro" pitchFamily="2"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BC37"/>
                    </a:solidFill>
                  </a:tcPr>
                </a:tc>
                <a:tc>
                  <a:txBody>
                    <a:bodyPr/>
                    <a:lstStyle/>
                    <a:p>
                      <a:pPr algn="ctr"/>
                      <a:endParaRPr lang="en-IN" dirty="0">
                        <a:latin typeface="Fujitsu Infinity Pro" pitchFamily="2"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33"/>
                    </a:solidFill>
                  </a:tcPr>
                </a:tc>
                <a:extLst>
                  <a:ext uri="{0D108BD9-81ED-4DB2-BD59-A6C34878D82A}">
                    <a16:rowId xmlns:a16="http://schemas.microsoft.com/office/drawing/2014/main" val="458737242"/>
                  </a:ext>
                </a:extLst>
              </a:tr>
            </a:tbl>
          </a:graphicData>
        </a:graphic>
      </p:graphicFrame>
      <p:grpSp>
        <p:nvGrpSpPr>
          <p:cNvPr id="58" name="Group 57">
            <a:extLst>
              <a:ext uri="{FF2B5EF4-FFF2-40B4-BE49-F238E27FC236}">
                <a16:creationId xmlns:a16="http://schemas.microsoft.com/office/drawing/2014/main" id="{8E7D262C-1648-E98D-8279-7F59C6489A84}"/>
              </a:ext>
            </a:extLst>
          </p:cNvPr>
          <p:cNvGrpSpPr/>
          <p:nvPr/>
        </p:nvGrpSpPr>
        <p:grpSpPr>
          <a:xfrm>
            <a:off x="3388860" y="2845795"/>
            <a:ext cx="273578" cy="273578"/>
            <a:chOff x="3388860" y="2845795"/>
            <a:chExt cx="273578" cy="273578"/>
          </a:xfrm>
        </p:grpSpPr>
        <p:sp>
          <p:nvSpPr>
            <p:cNvPr id="30" name="Oval 29">
              <a:extLst>
                <a:ext uri="{FF2B5EF4-FFF2-40B4-BE49-F238E27FC236}">
                  <a16:creationId xmlns:a16="http://schemas.microsoft.com/office/drawing/2014/main" id="{002AA583-7309-ECA5-55BB-021ECCF8F74D}"/>
                </a:ext>
              </a:extLst>
            </p:cNvPr>
            <p:cNvSpPr>
              <a:spLocks noChangeAspect="1"/>
            </p:cNvSpPr>
            <p:nvPr/>
          </p:nvSpPr>
          <p:spPr>
            <a:xfrm>
              <a:off x="3388860" y="2845795"/>
              <a:ext cx="273578" cy="2735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solidFill>
                  <a:schemeClr val="tx1"/>
                </a:solidFill>
              </a:endParaRPr>
            </a:p>
          </p:txBody>
        </p:sp>
        <p:pic>
          <p:nvPicPr>
            <p:cNvPr id="4" name="グラフィックス 52">
              <a:extLst>
                <a:ext uri="{FF2B5EF4-FFF2-40B4-BE49-F238E27FC236}">
                  <a16:creationId xmlns:a16="http://schemas.microsoft.com/office/drawing/2014/main" id="{3A4FF83B-DA24-7F9A-7A93-CEB88A1FB9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417649" y="2874584"/>
              <a:ext cx="216000" cy="216000"/>
            </a:xfrm>
            <a:prstGeom prst="rect">
              <a:avLst/>
            </a:prstGeom>
          </p:spPr>
        </p:pic>
      </p:grpSp>
      <p:grpSp>
        <p:nvGrpSpPr>
          <p:cNvPr id="1030" name="Group 1029">
            <a:extLst>
              <a:ext uri="{FF2B5EF4-FFF2-40B4-BE49-F238E27FC236}">
                <a16:creationId xmlns:a16="http://schemas.microsoft.com/office/drawing/2014/main" id="{EEB6DDBC-76FC-8B54-3417-6B67146F0A09}"/>
              </a:ext>
            </a:extLst>
          </p:cNvPr>
          <p:cNvGrpSpPr/>
          <p:nvPr/>
        </p:nvGrpSpPr>
        <p:grpSpPr>
          <a:xfrm>
            <a:off x="3388860" y="3225859"/>
            <a:ext cx="273578" cy="273578"/>
            <a:chOff x="3388860" y="3225859"/>
            <a:chExt cx="273578" cy="273578"/>
          </a:xfrm>
        </p:grpSpPr>
        <p:sp>
          <p:nvSpPr>
            <p:cNvPr id="31" name="Oval 30">
              <a:extLst>
                <a:ext uri="{FF2B5EF4-FFF2-40B4-BE49-F238E27FC236}">
                  <a16:creationId xmlns:a16="http://schemas.microsoft.com/office/drawing/2014/main" id="{351DA4A5-F5F6-63ED-F209-73DCDFF75427}"/>
                </a:ext>
              </a:extLst>
            </p:cNvPr>
            <p:cNvSpPr>
              <a:spLocks noChangeAspect="1"/>
            </p:cNvSpPr>
            <p:nvPr/>
          </p:nvSpPr>
          <p:spPr>
            <a:xfrm>
              <a:off x="3388860" y="3225859"/>
              <a:ext cx="273578" cy="2735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solidFill>
                  <a:schemeClr val="tx1"/>
                </a:solidFill>
              </a:endParaRPr>
            </a:p>
          </p:txBody>
        </p:sp>
        <p:pic>
          <p:nvPicPr>
            <p:cNvPr id="5" name="グラフィックス 52">
              <a:extLst>
                <a:ext uri="{FF2B5EF4-FFF2-40B4-BE49-F238E27FC236}">
                  <a16:creationId xmlns:a16="http://schemas.microsoft.com/office/drawing/2014/main" id="{3D995CC9-3455-D852-BE56-5E091FECCD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417649" y="3254648"/>
              <a:ext cx="216000" cy="216000"/>
            </a:xfrm>
            <a:prstGeom prst="rect">
              <a:avLst/>
            </a:prstGeom>
          </p:spPr>
        </p:pic>
      </p:grpSp>
      <p:grpSp>
        <p:nvGrpSpPr>
          <p:cNvPr id="1029" name="Group 1028">
            <a:extLst>
              <a:ext uri="{FF2B5EF4-FFF2-40B4-BE49-F238E27FC236}">
                <a16:creationId xmlns:a16="http://schemas.microsoft.com/office/drawing/2014/main" id="{DCFEEECD-0950-E052-B543-51E1E27C3C41}"/>
              </a:ext>
            </a:extLst>
          </p:cNvPr>
          <p:cNvGrpSpPr/>
          <p:nvPr/>
        </p:nvGrpSpPr>
        <p:grpSpPr>
          <a:xfrm>
            <a:off x="3388860" y="3605923"/>
            <a:ext cx="273578" cy="273578"/>
            <a:chOff x="3388860" y="3605923"/>
            <a:chExt cx="273578" cy="273578"/>
          </a:xfrm>
        </p:grpSpPr>
        <p:sp>
          <p:nvSpPr>
            <p:cNvPr id="32" name="Oval 31">
              <a:extLst>
                <a:ext uri="{FF2B5EF4-FFF2-40B4-BE49-F238E27FC236}">
                  <a16:creationId xmlns:a16="http://schemas.microsoft.com/office/drawing/2014/main" id="{9B688048-E3C4-2265-A2EE-1E0C039FDBFA}"/>
                </a:ext>
              </a:extLst>
            </p:cNvPr>
            <p:cNvSpPr>
              <a:spLocks noChangeAspect="1"/>
            </p:cNvSpPr>
            <p:nvPr/>
          </p:nvSpPr>
          <p:spPr>
            <a:xfrm>
              <a:off x="3388860" y="3605923"/>
              <a:ext cx="273578" cy="2735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solidFill>
                  <a:schemeClr val="tx1"/>
                </a:solidFill>
              </a:endParaRPr>
            </a:p>
          </p:txBody>
        </p:sp>
        <p:pic>
          <p:nvPicPr>
            <p:cNvPr id="7" name="グラフィックス 52">
              <a:extLst>
                <a:ext uri="{FF2B5EF4-FFF2-40B4-BE49-F238E27FC236}">
                  <a16:creationId xmlns:a16="http://schemas.microsoft.com/office/drawing/2014/main" id="{2C14326C-C080-D2D6-EC0B-6D9414575AB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417649" y="3634712"/>
              <a:ext cx="216000" cy="216000"/>
            </a:xfrm>
            <a:prstGeom prst="rect">
              <a:avLst/>
            </a:prstGeom>
          </p:spPr>
        </p:pic>
      </p:grpSp>
      <p:grpSp>
        <p:nvGrpSpPr>
          <p:cNvPr id="1028" name="Group 1027">
            <a:extLst>
              <a:ext uri="{FF2B5EF4-FFF2-40B4-BE49-F238E27FC236}">
                <a16:creationId xmlns:a16="http://schemas.microsoft.com/office/drawing/2014/main" id="{994DED48-CE65-6A9D-96F5-E62C94DE8EA9}"/>
              </a:ext>
            </a:extLst>
          </p:cNvPr>
          <p:cNvGrpSpPr/>
          <p:nvPr/>
        </p:nvGrpSpPr>
        <p:grpSpPr>
          <a:xfrm>
            <a:off x="3388860" y="3970223"/>
            <a:ext cx="273578" cy="273578"/>
            <a:chOff x="3388860" y="3970223"/>
            <a:chExt cx="273578" cy="273578"/>
          </a:xfrm>
        </p:grpSpPr>
        <p:sp>
          <p:nvSpPr>
            <p:cNvPr id="33" name="Oval 32">
              <a:extLst>
                <a:ext uri="{FF2B5EF4-FFF2-40B4-BE49-F238E27FC236}">
                  <a16:creationId xmlns:a16="http://schemas.microsoft.com/office/drawing/2014/main" id="{9C29AF1F-8603-E5E8-C77F-476A807CD028}"/>
                </a:ext>
              </a:extLst>
            </p:cNvPr>
            <p:cNvSpPr>
              <a:spLocks noChangeAspect="1"/>
            </p:cNvSpPr>
            <p:nvPr/>
          </p:nvSpPr>
          <p:spPr>
            <a:xfrm>
              <a:off x="3388860" y="3970223"/>
              <a:ext cx="273578" cy="2735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solidFill>
                  <a:schemeClr val="tx1"/>
                </a:solidFill>
              </a:endParaRPr>
            </a:p>
          </p:txBody>
        </p:sp>
        <p:pic>
          <p:nvPicPr>
            <p:cNvPr id="8" name="グラフィックス 52">
              <a:extLst>
                <a:ext uri="{FF2B5EF4-FFF2-40B4-BE49-F238E27FC236}">
                  <a16:creationId xmlns:a16="http://schemas.microsoft.com/office/drawing/2014/main" id="{9EEFBDE5-1DB5-1DDD-2BFF-A08D0A16317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417649" y="3999012"/>
              <a:ext cx="216000" cy="216000"/>
            </a:xfrm>
            <a:prstGeom prst="rect">
              <a:avLst/>
            </a:prstGeom>
          </p:spPr>
        </p:pic>
      </p:grpSp>
      <p:grpSp>
        <p:nvGrpSpPr>
          <p:cNvPr id="59" name="Group 58">
            <a:extLst>
              <a:ext uri="{FF2B5EF4-FFF2-40B4-BE49-F238E27FC236}">
                <a16:creationId xmlns:a16="http://schemas.microsoft.com/office/drawing/2014/main" id="{07D33EF5-923E-3D40-6AAB-765C0AD70D6B}"/>
              </a:ext>
            </a:extLst>
          </p:cNvPr>
          <p:cNvGrpSpPr/>
          <p:nvPr/>
        </p:nvGrpSpPr>
        <p:grpSpPr>
          <a:xfrm>
            <a:off x="4551209" y="2845795"/>
            <a:ext cx="273578" cy="273578"/>
            <a:chOff x="4551209" y="2845795"/>
            <a:chExt cx="273578" cy="273578"/>
          </a:xfrm>
        </p:grpSpPr>
        <p:sp>
          <p:nvSpPr>
            <p:cNvPr id="35" name="Oval 34">
              <a:extLst>
                <a:ext uri="{FF2B5EF4-FFF2-40B4-BE49-F238E27FC236}">
                  <a16:creationId xmlns:a16="http://schemas.microsoft.com/office/drawing/2014/main" id="{49C86562-8492-08BF-5824-F78772B8B05E}"/>
                </a:ext>
              </a:extLst>
            </p:cNvPr>
            <p:cNvSpPr>
              <a:spLocks noChangeAspect="1"/>
            </p:cNvSpPr>
            <p:nvPr/>
          </p:nvSpPr>
          <p:spPr>
            <a:xfrm>
              <a:off x="4551209" y="2845795"/>
              <a:ext cx="273578" cy="2735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solidFill>
                  <a:schemeClr val="tx1"/>
                </a:solidFill>
              </a:endParaRPr>
            </a:p>
          </p:txBody>
        </p:sp>
        <p:pic>
          <p:nvPicPr>
            <p:cNvPr id="9" name="グラフィックス 52">
              <a:extLst>
                <a:ext uri="{FF2B5EF4-FFF2-40B4-BE49-F238E27FC236}">
                  <a16:creationId xmlns:a16="http://schemas.microsoft.com/office/drawing/2014/main" id="{9331E56A-C599-CAC9-247B-D8B2EB172B4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579998" y="2874584"/>
              <a:ext cx="216000" cy="216000"/>
            </a:xfrm>
            <a:prstGeom prst="rect">
              <a:avLst/>
            </a:prstGeom>
          </p:spPr>
        </p:pic>
      </p:grpSp>
      <p:grpSp>
        <p:nvGrpSpPr>
          <p:cNvPr id="1027" name="Group 1026">
            <a:extLst>
              <a:ext uri="{FF2B5EF4-FFF2-40B4-BE49-F238E27FC236}">
                <a16:creationId xmlns:a16="http://schemas.microsoft.com/office/drawing/2014/main" id="{D588C665-3129-7F39-6E93-408A3301BCD2}"/>
              </a:ext>
            </a:extLst>
          </p:cNvPr>
          <p:cNvGrpSpPr/>
          <p:nvPr/>
        </p:nvGrpSpPr>
        <p:grpSpPr>
          <a:xfrm>
            <a:off x="4551209" y="3225859"/>
            <a:ext cx="273578" cy="273578"/>
            <a:chOff x="4551209" y="3225859"/>
            <a:chExt cx="273578" cy="273578"/>
          </a:xfrm>
        </p:grpSpPr>
        <p:sp>
          <p:nvSpPr>
            <p:cNvPr id="36" name="Oval 35">
              <a:extLst>
                <a:ext uri="{FF2B5EF4-FFF2-40B4-BE49-F238E27FC236}">
                  <a16:creationId xmlns:a16="http://schemas.microsoft.com/office/drawing/2014/main" id="{E73024FB-6E5D-2654-6A9E-B6A41AC556B8}"/>
                </a:ext>
              </a:extLst>
            </p:cNvPr>
            <p:cNvSpPr>
              <a:spLocks noChangeAspect="1"/>
            </p:cNvSpPr>
            <p:nvPr/>
          </p:nvSpPr>
          <p:spPr>
            <a:xfrm>
              <a:off x="4551209" y="3225859"/>
              <a:ext cx="273578" cy="2735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solidFill>
                  <a:schemeClr val="tx1"/>
                </a:solidFill>
              </a:endParaRPr>
            </a:p>
          </p:txBody>
        </p:sp>
        <p:pic>
          <p:nvPicPr>
            <p:cNvPr id="10" name="グラフィックス 52">
              <a:extLst>
                <a:ext uri="{FF2B5EF4-FFF2-40B4-BE49-F238E27FC236}">
                  <a16:creationId xmlns:a16="http://schemas.microsoft.com/office/drawing/2014/main" id="{E678CC6B-551D-640B-11EF-2952D3C751E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579998" y="3254648"/>
              <a:ext cx="216000" cy="216000"/>
            </a:xfrm>
            <a:prstGeom prst="rect">
              <a:avLst/>
            </a:prstGeom>
          </p:spPr>
        </p:pic>
      </p:grpSp>
      <p:grpSp>
        <p:nvGrpSpPr>
          <p:cNvPr id="1025" name="Group 1024">
            <a:extLst>
              <a:ext uri="{FF2B5EF4-FFF2-40B4-BE49-F238E27FC236}">
                <a16:creationId xmlns:a16="http://schemas.microsoft.com/office/drawing/2014/main" id="{30E7106A-586B-ABF5-FBFA-F639D14C4350}"/>
              </a:ext>
            </a:extLst>
          </p:cNvPr>
          <p:cNvGrpSpPr/>
          <p:nvPr/>
        </p:nvGrpSpPr>
        <p:grpSpPr>
          <a:xfrm>
            <a:off x="4551209" y="3605923"/>
            <a:ext cx="273578" cy="273578"/>
            <a:chOff x="4551209" y="3605923"/>
            <a:chExt cx="273578" cy="273578"/>
          </a:xfrm>
        </p:grpSpPr>
        <p:sp>
          <p:nvSpPr>
            <p:cNvPr id="37" name="Oval 36">
              <a:extLst>
                <a:ext uri="{FF2B5EF4-FFF2-40B4-BE49-F238E27FC236}">
                  <a16:creationId xmlns:a16="http://schemas.microsoft.com/office/drawing/2014/main" id="{9D13C924-80D7-7346-2112-052CE51476E4}"/>
                </a:ext>
              </a:extLst>
            </p:cNvPr>
            <p:cNvSpPr>
              <a:spLocks noChangeAspect="1"/>
            </p:cNvSpPr>
            <p:nvPr/>
          </p:nvSpPr>
          <p:spPr>
            <a:xfrm>
              <a:off x="4551209" y="3605923"/>
              <a:ext cx="273578" cy="2735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solidFill>
                  <a:schemeClr val="tx1"/>
                </a:solidFill>
              </a:endParaRPr>
            </a:p>
          </p:txBody>
        </p:sp>
        <p:pic>
          <p:nvPicPr>
            <p:cNvPr id="11" name="グラフィックス 52">
              <a:extLst>
                <a:ext uri="{FF2B5EF4-FFF2-40B4-BE49-F238E27FC236}">
                  <a16:creationId xmlns:a16="http://schemas.microsoft.com/office/drawing/2014/main" id="{B3A2C354-1029-D628-74A5-AAD7B94DC85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579998" y="3634712"/>
              <a:ext cx="216000" cy="216000"/>
            </a:xfrm>
            <a:prstGeom prst="rect">
              <a:avLst/>
            </a:prstGeom>
          </p:spPr>
        </p:pic>
      </p:grpSp>
      <p:grpSp>
        <p:nvGrpSpPr>
          <p:cNvPr id="60" name="Group 59">
            <a:extLst>
              <a:ext uri="{FF2B5EF4-FFF2-40B4-BE49-F238E27FC236}">
                <a16:creationId xmlns:a16="http://schemas.microsoft.com/office/drawing/2014/main" id="{7AD0E299-8FCB-57D6-BA61-34D15C0C4201}"/>
              </a:ext>
            </a:extLst>
          </p:cNvPr>
          <p:cNvGrpSpPr/>
          <p:nvPr/>
        </p:nvGrpSpPr>
        <p:grpSpPr>
          <a:xfrm>
            <a:off x="5820266" y="2845795"/>
            <a:ext cx="273578" cy="273578"/>
            <a:chOff x="5820266" y="2845795"/>
            <a:chExt cx="273578" cy="273578"/>
          </a:xfrm>
        </p:grpSpPr>
        <p:sp>
          <p:nvSpPr>
            <p:cNvPr id="40" name="Oval 39">
              <a:extLst>
                <a:ext uri="{FF2B5EF4-FFF2-40B4-BE49-F238E27FC236}">
                  <a16:creationId xmlns:a16="http://schemas.microsoft.com/office/drawing/2014/main" id="{D780AE67-E313-0C24-0EE9-B80613D62781}"/>
                </a:ext>
              </a:extLst>
            </p:cNvPr>
            <p:cNvSpPr>
              <a:spLocks noChangeAspect="1"/>
            </p:cNvSpPr>
            <p:nvPr/>
          </p:nvSpPr>
          <p:spPr>
            <a:xfrm>
              <a:off x="5820266" y="2845795"/>
              <a:ext cx="273578" cy="2735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solidFill>
                  <a:schemeClr val="tx1"/>
                </a:solidFill>
              </a:endParaRPr>
            </a:p>
          </p:txBody>
        </p:sp>
        <p:pic>
          <p:nvPicPr>
            <p:cNvPr id="12" name="グラフィックス 52">
              <a:extLst>
                <a:ext uri="{FF2B5EF4-FFF2-40B4-BE49-F238E27FC236}">
                  <a16:creationId xmlns:a16="http://schemas.microsoft.com/office/drawing/2014/main" id="{E5F62B81-A026-6E15-0B81-912D2DF0D1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849055" y="2874584"/>
              <a:ext cx="216000" cy="216000"/>
            </a:xfrm>
            <a:prstGeom prst="rect">
              <a:avLst/>
            </a:prstGeom>
          </p:spPr>
        </p:pic>
      </p:grpSp>
      <p:grpSp>
        <p:nvGrpSpPr>
          <p:cNvPr id="61" name="Group 60">
            <a:extLst>
              <a:ext uri="{FF2B5EF4-FFF2-40B4-BE49-F238E27FC236}">
                <a16:creationId xmlns:a16="http://schemas.microsoft.com/office/drawing/2014/main" id="{626B6925-67DC-E19C-0C60-B61A8C42CD26}"/>
              </a:ext>
            </a:extLst>
          </p:cNvPr>
          <p:cNvGrpSpPr/>
          <p:nvPr/>
        </p:nvGrpSpPr>
        <p:grpSpPr>
          <a:xfrm>
            <a:off x="5820266" y="3225859"/>
            <a:ext cx="273578" cy="273578"/>
            <a:chOff x="5820266" y="3225859"/>
            <a:chExt cx="273578" cy="273578"/>
          </a:xfrm>
        </p:grpSpPr>
        <p:sp>
          <p:nvSpPr>
            <p:cNvPr id="41" name="Oval 40">
              <a:extLst>
                <a:ext uri="{FF2B5EF4-FFF2-40B4-BE49-F238E27FC236}">
                  <a16:creationId xmlns:a16="http://schemas.microsoft.com/office/drawing/2014/main" id="{13F0F0B1-9BDE-3A8A-B814-C5E21468B923}"/>
                </a:ext>
              </a:extLst>
            </p:cNvPr>
            <p:cNvSpPr>
              <a:spLocks noChangeAspect="1"/>
            </p:cNvSpPr>
            <p:nvPr/>
          </p:nvSpPr>
          <p:spPr>
            <a:xfrm>
              <a:off x="5820266" y="3225859"/>
              <a:ext cx="273578" cy="2735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solidFill>
                  <a:schemeClr val="tx1"/>
                </a:solidFill>
              </a:endParaRPr>
            </a:p>
          </p:txBody>
        </p:sp>
        <p:pic>
          <p:nvPicPr>
            <p:cNvPr id="13" name="グラフィックス 52">
              <a:extLst>
                <a:ext uri="{FF2B5EF4-FFF2-40B4-BE49-F238E27FC236}">
                  <a16:creationId xmlns:a16="http://schemas.microsoft.com/office/drawing/2014/main" id="{3140B6A2-D3DB-F79D-A4FC-89E1D01507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849055" y="3254648"/>
              <a:ext cx="216000" cy="216000"/>
            </a:xfrm>
            <a:prstGeom prst="rect">
              <a:avLst/>
            </a:prstGeom>
          </p:spPr>
        </p:pic>
      </p:grpSp>
      <p:grpSp>
        <p:nvGrpSpPr>
          <p:cNvPr id="54" name="Group 53">
            <a:extLst>
              <a:ext uri="{FF2B5EF4-FFF2-40B4-BE49-F238E27FC236}">
                <a16:creationId xmlns:a16="http://schemas.microsoft.com/office/drawing/2014/main" id="{2017FD57-E454-EB0E-F155-5A2E5FF035DF}"/>
              </a:ext>
            </a:extLst>
          </p:cNvPr>
          <p:cNvGrpSpPr/>
          <p:nvPr/>
        </p:nvGrpSpPr>
        <p:grpSpPr>
          <a:xfrm>
            <a:off x="7027560" y="2845795"/>
            <a:ext cx="273578" cy="273578"/>
            <a:chOff x="7027560" y="2845795"/>
            <a:chExt cx="273578" cy="273578"/>
          </a:xfrm>
        </p:grpSpPr>
        <p:sp>
          <p:nvSpPr>
            <p:cNvPr id="45" name="Oval 44">
              <a:extLst>
                <a:ext uri="{FF2B5EF4-FFF2-40B4-BE49-F238E27FC236}">
                  <a16:creationId xmlns:a16="http://schemas.microsoft.com/office/drawing/2014/main" id="{A315D541-D735-0433-3C69-B1AF0F6D1874}"/>
                </a:ext>
              </a:extLst>
            </p:cNvPr>
            <p:cNvSpPr>
              <a:spLocks noChangeAspect="1"/>
            </p:cNvSpPr>
            <p:nvPr/>
          </p:nvSpPr>
          <p:spPr>
            <a:xfrm>
              <a:off x="7027560" y="2845795"/>
              <a:ext cx="273578" cy="2735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solidFill>
                  <a:schemeClr val="tx1"/>
                </a:solidFill>
              </a:endParaRPr>
            </a:p>
          </p:txBody>
        </p:sp>
        <p:pic>
          <p:nvPicPr>
            <p:cNvPr id="15" name="グラフィックス 52">
              <a:extLst>
                <a:ext uri="{FF2B5EF4-FFF2-40B4-BE49-F238E27FC236}">
                  <a16:creationId xmlns:a16="http://schemas.microsoft.com/office/drawing/2014/main" id="{FBA4191E-7805-0F0E-E27D-943FEE455E1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056349" y="2874584"/>
              <a:ext cx="216000" cy="216000"/>
            </a:xfrm>
            <a:prstGeom prst="rect">
              <a:avLst/>
            </a:prstGeom>
          </p:spPr>
        </p:pic>
      </p:grpSp>
      <p:grpSp>
        <p:nvGrpSpPr>
          <p:cNvPr id="57" name="Group 56">
            <a:extLst>
              <a:ext uri="{FF2B5EF4-FFF2-40B4-BE49-F238E27FC236}">
                <a16:creationId xmlns:a16="http://schemas.microsoft.com/office/drawing/2014/main" id="{C35C40BD-B821-CBFA-E08B-2DF97FA4CDDB}"/>
              </a:ext>
            </a:extLst>
          </p:cNvPr>
          <p:cNvGrpSpPr/>
          <p:nvPr/>
        </p:nvGrpSpPr>
        <p:grpSpPr>
          <a:xfrm>
            <a:off x="3388860" y="4338190"/>
            <a:ext cx="273578" cy="273578"/>
            <a:chOff x="3388860" y="4338190"/>
            <a:chExt cx="273578" cy="273578"/>
          </a:xfrm>
        </p:grpSpPr>
        <p:sp>
          <p:nvSpPr>
            <p:cNvPr id="34" name="Oval 33">
              <a:extLst>
                <a:ext uri="{FF2B5EF4-FFF2-40B4-BE49-F238E27FC236}">
                  <a16:creationId xmlns:a16="http://schemas.microsoft.com/office/drawing/2014/main" id="{C504352B-D8F5-6134-6CFB-0C5231CDC482}"/>
                </a:ext>
              </a:extLst>
            </p:cNvPr>
            <p:cNvSpPr>
              <a:spLocks noChangeAspect="1"/>
            </p:cNvSpPr>
            <p:nvPr/>
          </p:nvSpPr>
          <p:spPr>
            <a:xfrm>
              <a:off x="3388860" y="4338190"/>
              <a:ext cx="273578" cy="2735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solidFill>
                  <a:schemeClr val="tx1"/>
                </a:solidFill>
              </a:endParaRPr>
            </a:p>
          </p:txBody>
        </p:sp>
        <p:pic>
          <p:nvPicPr>
            <p:cNvPr id="18" name="グラフィックス 30">
              <a:extLst>
                <a:ext uri="{FF2B5EF4-FFF2-40B4-BE49-F238E27FC236}">
                  <a16:creationId xmlns:a16="http://schemas.microsoft.com/office/drawing/2014/main" id="{C202D4E1-6EF5-33DF-8F19-9191EE3DFF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417649" y="4366979"/>
              <a:ext cx="216000" cy="216000"/>
            </a:xfrm>
            <a:prstGeom prst="rect">
              <a:avLst/>
            </a:prstGeom>
          </p:spPr>
        </p:pic>
      </p:grpSp>
      <p:grpSp>
        <p:nvGrpSpPr>
          <p:cNvPr id="56" name="Group 55">
            <a:extLst>
              <a:ext uri="{FF2B5EF4-FFF2-40B4-BE49-F238E27FC236}">
                <a16:creationId xmlns:a16="http://schemas.microsoft.com/office/drawing/2014/main" id="{4C5A3E4E-A7F4-03C3-56E0-C73ED570D76A}"/>
              </a:ext>
            </a:extLst>
          </p:cNvPr>
          <p:cNvGrpSpPr/>
          <p:nvPr/>
        </p:nvGrpSpPr>
        <p:grpSpPr>
          <a:xfrm>
            <a:off x="4551209" y="4338190"/>
            <a:ext cx="273578" cy="273578"/>
            <a:chOff x="4551209" y="4338190"/>
            <a:chExt cx="273578" cy="273578"/>
          </a:xfrm>
        </p:grpSpPr>
        <p:sp>
          <p:nvSpPr>
            <p:cNvPr id="39" name="Oval 38">
              <a:extLst>
                <a:ext uri="{FF2B5EF4-FFF2-40B4-BE49-F238E27FC236}">
                  <a16:creationId xmlns:a16="http://schemas.microsoft.com/office/drawing/2014/main" id="{F8A3E95A-11B7-F6F8-412F-15A360778FD5}"/>
                </a:ext>
              </a:extLst>
            </p:cNvPr>
            <p:cNvSpPr>
              <a:spLocks noChangeAspect="1"/>
            </p:cNvSpPr>
            <p:nvPr/>
          </p:nvSpPr>
          <p:spPr>
            <a:xfrm>
              <a:off x="4551209" y="4338190"/>
              <a:ext cx="273578" cy="2735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solidFill>
                  <a:schemeClr val="tx1"/>
                </a:solidFill>
              </a:endParaRPr>
            </a:p>
          </p:txBody>
        </p:sp>
        <p:pic>
          <p:nvPicPr>
            <p:cNvPr id="19" name="グラフィックス 30">
              <a:extLst>
                <a:ext uri="{FF2B5EF4-FFF2-40B4-BE49-F238E27FC236}">
                  <a16:creationId xmlns:a16="http://schemas.microsoft.com/office/drawing/2014/main" id="{FC7D9BC9-D9C8-1B39-F47B-1876EA3B3A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579998" y="4366979"/>
              <a:ext cx="216000" cy="216000"/>
            </a:xfrm>
            <a:prstGeom prst="rect">
              <a:avLst/>
            </a:prstGeom>
          </p:spPr>
        </p:pic>
      </p:grpSp>
      <p:grpSp>
        <p:nvGrpSpPr>
          <p:cNvPr id="1024" name="Group 1023">
            <a:extLst>
              <a:ext uri="{FF2B5EF4-FFF2-40B4-BE49-F238E27FC236}">
                <a16:creationId xmlns:a16="http://schemas.microsoft.com/office/drawing/2014/main" id="{1C1EC6ED-77AD-7C39-4482-418F50D0C72B}"/>
              </a:ext>
            </a:extLst>
          </p:cNvPr>
          <p:cNvGrpSpPr/>
          <p:nvPr/>
        </p:nvGrpSpPr>
        <p:grpSpPr>
          <a:xfrm>
            <a:off x="4551209" y="3970223"/>
            <a:ext cx="273578" cy="273578"/>
            <a:chOff x="4551209" y="3970223"/>
            <a:chExt cx="273578" cy="273578"/>
          </a:xfrm>
        </p:grpSpPr>
        <p:sp>
          <p:nvSpPr>
            <p:cNvPr id="38" name="Oval 37">
              <a:extLst>
                <a:ext uri="{FF2B5EF4-FFF2-40B4-BE49-F238E27FC236}">
                  <a16:creationId xmlns:a16="http://schemas.microsoft.com/office/drawing/2014/main" id="{57197380-D8C4-FF42-A695-58AE73A0BD35}"/>
                </a:ext>
              </a:extLst>
            </p:cNvPr>
            <p:cNvSpPr>
              <a:spLocks noChangeAspect="1"/>
            </p:cNvSpPr>
            <p:nvPr/>
          </p:nvSpPr>
          <p:spPr>
            <a:xfrm>
              <a:off x="4551209" y="3970223"/>
              <a:ext cx="273578" cy="2735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solidFill>
                  <a:schemeClr val="tx1"/>
                </a:solidFill>
              </a:endParaRPr>
            </a:p>
          </p:txBody>
        </p:sp>
        <p:pic>
          <p:nvPicPr>
            <p:cNvPr id="20" name="グラフィックス 30">
              <a:extLst>
                <a:ext uri="{FF2B5EF4-FFF2-40B4-BE49-F238E27FC236}">
                  <a16:creationId xmlns:a16="http://schemas.microsoft.com/office/drawing/2014/main" id="{4530DFFC-5AAE-BDA4-7F59-AC31349CA7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579998" y="3999012"/>
              <a:ext cx="216000" cy="216000"/>
            </a:xfrm>
            <a:prstGeom prst="rect">
              <a:avLst/>
            </a:prstGeom>
          </p:spPr>
        </p:pic>
      </p:grpSp>
      <p:grpSp>
        <p:nvGrpSpPr>
          <p:cNvPr id="55" name="Group 54">
            <a:extLst>
              <a:ext uri="{FF2B5EF4-FFF2-40B4-BE49-F238E27FC236}">
                <a16:creationId xmlns:a16="http://schemas.microsoft.com/office/drawing/2014/main" id="{5599C7E9-D710-8301-3CA7-60A503CD3F9C}"/>
              </a:ext>
            </a:extLst>
          </p:cNvPr>
          <p:cNvGrpSpPr/>
          <p:nvPr/>
        </p:nvGrpSpPr>
        <p:grpSpPr>
          <a:xfrm>
            <a:off x="5820266" y="4338190"/>
            <a:ext cx="273578" cy="273578"/>
            <a:chOff x="5820266" y="4338190"/>
            <a:chExt cx="273578" cy="273578"/>
          </a:xfrm>
        </p:grpSpPr>
        <p:sp>
          <p:nvSpPr>
            <p:cNvPr id="44" name="Oval 43">
              <a:extLst>
                <a:ext uri="{FF2B5EF4-FFF2-40B4-BE49-F238E27FC236}">
                  <a16:creationId xmlns:a16="http://schemas.microsoft.com/office/drawing/2014/main" id="{63D04EF0-D300-6BC9-A15C-B35F85C6CD3D}"/>
                </a:ext>
              </a:extLst>
            </p:cNvPr>
            <p:cNvSpPr>
              <a:spLocks noChangeAspect="1"/>
            </p:cNvSpPr>
            <p:nvPr/>
          </p:nvSpPr>
          <p:spPr>
            <a:xfrm>
              <a:off x="5820266" y="4338190"/>
              <a:ext cx="273578" cy="2735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solidFill>
                  <a:schemeClr val="tx1"/>
                </a:solidFill>
              </a:endParaRPr>
            </a:p>
          </p:txBody>
        </p:sp>
        <p:pic>
          <p:nvPicPr>
            <p:cNvPr id="21" name="グラフィックス 30">
              <a:extLst>
                <a:ext uri="{FF2B5EF4-FFF2-40B4-BE49-F238E27FC236}">
                  <a16:creationId xmlns:a16="http://schemas.microsoft.com/office/drawing/2014/main" id="{2371E354-682C-08F4-53FB-9BC1C76526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849055" y="4366979"/>
              <a:ext cx="216000" cy="216000"/>
            </a:xfrm>
            <a:prstGeom prst="rect">
              <a:avLst/>
            </a:prstGeom>
          </p:spPr>
        </p:pic>
      </p:grpSp>
      <p:grpSp>
        <p:nvGrpSpPr>
          <p:cNvPr id="63" name="Group 62">
            <a:extLst>
              <a:ext uri="{FF2B5EF4-FFF2-40B4-BE49-F238E27FC236}">
                <a16:creationId xmlns:a16="http://schemas.microsoft.com/office/drawing/2014/main" id="{A9E0FAEA-7582-D516-EA15-6DD6293CF0D5}"/>
              </a:ext>
            </a:extLst>
          </p:cNvPr>
          <p:cNvGrpSpPr/>
          <p:nvPr/>
        </p:nvGrpSpPr>
        <p:grpSpPr>
          <a:xfrm>
            <a:off x="5820266" y="3970223"/>
            <a:ext cx="273578" cy="273578"/>
            <a:chOff x="5820266" y="3970223"/>
            <a:chExt cx="273578" cy="273578"/>
          </a:xfrm>
        </p:grpSpPr>
        <p:sp>
          <p:nvSpPr>
            <p:cNvPr id="43" name="Oval 42">
              <a:extLst>
                <a:ext uri="{FF2B5EF4-FFF2-40B4-BE49-F238E27FC236}">
                  <a16:creationId xmlns:a16="http://schemas.microsoft.com/office/drawing/2014/main" id="{09B90C8F-63A5-57FA-65C5-6BB1EF3B92F1}"/>
                </a:ext>
              </a:extLst>
            </p:cNvPr>
            <p:cNvSpPr>
              <a:spLocks noChangeAspect="1"/>
            </p:cNvSpPr>
            <p:nvPr/>
          </p:nvSpPr>
          <p:spPr>
            <a:xfrm>
              <a:off x="5820266" y="3970223"/>
              <a:ext cx="273578" cy="2735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solidFill>
                  <a:schemeClr val="tx1"/>
                </a:solidFill>
              </a:endParaRPr>
            </a:p>
          </p:txBody>
        </p:sp>
        <p:pic>
          <p:nvPicPr>
            <p:cNvPr id="22" name="グラフィックス 30">
              <a:extLst>
                <a:ext uri="{FF2B5EF4-FFF2-40B4-BE49-F238E27FC236}">
                  <a16:creationId xmlns:a16="http://schemas.microsoft.com/office/drawing/2014/main" id="{96DBD11E-8E57-5938-605B-F5EB5F03A6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849055" y="3999012"/>
              <a:ext cx="216000" cy="216000"/>
            </a:xfrm>
            <a:prstGeom prst="rect">
              <a:avLst/>
            </a:prstGeom>
          </p:spPr>
        </p:pic>
      </p:grpSp>
      <p:grpSp>
        <p:nvGrpSpPr>
          <p:cNvPr id="50" name="Group 49">
            <a:extLst>
              <a:ext uri="{FF2B5EF4-FFF2-40B4-BE49-F238E27FC236}">
                <a16:creationId xmlns:a16="http://schemas.microsoft.com/office/drawing/2014/main" id="{D0090B66-84E0-E247-9694-740A16933DE9}"/>
              </a:ext>
            </a:extLst>
          </p:cNvPr>
          <p:cNvGrpSpPr/>
          <p:nvPr/>
        </p:nvGrpSpPr>
        <p:grpSpPr>
          <a:xfrm>
            <a:off x="7027560" y="4338190"/>
            <a:ext cx="273578" cy="273578"/>
            <a:chOff x="7027560" y="4338190"/>
            <a:chExt cx="273578" cy="273578"/>
          </a:xfrm>
        </p:grpSpPr>
        <p:sp>
          <p:nvSpPr>
            <p:cNvPr id="49" name="Oval 48">
              <a:extLst>
                <a:ext uri="{FF2B5EF4-FFF2-40B4-BE49-F238E27FC236}">
                  <a16:creationId xmlns:a16="http://schemas.microsoft.com/office/drawing/2014/main" id="{D3950104-7E21-A252-53DB-B155FD83F93D}"/>
                </a:ext>
              </a:extLst>
            </p:cNvPr>
            <p:cNvSpPr>
              <a:spLocks noChangeAspect="1"/>
            </p:cNvSpPr>
            <p:nvPr/>
          </p:nvSpPr>
          <p:spPr>
            <a:xfrm>
              <a:off x="7027560" y="4338190"/>
              <a:ext cx="273578" cy="2735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solidFill>
                  <a:schemeClr val="tx1"/>
                </a:solidFill>
              </a:endParaRPr>
            </a:p>
          </p:txBody>
        </p:sp>
        <p:pic>
          <p:nvPicPr>
            <p:cNvPr id="23" name="グラフィックス 30">
              <a:extLst>
                <a:ext uri="{FF2B5EF4-FFF2-40B4-BE49-F238E27FC236}">
                  <a16:creationId xmlns:a16="http://schemas.microsoft.com/office/drawing/2014/main" id="{CF72E5DE-FF3B-1FBC-D13B-E7EF6D4174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056349" y="4366979"/>
              <a:ext cx="216000" cy="216000"/>
            </a:xfrm>
            <a:prstGeom prst="rect">
              <a:avLst/>
            </a:prstGeom>
          </p:spPr>
        </p:pic>
      </p:grpSp>
      <p:grpSp>
        <p:nvGrpSpPr>
          <p:cNvPr id="51" name="Group 50">
            <a:extLst>
              <a:ext uri="{FF2B5EF4-FFF2-40B4-BE49-F238E27FC236}">
                <a16:creationId xmlns:a16="http://schemas.microsoft.com/office/drawing/2014/main" id="{5A762E36-06F1-2017-0119-7F277777A94E}"/>
              </a:ext>
            </a:extLst>
          </p:cNvPr>
          <p:cNvGrpSpPr/>
          <p:nvPr/>
        </p:nvGrpSpPr>
        <p:grpSpPr>
          <a:xfrm>
            <a:off x="7027560" y="3970223"/>
            <a:ext cx="273578" cy="273578"/>
            <a:chOff x="7027560" y="3970223"/>
            <a:chExt cx="273578" cy="273578"/>
          </a:xfrm>
        </p:grpSpPr>
        <p:sp>
          <p:nvSpPr>
            <p:cNvPr id="48" name="Oval 47">
              <a:extLst>
                <a:ext uri="{FF2B5EF4-FFF2-40B4-BE49-F238E27FC236}">
                  <a16:creationId xmlns:a16="http://schemas.microsoft.com/office/drawing/2014/main" id="{13D5FEAA-C77F-2AF2-5BCB-F3BFC9D91163}"/>
                </a:ext>
              </a:extLst>
            </p:cNvPr>
            <p:cNvSpPr>
              <a:spLocks noChangeAspect="1"/>
            </p:cNvSpPr>
            <p:nvPr/>
          </p:nvSpPr>
          <p:spPr>
            <a:xfrm>
              <a:off x="7027560" y="3970223"/>
              <a:ext cx="273578" cy="2735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solidFill>
                  <a:schemeClr val="tx1"/>
                </a:solidFill>
              </a:endParaRPr>
            </a:p>
          </p:txBody>
        </p:sp>
        <p:pic>
          <p:nvPicPr>
            <p:cNvPr id="24" name="グラフィックス 30">
              <a:extLst>
                <a:ext uri="{FF2B5EF4-FFF2-40B4-BE49-F238E27FC236}">
                  <a16:creationId xmlns:a16="http://schemas.microsoft.com/office/drawing/2014/main" id="{52E72622-9B54-6E5B-7584-1C9FAFDDA0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056349" y="3999012"/>
              <a:ext cx="216000" cy="216000"/>
            </a:xfrm>
            <a:prstGeom prst="rect">
              <a:avLst/>
            </a:prstGeom>
          </p:spPr>
        </p:pic>
      </p:grpSp>
      <p:grpSp>
        <p:nvGrpSpPr>
          <p:cNvPr id="52" name="Group 51">
            <a:extLst>
              <a:ext uri="{FF2B5EF4-FFF2-40B4-BE49-F238E27FC236}">
                <a16:creationId xmlns:a16="http://schemas.microsoft.com/office/drawing/2014/main" id="{DFE901E7-0CE9-6396-5FFF-14DB7E4F5080}"/>
              </a:ext>
            </a:extLst>
          </p:cNvPr>
          <p:cNvGrpSpPr/>
          <p:nvPr/>
        </p:nvGrpSpPr>
        <p:grpSpPr>
          <a:xfrm>
            <a:off x="7027560" y="3605923"/>
            <a:ext cx="273578" cy="273578"/>
            <a:chOff x="7027560" y="3605923"/>
            <a:chExt cx="273578" cy="273578"/>
          </a:xfrm>
        </p:grpSpPr>
        <p:sp>
          <p:nvSpPr>
            <p:cNvPr id="47" name="Oval 46">
              <a:extLst>
                <a:ext uri="{FF2B5EF4-FFF2-40B4-BE49-F238E27FC236}">
                  <a16:creationId xmlns:a16="http://schemas.microsoft.com/office/drawing/2014/main" id="{BBA2BAA9-CF0E-D1D3-2444-22BC59A48F5F}"/>
                </a:ext>
              </a:extLst>
            </p:cNvPr>
            <p:cNvSpPr>
              <a:spLocks noChangeAspect="1"/>
            </p:cNvSpPr>
            <p:nvPr/>
          </p:nvSpPr>
          <p:spPr>
            <a:xfrm>
              <a:off x="7027560" y="3605923"/>
              <a:ext cx="273578" cy="2735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solidFill>
                  <a:schemeClr val="tx1"/>
                </a:solidFill>
              </a:endParaRPr>
            </a:p>
          </p:txBody>
        </p:sp>
        <p:pic>
          <p:nvPicPr>
            <p:cNvPr id="27" name="グラフィックス 30">
              <a:extLst>
                <a:ext uri="{FF2B5EF4-FFF2-40B4-BE49-F238E27FC236}">
                  <a16:creationId xmlns:a16="http://schemas.microsoft.com/office/drawing/2014/main" id="{D212A024-7D47-10B3-A4C1-55B2A186C9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056349" y="3634712"/>
              <a:ext cx="216000" cy="216000"/>
            </a:xfrm>
            <a:prstGeom prst="rect">
              <a:avLst/>
            </a:prstGeom>
          </p:spPr>
        </p:pic>
      </p:grpSp>
      <p:grpSp>
        <p:nvGrpSpPr>
          <p:cNvPr id="53" name="Group 52">
            <a:extLst>
              <a:ext uri="{FF2B5EF4-FFF2-40B4-BE49-F238E27FC236}">
                <a16:creationId xmlns:a16="http://schemas.microsoft.com/office/drawing/2014/main" id="{7AC87A54-6121-692E-19C3-C7FC5F458264}"/>
              </a:ext>
            </a:extLst>
          </p:cNvPr>
          <p:cNvGrpSpPr/>
          <p:nvPr/>
        </p:nvGrpSpPr>
        <p:grpSpPr>
          <a:xfrm>
            <a:off x="7027560" y="3225859"/>
            <a:ext cx="273578" cy="273578"/>
            <a:chOff x="7027560" y="3225859"/>
            <a:chExt cx="273578" cy="273578"/>
          </a:xfrm>
        </p:grpSpPr>
        <p:sp>
          <p:nvSpPr>
            <p:cNvPr id="46" name="Oval 45">
              <a:extLst>
                <a:ext uri="{FF2B5EF4-FFF2-40B4-BE49-F238E27FC236}">
                  <a16:creationId xmlns:a16="http://schemas.microsoft.com/office/drawing/2014/main" id="{EAAB0723-4F36-DAD8-BF4E-F0D85141F1EF}"/>
                </a:ext>
              </a:extLst>
            </p:cNvPr>
            <p:cNvSpPr>
              <a:spLocks noChangeAspect="1"/>
            </p:cNvSpPr>
            <p:nvPr/>
          </p:nvSpPr>
          <p:spPr>
            <a:xfrm>
              <a:off x="7027560" y="3225859"/>
              <a:ext cx="273578" cy="2735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solidFill>
                  <a:schemeClr val="tx1"/>
                </a:solidFill>
              </a:endParaRPr>
            </a:p>
          </p:txBody>
        </p:sp>
        <p:pic>
          <p:nvPicPr>
            <p:cNvPr id="28" name="グラフィックス 30">
              <a:extLst>
                <a:ext uri="{FF2B5EF4-FFF2-40B4-BE49-F238E27FC236}">
                  <a16:creationId xmlns:a16="http://schemas.microsoft.com/office/drawing/2014/main" id="{62E22541-6C0A-F312-191D-E9663E78C4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056349" y="3254648"/>
              <a:ext cx="216000" cy="216000"/>
            </a:xfrm>
            <a:prstGeom prst="rect">
              <a:avLst/>
            </a:prstGeom>
          </p:spPr>
        </p:pic>
      </p:grpSp>
      <p:grpSp>
        <p:nvGrpSpPr>
          <p:cNvPr id="62" name="Group 61">
            <a:extLst>
              <a:ext uri="{FF2B5EF4-FFF2-40B4-BE49-F238E27FC236}">
                <a16:creationId xmlns:a16="http://schemas.microsoft.com/office/drawing/2014/main" id="{E15BF857-2285-7A94-402E-349BC359FC96}"/>
              </a:ext>
            </a:extLst>
          </p:cNvPr>
          <p:cNvGrpSpPr/>
          <p:nvPr/>
        </p:nvGrpSpPr>
        <p:grpSpPr>
          <a:xfrm>
            <a:off x="5820266" y="3605923"/>
            <a:ext cx="273578" cy="273578"/>
            <a:chOff x="5820266" y="3605923"/>
            <a:chExt cx="273578" cy="273578"/>
          </a:xfrm>
        </p:grpSpPr>
        <p:sp>
          <p:nvSpPr>
            <p:cNvPr id="42" name="Oval 41">
              <a:extLst>
                <a:ext uri="{FF2B5EF4-FFF2-40B4-BE49-F238E27FC236}">
                  <a16:creationId xmlns:a16="http://schemas.microsoft.com/office/drawing/2014/main" id="{486DF74F-B816-652C-F82C-294ACAC12F79}"/>
                </a:ext>
              </a:extLst>
            </p:cNvPr>
            <p:cNvSpPr>
              <a:spLocks noChangeAspect="1"/>
            </p:cNvSpPr>
            <p:nvPr/>
          </p:nvSpPr>
          <p:spPr>
            <a:xfrm>
              <a:off x="5820266" y="3605923"/>
              <a:ext cx="273578" cy="2735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solidFill>
                  <a:schemeClr val="tx1"/>
                </a:solidFill>
              </a:endParaRPr>
            </a:p>
          </p:txBody>
        </p:sp>
        <p:pic>
          <p:nvPicPr>
            <p:cNvPr id="29" name="グラフィックス 30">
              <a:extLst>
                <a:ext uri="{FF2B5EF4-FFF2-40B4-BE49-F238E27FC236}">
                  <a16:creationId xmlns:a16="http://schemas.microsoft.com/office/drawing/2014/main" id="{9E2A7984-4B81-9F4B-D00F-E0B52F0178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849055" y="3634712"/>
              <a:ext cx="216000" cy="216000"/>
            </a:xfrm>
            <a:prstGeom prst="rect">
              <a:avLst/>
            </a:prstGeom>
          </p:spPr>
        </p:pic>
      </p:grpSp>
    </p:spTree>
    <p:extLst>
      <p:ext uri="{BB962C8B-B14F-4D97-AF65-F5344CB8AC3E}">
        <p14:creationId xmlns:p14="http://schemas.microsoft.com/office/powerpoint/2010/main" val="276912921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D9506-7C8B-F544-D01A-583A274B84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6DAEE2-AA03-6DDF-0913-CE6C0A90F617}"/>
              </a:ext>
            </a:extLst>
          </p:cNvPr>
          <p:cNvSpPr>
            <a:spLocks noGrp="1"/>
          </p:cNvSpPr>
          <p:nvPr>
            <p:ph type="title"/>
          </p:nvPr>
        </p:nvSpPr>
        <p:spPr/>
        <p:txBody>
          <a:bodyPr/>
          <a:lstStyle/>
          <a:p>
            <a:r>
              <a:rPr lang="en-IN" dirty="0"/>
              <a:t>WAL level</a:t>
            </a:r>
          </a:p>
        </p:txBody>
      </p:sp>
      <p:sp>
        <p:nvSpPr>
          <p:cNvPr id="3" name="Text Placeholder 2">
            <a:extLst>
              <a:ext uri="{FF2B5EF4-FFF2-40B4-BE49-F238E27FC236}">
                <a16:creationId xmlns:a16="http://schemas.microsoft.com/office/drawing/2014/main" id="{8581BE81-4911-0123-59C3-220B49345CBF}"/>
              </a:ext>
            </a:extLst>
          </p:cNvPr>
          <p:cNvSpPr>
            <a:spLocks noGrp="1"/>
          </p:cNvSpPr>
          <p:nvPr>
            <p:ph type="body" sz="quarter" idx="14"/>
          </p:nvPr>
        </p:nvSpPr>
        <p:spPr>
          <a:xfrm>
            <a:off x="231776" y="950914"/>
            <a:ext cx="8677275" cy="3703578"/>
          </a:xfrm>
        </p:spPr>
        <p:txBody>
          <a:bodyPr>
            <a:noAutofit/>
          </a:bodyPr>
          <a:lstStyle/>
          <a:p>
            <a:pPr>
              <a:spcAft>
                <a:spcPts val="400"/>
              </a:spcAft>
            </a:pPr>
            <a:r>
              <a:rPr lang="en-IN" sz="1600" dirty="0">
                <a:latin typeface="Fujitsu Infinity Pro Italic" pitchFamily="2" charset="0"/>
              </a:rPr>
              <a:t>minimal</a:t>
            </a:r>
            <a:endParaRPr lang="en-IN" sz="1800" dirty="0">
              <a:latin typeface="Fujitsu Infinity Pro Italic" pitchFamily="2" charset="0"/>
            </a:endParaRPr>
          </a:p>
          <a:p>
            <a:pPr lvl="1">
              <a:spcAft>
                <a:spcPts val="400"/>
              </a:spcAft>
            </a:pPr>
            <a:r>
              <a:rPr lang="en-US" sz="1500" dirty="0">
                <a:solidFill>
                  <a:srgbClr val="323232"/>
                </a:solidFill>
              </a:rPr>
              <a:t>This level generates the least WAL volume. This can </a:t>
            </a:r>
            <a:br>
              <a:rPr lang="en-US" sz="1500" dirty="0">
                <a:solidFill>
                  <a:srgbClr val="323232"/>
                </a:solidFill>
              </a:rPr>
            </a:br>
            <a:r>
              <a:rPr lang="en-US" sz="1500" dirty="0">
                <a:solidFill>
                  <a:srgbClr val="323232"/>
                </a:solidFill>
              </a:rPr>
              <a:t>make operations much faster. But </a:t>
            </a:r>
            <a:r>
              <a:rPr lang="en-US" sz="1500" dirty="0">
                <a:solidFill>
                  <a:srgbClr val="323232"/>
                </a:solidFill>
                <a:latin typeface="Fujitsu Infinity Pro Italic" pitchFamily="2" charset="0"/>
              </a:rPr>
              <a:t>minimal</a:t>
            </a:r>
            <a:r>
              <a:rPr lang="en-US" sz="1500" dirty="0">
                <a:solidFill>
                  <a:srgbClr val="323232"/>
                </a:solidFill>
              </a:rPr>
              <a:t> WAL does not contain sufficient </a:t>
            </a:r>
            <a:br>
              <a:rPr lang="en-US" sz="1500" dirty="0">
                <a:solidFill>
                  <a:srgbClr val="323232"/>
                </a:solidFill>
              </a:rPr>
            </a:br>
            <a:r>
              <a:rPr lang="en-US" sz="1500" dirty="0">
                <a:solidFill>
                  <a:srgbClr val="323232"/>
                </a:solidFill>
              </a:rPr>
              <a:t>information for point-in-time recovery, so </a:t>
            </a:r>
            <a:r>
              <a:rPr lang="en-US" sz="1500" dirty="0">
                <a:solidFill>
                  <a:srgbClr val="323232"/>
                </a:solidFill>
                <a:latin typeface="Fujitsu Infinity Pro Italic" pitchFamily="2" charset="0"/>
              </a:rPr>
              <a:t>replica</a:t>
            </a:r>
            <a:r>
              <a:rPr lang="en-US" sz="1500" dirty="0">
                <a:solidFill>
                  <a:srgbClr val="323232"/>
                </a:solidFill>
              </a:rPr>
              <a:t> or higher must be used to </a:t>
            </a:r>
            <a:br>
              <a:rPr lang="en-US" sz="1500" dirty="0">
                <a:solidFill>
                  <a:srgbClr val="323232"/>
                </a:solidFill>
              </a:rPr>
            </a:br>
            <a:r>
              <a:rPr lang="en-US" sz="1500" dirty="0">
                <a:solidFill>
                  <a:srgbClr val="323232"/>
                </a:solidFill>
              </a:rPr>
              <a:t>enable continuous archiving (</a:t>
            </a:r>
            <a:r>
              <a:rPr lang="en-US" sz="1500" dirty="0">
                <a:solidFill>
                  <a:srgbClr val="323232"/>
                </a:solidFill>
                <a:latin typeface="Fujitsu Infinity Pro Italic" pitchFamily="2" charset="0"/>
              </a:rPr>
              <a:t>archive_mode</a:t>
            </a:r>
            <a:r>
              <a:rPr lang="en-US" sz="1500" dirty="0">
                <a:solidFill>
                  <a:srgbClr val="323232"/>
                </a:solidFill>
              </a:rPr>
              <a:t>) and streaming binary replication.</a:t>
            </a:r>
            <a:endParaRPr lang="en-IN" sz="1500" dirty="0">
              <a:solidFill>
                <a:srgbClr val="323232"/>
              </a:solidFill>
            </a:endParaRPr>
          </a:p>
          <a:p>
            <a:pPr>
              <a:spcAft>
                <a:spcPts val="400"/>
              </a:spcAft>
            </a:pPr>
            <a:r>
              <a:rPr lang="en-IN" sz="1600" dirty="0">
                <a:latin typeface="Fujitsu Infinity Pro Italic" pitchFamily="2" charset="0"/>
              </a:rPr>
              <a:t>replica</a:t>
            </a:r>
          </a:p>
          <a:p>
            <a:pPr lvl="1">
              <a:spcAft>
                <a:spcPts val="400"/>
              </a:spcAft>
            </a:pPr>
            <a:r>
              <a:rPr lang="en-IN" sz="1500" dirty="0">
                <a:solidFill>
                  <a:srgbClr val="323232"/>
                </a:solidFill>
              </a:rPr>
              <a:t>It </a:t>
            </a:r>
            <a:r>
              <a:rPr lang="en-US" sz="1500" dirty="0">
                <a:solidFill>
                  <a:srgbClr val="323232"/>
                </a:solidFill>
              </a:rPr>
              <a:t>means that the WAL contains enough information for </a:t>
            </a:r>
            <a:r>
              <a:rPr lang="en-US" sz="1500" dirty="0">
                <a:solidFill>
                  <a:srgbClr val="323232"/>
                </a:solidFill>
                <a:latin typeface="Fujitsu Infinity Pro Italic" pitchFamily="2" charset="0"/>
              </a:rPr>
              <a:t>streaming replication</a:t>
            </a:r>
            <a:r>
              <a:rPr lang="en-US" sz="1500" dirty="0">
                <a:solidFill>
                  <a:srgbClr val="323232"/>
                </a:solidFill>
              </a:rPr>
              <a:t> to </a:t>
            </a:r>
            <a:r>
              <a:rPr lang="en-US" sz="1500" dirty="0">
                <a:solidFill>
                  <a:srgbClr val="323232"/>
                </a:solidFill>
                <a:latin typeface="Fujitsu Infinity Pro Italic" pitchFamily="2" charset="0"/>
              </a:rPr>
              <a:t>read-only standby servers</a:t>
            </a:r>
            <a:r>
              <a:rPr lang="en-US" sz="1500" dirty="0">
                <a:solidFill>
                  <a:srgbClr val="323232"/>
                </a:solidFill>
              </a:rPr>
              <a:t>.</a:t>
            </a:r>
            <a:endParaRPr lang="en-IN" sz="1500" dirty="0">
              <a:solidFill>
                <a:srgbClr val="323232"/>
              </a:solidFill>
            </a:endParaRPr>
          </a:p>
          <a:p>
            <a:pPr>
              <a:spcAft>
                <a:spcPts val="400"/>
              </a:spcAft>
            </a:pPr>
            <a:r>
              <a:rPr lang="en-IN" sz="1600" dirty="0">
                <a:latin typeface="Fujitsu Infinity Pro Italic" pitchFamily="2" charset="0"/>
              </a:rPr>
              <a:t>logical</a:t>
            </a:r>
          </a:p>
          <a:p>
            <a:pPr lvl="1">
              <a:spcAft>
                <a:spcPts val="400"/>
              </a:spcAft>
            </a:pPr>
            <a:r>
              <a:rPr lang="en-US" sz="1500" dirty="0">
                <a:solidFill>
                  <a:srgbClr val="323232"/>
                </a:solidFill>
              </a:rPr>
              <a:t>In logical level, the same information is logged as with replica, plus information needed to extract logical change sets from the WAL. Using a level of logical will increase the WAL volume, particularly if many tables are configured for </a:t>
            </a:r>
            <a:r>
              <a:rPr lang="en-US" sz="1500" dirty="0">
                <a:solidFill>
                  <a:srgbClr val="323232"/>
                </a:solidFill>
                <a:latin typeface="Fujitsu Infinity Pro Italic" pitchFamily="2" charset="0"/>
              </a:rPr>
              <a:t>REPLICA IDENTITY FULL</a:t>
            </a:r>
            <a:r>
              <a:rPr lang="en-US" sz="1500" dirty="0">
                <a:solidFill>
                  <a:srgbClr val="323232"/>
                </a:solidFill>
              </a:rPr>
              <a:t> and many </a:t>
            </a:r>
            <a:r>
              <a:rPr lang="en-US" sz="1500" dirty="0">
                <a:solidFill>
                  <a:srgbClr val="323232"/>
                </a:solidFill>
                <a:latin typeface="Fujitsu Infinity Pro Italic" pitchFamily="2" charset="0"/>
              </a:rPr>
              <a:t>UPDATE</a:t>
            </a:r>
            <a:r>
              <a:rPr lang="en-US" sz="1500" dirty="0">
                <a:solidFill>
                  <a:srgbClr val="323232"/>
                </a:solidFill>
              </a:rPr>
              <a:t> and </a:t>
            </a:r>
            <a:r>
              <a:rPr lang="en-US" sz="1500" dirty="0">
                <a:solidFill>
                  <a:srgbClr val="323232"/>
                </a:solidFill>
                <a:latin typeface="Fujitsu Infinity Pro Italic" pitchFamily="2" charset="0"/>
              </a:rPr>
              <a:t>DELETE</a:t>
            </a:r>
            <a:r>
              <a:rPr lang="en-US" sz="1500" dirty="0">
                <a:solidFill>
                  <a:srgbClr val="323232"/>
                </a:solidFill>
              </a:rPr>
              <a:t> statements are executed.</a:t>
            </a:r>
          </a:p>
        </p:txBody>
      </p:sp>
      <p:grpSp>
        <p:nvGrpSpPr>
          <p:cNvPr id="4" name="Group 3">
            <a:extLst>
              <a:ext uri="{FF2B5EF4-FFF2-40B4-BE49-F238E27FC236}">
                <a16:creationId xmlns:a16="http://schemas.microsoft.com/office/drawing/2014/main" id="{8D2CF910-3CC7-2A72-A0FB-FE92CD4E34C3}"/>
              </a:ext>
            </a:extLst>
          </p:cNvPr>
          <p:cNvGrpSpPr/>
          <p:nvPr/>
        </p:nvGrpSpPr>
        <p:grpSpPr>
          <a:xfrm>
            <a:off x="7721420" y="900000"/>
            <a:ext cx="1332000" cy="1330686"/>
            <a:chOff x="7721420" y="952500"/>
            <a:chExt cx="1332000" cy="1330686"/>
          </a:xfrm>
        </p:grpSpPr>
        <p:sp>
          <p:nvSpPr>
            <p:cNvPr id="5" name="Freeform: Shape 4">
              <a:extLst>
                <a:ext uri="{FF2B5EF4-FFF2-40B4-BE49-F238E27FC236}">
                  <a16:creationId xmlns:a16="http://schemas.microsoft.com/office/drawing/2014/main" id="{B940D7F3-0EAB-6052-0AFA-14F829F578CA}"/>
                </a:ext>
              </a:extLst>
            </p:cNvPr>
            <p:cNvSpPr/>
            <p:nvPr/>
          </p:nvSpPr>
          <p:spPr>
            <a:xfrm>
              <a:off x="7721420" y="952500"/>
              <a:ext cx="1332000" cy="1330686"/>
            </a:xfrm>
            <a:custGeom>
              <a:avLst/>
              <a:gdLst>
                <a:gd name="connsiteX0" fmla="*/ 0 w 1332000"/>
                <a:gd name="connsiteY0" fmla="*/ 665344 h 1330686"/>
                <a:gd name="connsiteX1" fmla="*/ 666000 w 1332000"/>
                <a:gd name="connsiteY1" fmla="*/ 0 h 1330686"/>
                <a:gd name="connsiteX2" fmla="*/ 1332000 w 1332000"/>
                <a:gd name="connsiteY2" fmla="*/ 665344 h 1330686"/>
                <a:gd name="connsiteX3" fmla="*/ 666000 w 1332000"/>
                <a:gd name="connsiteY3" fmla="*/ 1330687 h 1330686"/>
                <a:gd name="connsiteX4" fmla="*/ 0 w 1332000"/>
                <a:gd name="connsiteY4" fmla="*/ 665344 h 1330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000" h="1330686">
                  <a:moveTo>
                    <a:pt x="0" y="665344"/>
                  </a:moveTo>
                  <a:cubicBezTo>
                    <a:pt x="0" y="297838"/>
                    <a:pt x="298166" y="0"/>
                    <a:pt x="666000" y="0"/>
                  </a:cubicBezTo>
                  <a:cubicBezTo>
                    <a:pt x="1033834" y="0"/>
                    <a:pt x="1332000" y="297838"/>
                    <a:pt x="1332000" y="665344"/>
                  </a:cubicBezTo>
                  <a:cubicBezTo>
                    <a:pt x="1332000" y="1032849"/>
                    <a:pt x="1033834" y="1330687"/>
                    <a:pt x="666000" y="1330687"/>
                  </a:cubicBezTo>
                  <a:cubicBezTo>
                    <a:pt x="298166" y="1330687"/>
                    <a:pt x="0" y="1032739"/>
                    <a:pt x="0" y="665344"/>
                  </a:cubicBezTo>
                  <a:close/>
                </a:path>
              </a:pathLst>
            </a:custGeom>
            <a:gradFill>
              <a:gsLst>
                <a:gs pos="0">
                  <a:srgbClr val="F05423">
                    <a:alpha val="60000"/>
                  </a:srgbClr>
                </a:gs>
                <a:gs pos="20000">
                  <a:srgbClr val="F05423"/>
                </a:gs>
                <a:gs pos="80000">
                  <a:srgbClr val="FEBE10"/>
                </a:gs>
              </a:gsLst>
              <a:lin ang="12791215" scaled="1"/>
            </a:gradFill>
            <a:ln w="1089" cap="flat">
              <a:noFill/>
              <a:prstDash val="solid"/>
              <a:miter/>
            </a:ln>
          </p:spPr>
          <p:txBody>
            <a:bodyPr rtlCol="0" anchor="ctr"/>
            <a:lstStyle/>
            <a:p>
              <a:endParaRPr lang="en-US" dirty="0"/>
            </a:p>
          </p:txBody>
        </p:sp>
        <p:sp>
          <p:nvSpPr>
            <p:cNvPr id="6" name="Freeform: Shape 5">
              <a:extLst>
                <a:ext uri="{FF2B5EF4-FFF2-40B4-BE49-F238E27FC236}">
                  <a16:creationId xmlns:a16="http://schemas.microsoft.com/office/drawing/2014/main" id="{6318FA2D-6C46-6993-80BF-21DC2074C94C}"/>
                </a:ext>
              </a:extLst>
            </p:cNvPr>
            <p:cNvSpPr/>
            <p:nvPr/>
          </p:nvSpPr>
          <p:spPr>
            <a:xfrm>
              <a:off x="7880253" y="1111332"/>
              <a:ext cx="1014335" cy="1013022"/>
            </a:xfrm>
            <a:custGeom>
              <a:avLst/>
              <a:gdLst>
                <a:gd name="connsiteX0" fmla="*/ 0 w 1014335"/>
                <a:gd name="connsiteY0" fmla="*/ 506511 h 1013022"/>
                <a:gd name="connsiteX1" fmla="*/ 507168 w 1014335"/>
                <a:gd name="connsiteY1" fmla="*/ 0 h 1013022"/>
                <a:gd name="connsiteX2" fmla="*/ 1014336 w 1014335"/>
                <a:gd name="connsiteY2" fmla="*/ 506511 h 1013022"/>
                <a:gd name="connsiteX3" fmla="*/ 507168 w 1014335"/>
                <a:gd name="connsiteY3" fmla="*/ 1013022 h 1013022"/>
                <a:gd name="connsiteX4" fmla="*/ 0 w 1014335"/>
                <a:gd name="connsiteY4" fmla="*/ 506511 h 1013022"/>
                <a:gd name="connsiteX5" fmla="*/ 0 w 1014335"/>
                <a:gd name="connsiteY5" fmla="*/ 506511 h 101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4335" h="1013022">
                  <a:moveTo>
                    <a:pt x="0" y="506511"/>
                  </a:moveTo>
                  <a:cubicBezTo>
                    <a:pt x="0" y="226747"/>
                    <a:pt x="226966" y="0"/>
                    <a:pt x="507168" y="0"/>
                  </a:cubicBezTo>
                  <a:cubicBezTo>
                    <a:pt x="787370" y="0"/>
                    <a:pt x="1014336" y="226747"/>
                    <a:pt x="1014336" y="506511"/>
                  </a:cubicBezTo>
                  <a:cubicBezTo>
                    <a:pt x="1014336" y="786275"/>
                    <a:pt x="787370" y="1013022"/>
                    <a:pt x="507168" y="1013022"/>
                  </a:cubicBezTo>
                  <a:cubicBezTo>
                    <a:pt x="226966" y="1013022"/>
                    <a:pt x="0" y="786275"/>
                    <a:pt x="0" y="506511"/>
                  </a:cubicBezTo>
                  <a:lnTo>
                    <a:pt x="0" y="506511"/>
                  </a:lnTo>
                  <a:close/>
                </a:path>
              </a:pathLst>
            </a:custGeom>
            <a:gradFill>
              <a:gsLst>
                <a:gs pos="20000">
                  <a:srgbClr val="F05423"/>
                </a:gs>
                <a:gs pos="80000">
                  <a:srgbClr val="FEBE10"/>
                </a:gs>
              </a:gsLst>
              <a:lin ang="2700000" scaled="1"/>
            </a:gradFill>
            <a:ln w="1089" cap="flat">
              <a:noFill/>
              <a:prstDash val="solid"/>
              <a:miter/>
            </a:ln>
          </p:spPr>
          <p:txBody>
            <a:bodyPr rtlCol="0" anchor="ctr"/>
            <a:lstStyle/>
            <a:p>
              <a:endParaRPr lang="en-US" dirty="0"/>
            </a:p>
          </p:txBody>
        </p:sp>
        <p:pic>
          <p:nvPicPr>
            <p:cNvPr id="7" name="Graphic 11">
              <a:extLst>
                <a:ext uri="{FF2B5EF4-FFF2-40B4-BE49-F238E27FC236}">
                  <a16:creationId xmlns:a16="http://schemas.microsoft.com/office/drawing/2014/main" id="{02C51BFB-C2B9-3D85-1CA4-70D161BE27F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flipH="1">
              <a:off x="8020517" y="1302571"/>
              <a:ext cx="724630" cy="652165"/>
            </a:xfrm>
            <a:prstGeom prst="rect">
              <a:avLst/>
            </a:prstGeom>
          </p:spPr>
        </p:pic>
      </p:grpSp>
    </p:spTree>
    <p:extLst>
      <p:ext uri="{BB962C8B-B14F-4D97-AF65-F5344CB8AC3E}">
        <p14:creationId xmlns:p14="http://schemas.microsoft.com/office/powerpoint/2010/main" val="2984895836"/>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B3136-BCE9-CB60-CC16-D359D8C05342}"/>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48DE978-C606-F661-54DB-CD92389E9192}"/>
              </a:ext>
            </a:extLst>
          </p:cNvPr>
          <p:cNvSpPr/>
          <p:nvPr/>
        </p:nvSpPr>
        <p:spPr>
          <a:xfrm>
            <a:off x="510933" y="2200275"/>
            <a:ext cx="8460000" cy="26280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solidFill>
                <a:schemeClr val="tx1"/>
              </a:solidFill>
            </a:endParaRPr>
          </a:p>
        </p:txBody>
      </p:sp>
      <p:sp>
        <p:nvSpPr>
          <p:cNvPr id="2" name="Title 1">
            <a:extLst>
              <a:ext uri="{FF2B5EF4-FFF2-40B4-BE49-F238E27FC236}">
                <a16:creationId xmlns:a16="http://schemas.microsoft.com/office/drawing/2014/main" id="{5534891B-DDC8-C7F2-E117-EC5653404049}"/>
              </a:ext>
            </a:extLst>
          </p:cNvPr>
          <p:cNvSpPr>
            <a:spLocks noGrp="1"/>
          </p:cNvSpPr>
          <p:nvPr>
            <p:ph type="title"/>
          </p:nvPr>
        </p:nvSpPr>
        <p:spPr/>
        <p:txBody>
          <a:bodyPr/>
          <a:lstStyle/>
          <a:p>
            <a:r>
              <a:rPr lang="en-IN" dirty="0"/>
              <a:t>Diagnosing using pg_waldump</a:t>
            </a:r>
          </a:p>
        </p:txBody>
      </p:sp>
      <p:sp>
        <p:nvSpPr>
          <p:cNvPr id="3" name="Text Placeholder 2">
            <a:extLst>
              <a:ext uri="{FF2B5EF4-FFF2-40B4-BE49-F238E27FC236}">
                <a16:creationId xmlns:a16="http://schemas.microsoft.com/office/drawing/2014/main" id="{77423D05-B0C3-EB04-0668-76F4E8740354}"/>
              </a:ext>
            </a:extLst>
          </p:cNvPr>
          <p:cNvSpPr>
            <a:spLocks noGrp="1"/>
          </p:cNvSpPr>
          <p:nvPr>
            <p:ph type="body" sz="quarter" idx="14"/>
          </p:nvPr>
        </p:nvSpPr>
        <p:spPr>
          <a:xfrm>
            <a:off x="231776" y="950914"/>
            <a:ext cx="8677275" cy="615553"/>
          </a:xfrm>
        </p:spPr>
        <p:txBody>
          <a:bodyPr>
            <a:noAutofit/>
          </a:bodyPr>
          <a:lstStyle/>
          <a:p>
            <a:pPr algn="l"/>
            <a:r>
              <a:rPr lang="en-US" sz="1800" dirty="0" err="1">
                <a:latin typeface="Fujitsu Infinity Pro Bold" pitchFamily="2" charset="0"/>
              </a:rPr>
              <a:t>pg_</a:t>
            </a:r>
            <a:r>
              <a:rPr lang="en-US" sz="1800" dirty="0" err="1"/>
              <a:t>waldump</a:t>
            </a:r>
            <a:r>
              <a:rPr lang="en-US" sz="1800" dirty="0"/>
              <a:t>  is a PostgreSQL server application to display a human-readable rendering of the WAL of a PostgreSQL database cluster</a:t>
            </a:r>
          </a:p>
        </p:txBody>
      </p:sp>
      <p:sp>
        <p:nvSpPr>
          <p:cNvPr id="5" name="テキスト ボックス 4">
            <a:extLst>
              <a:ext uri="{FF2B5EF4-FFF2-40B4-BE49-F238E27FC236}">
                <a16:creationId xmlns:a16="http://schemas.microsoft.com/office/drawing/2014/main" id="{7CFFF4EA-1A7C-557A-9AAF-95516306D587}"/>
              </a:ext>
            </a:extLst>
          </p:cNvPr>
          <p:cNvSpPr txBox="1"/>
          <p:nvPr/>
        </p:nvSpPr>
        <p:spPr>
          <a:xfrm>
            <a:off x="672933" y="2858813"/>
            <a:ext cx="8136000" cy="1800000"/>
          </a:xfrm>
          <a:prstGeom prst="rect">
            <a:avLst/>
          </a:prstGeom>
          <a:solidFill>
            <a:srgbClr val="FFFFFF">
              <a:lumMod val="95000"/>
            </a:srgbClr>
          </a:solidFill>
          <a:ln w="19050" cap="flat" cmpd="sng" algn="ctr">
            <a:gradFill>
              <a:gsLst>
                <a:gs pos="84000">
                  <a:srgbClr val="FA8801"/>
                </a:gs>
                <a:gs pos="100000">
                  <a:srgbClr val="FFE600"/>
                </a:gs>
              </a:gsLst>
              <a:lin ang="2700000" scaled="0"/>
            </a:gradFill>
            <a:prstDash val="solid"/>
            <a:miter lim="800000"/>
          </a:ln>
          <a:effectLst/>
        </p:spPr>
        <p:txBody>
          <a:bodyPr lIns="72000" tIns="72000" rIns="0" bIns="0" rtlCol="0" anchor="t" anchorCtr="0"/>
          <a:lstStyle>
            <a:defPPr>
              <a:defRPr lang="en-US"/>
            </a:defPPr>
            <a:lvl1pPr marR="0" lvl="0" indent="0" defTabSz="914400" fontAlgn="auto">
              <a:lnSpc>
                <a:spcPct val="100000"/>
              </a:lnSpc>
              <a:spcBef>
                <a:spcPts val="0"/>
              </a:spcBef>
              <a:spcAft>
                <a:spcPts val="0"/>
              </a:spcAft>
              <a:buClrTx/>
              <a:buSzTx/>
              <a:buFontTx/>
              <a:buNone/>
              <a:tabLst/>
              <a:defRPr kumimoji="1" sz="1200" b="1" i="0" u="none" strike="noStrike" kern="0" cap="none" spc="0" normalizeH="0" baseline="0">
                <a:ln>
                  <a:noFill/>
                </a:ln>
                <a:solidFill>
                  <a:srgbClr val="0D0A0B"/>
                </a:solidFill>
                <a:effectLst/>
                <a:uLnTx/>
                <a:uFillTx/>
                <a:latin typeface="Courier New" panose="02070309020205020404" pitchFamily="49" charset="0"/>
                <a:ea typeface="Open Sans" panose="020B0606030504020204" pitchFamily="34" charset="0"/>
                <a:cs typeface="Courier New" panose="02070309020205020404" pitchFamily="49"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ja-JP" sz="1000" noProof="1"/>
              <a:t>./pg_waldump node1/pg_wal/000000010000000000000001 -R </a:t>
            </a:r>
            <a:r>
              <a:rPr lang="en-US" altLang="ja-JP" sz="1000" noProof="1">
                <a:highlight>
                  <a:srgbClr val="FFF065"/>
                </a:highlight>
              </a:rPr>
              <a:t>1663</a:t>
            </a:r>
            <a:r>
              <a:rPr lang="en-US" altLang="ja-JP" sz="1000" noProof="1"/>
              <a:t>/</a:t>
            </a:r>
            <a:r>
              <a:rPr lang="en-US" altLang="ja-JP" sz="1000" noProof="1">
                <a:highlight>
                  <a:srgbClr val="FFD03B"/>
                </a:highlight>
              </a:rPr>
              <a:t>5</a:t>
            </a:r>
            <a:r>
              <a:rPr lang="en-US" altLang="ja-JP" sz="1000" noProof="1"/>
              <a:t>/</a:t>
            </a:r>
            <a:r>
              <a:rPr lang="en-US" altLang="ja-JP" sz="1000" noProof="1">
                <a:highlight>
                  <a:srgbClr val="FFAC00"/>
                </a:highlight>
              </a:rPr>
              <a:t>16384</a:t>
            </a:r>
          </a:p>
          <a:p>
            <a:r>
              <a:rPr lang="en-US" altLang="ja-JP" sz="1000" b="0" noProof="1"/>
              <a:t>rmgr: Heap  len (rec/tot): 59/59, tx: 744, lsn: 0/014AE238, prev 0/014AE200, </a:t>
            </a:r>
            <a:br>
              <a:rPr lang="en-US" altLang="ja-JP" sz="1000" b="0" noProof="1"/>
            </a:br>
            <a:r>
              <a:rPr lang="en-US" altLang="ja-JP" sz="1000" b="0" noProof="1"/>
              <a:t>      desc: INSERT+INIT off: 1, flags: 0x08, blkref #0: rel </a:t>
            </a:r>
            <a:r>
              <a:rPr lang="en-US" altLang="ja-JP" sz="1000" b="0" noProof="1">
                <a:highlight>
                  <a:srgbClr val="FFF065"/>
                </a:highlight>
              </a:rPr>
              <a:t>1663</a:t>
            </a:r>
            <a:r>
              <a:rPr lang="en-US" altLang="ja-JP" sz="1000" b="0" noProof="1"/>
              <a:t>/</a:t>
            </a:r>
            <a:r>
              <a:rPr lang="en-US" altLang="ja-JP" sz="1000" b="0" noProof="1">
                <a:highlight>
                  <a:srgbClr val="FFD03B"/>
                </a:highlight>
              </a:rPr>
              <a:t>5</a:t>
            </a:r>
            <a:r>
              <a:rPr lang="en-US" altLang="ja-JP" sz="1000" b="0" noProof="1"/>
              <a:t>/</a:t>
            </a:r>
            <a:r>
              <a:rPr lang="en-US" altLang="ja-JP" sz="1000" b="0" noProof="1">
                <a:highlight>
                  <a:srgbClr val="FFAC00"/>
                </a:highlight>
              </a:rPr>
              <a:t>16384</a:t>
            </a:r>
            <a:r>
              <a:rPr lang="en-US" altLang="ja-JP" sz="1000" b="0" noProof="1"/>
              <a:t> blk 0</a:t>
            </a:r>
          </a:p>
          <a:p>
            <a:r>
              <a:rPr lang="en-US" altLang="ja-JP" sz="1000" b="0" noProof="1"/>
              <a:t>rmgr: Heap  len (rec/tot): 70/70, tx: 755, lsn: 0/014F0C28, prev 0/014F0BF0, </a:t>
            </a:r>
            <a:br>
              <a:rPr lang="en-US" altLang="ja-JP" sz="1000" b="0" noProof="1"/>
            </a:br>
            <a:r>
              <a:rPr lang="en-US" altLang="ja-JP" sz="1000" b="0" noProof="1"/>
              <a:t>      desc: HOT_UPDATE old_xmax: 755, old_off: 1, old_infobits: [], flags: 0x10, new_xmax: 0, new_off: 2,</a:t>
            </a:r>
            <a:br>
              <a:rPr lang="en-US" altLang="ja-JP" sz="1000" b="0" noProof="1"/>
            </a:br>
            <a:r>
              <a:rPr lang="en-US" altLang="ja-JP" sz="1000" b="0" noProof="1"/>
              <a:t>            blkref #0: rel </a:t>
            </a:r>
            <a:r>
              <a:rPr lang="en-US" altLang="ja-JP" sz="1000" b="0" noProof="1">
                <a:highlight>
                  <a:srgbClr val="FFF065"/>
                </a:highlight>
              </a:rPr>
              <a:t>1663</a:t>
            </a:r>
            <a:r>
              <a:rPr lang="en-US" altLang="ja-JP" sz="1000" b="0" noProof="1"/>
              <a:t>/</a:t>
            </a:r>
            <a:r>
              <a:rPr lang="en-US" altLang="ja-JP" sz="1000" b="0" noProof="1">
                <a:highlight>
                  <a:srgbClr val="FFD03B"/>
                </a:highlight>
              </a:rPr>
              <a:t>5</a:t>
            </a:r>
            <a:r>
              <a:rPr lang="en-US" altLang="ja-JP" sz="1000" b="0" noProof="1"/>
              <a:t>/</a:t>
            </a:r>
            <a:r>
              <a:rPr lang="en-US" altLang="ja-JP" sz="1000" b="0" noProof="1">
                <a:highlight>
                  <a:srgbClr val="FFAC00"/>
                </a:highlight>
              </a:rPr>
              <a:t>16384</a:t>
            </a:r>
            <a:r>
              <a:rPr lang="en-US" altLang="ja-JP" sz="1000" b="0" noProof="1"/>
              <a:t> blk 0</a:t>
            </a:r>
          </a:p>
          <a:p>
            <a:r>
              <a:rPr lang="en-US" altLang="ja-JP" sz="1000" b="0" noProof="1"/>
              <a:t>rmgr: Heap  len (rec/tot): 59/59, tx: 756, lsn: 0/014F0CD8, prev 0/014F0CA0, </a:t>
            </a:r>
            <a:br>
              <a:rPr lang="en-US" altLang="ja-JP" sz="1000" b="0" noProof="1"/>
            </a:br>
            <a:r>
              <a:rPr lang="en-US" altLang="ja-JP" sz="1000" b="0" noProof="1"/>
              <a:t>      desc: INSERT off: 3, flags: 0x08, blkref #0: rel </a:t>
            </a:r>
            <a:r>
              <a:rPr lang="en-US" altLang="ja-JP" sz="1000" b="0" noProof="1">
                <a:highlight>
                  <a:srgbClr val="FFF065"/>
                </a:highlight>
              </a:rPr>
              <a:t>1663</a:t>
            </a:r>
            <a:r>
              <a:rPr lang="en-US" altLang="ja-JP" sz="1000" b="0" noProof="1"/>
              <a:t>/</a:t>
            </a:r>
            <a:r>
              <a:rPr lang="en-US" altLang="ja-JP" sz="1000" b="0" noProof="1">
                <a:highlight>
                  <a:srgbClr val="FFD03B"/>
                </a:highlight>
              </a:rPr>
              <a:t>5</a:t>
            </a:r>
            <a:r>
              <a:rPr lang="en-US" altLang="ja-JP" sz="1000" b="0" noProof="1"/>
              <a:t>/</a:t>
            </a:r>
            <a:r>
              <a:rPr lang="en-US" altLang="ja-JP" sz="1000" b="0" noProof="1">
                <a:highlight>
                  <a:srgbClr val="FFAC00"/>
                </a:highlight>
              </a:rPr>
              <a:t>16384</a:t>
            </a:r>
            <a:r>
              <a:rPr lang="en-US" altLang="ja-JP" sz="1000" b="0" noProof="1"/>
              <a:t> blk 0</a:t>
            </a:r>
          </a:p>
          <a:p>
            <a:r>
              <a:rPr lang="en-US" altLang="ja-JP" sz="1000" b="0" noProof="1"/>
              <a:t>rmgr: Heap  len (rec/tot): 54/54, tx: 757, lsn: 0/014F0D48, prev 0/014F0D18, </a:t>
            </a:r>
            <a:br>
              <a:rPr lang="en-US" altLang="ja-JP" sz="1000" b="0" noProof="1"/>
            </a:br>
            <a:r>
              <a:rPr lang="en-US" altLang="ja-JP" sz="1000" b="0" noProof="1"/>
              <a:t>      desc: DELETE xmax: 757, off: 3, infobits: [KEYS_UPDATED], flags: 0x00, </a:t>
            </a:r>
            <a:br>
              <a:rPr lang="en-US" altLang="ja-JP" sz="1000" b="0" noProof="1"/>
            </a:br>
            <a:r>
              <a:rPr lang="en-US" altLang="ja-JP" sz="1000" b="0" noProof="1"/>
              <a:t>      blkref #0: rel </a:t>
            </a:r>
            <a:r>
              <a:rPr lang="en-US" altLang="ja-JP" sz="1000" b="0" noProof="1">
                <a:highlight>
                  <a:srgbClr val="FFF065"/>
                </a:highlight>
              </a:rPr>
              <a:t>1663</a:t>
            </a:r>
            <a:r>
              <a:rPr lang="en-US" altLang="ja-JP" sz="1000" b="0" noProof="1"/>
              <a:t>/</a:t>
            </a:r>
            <a:r>
              <a:rPr lang="en-US" altLang="ja-JP" sz="1000" b="0" noProof="1">
                <a:highlight>
                  <a:srgbClr val="FFD03B"/>
                </a:highlight>
              </a:rPr>
              <a:t>5</a:t>
            </a:r>
            <a:r>
              <a:rPr lang="en-US" altLang="ja-JP" sz="1000" b="0" noProof="1"/>
              <a:t>/</a:t>
            </a:r>
            <a:r>
              <a:rPr lang="en-US" altLang="ja-JP" sz="1000" b="0" noProof="1">
                <a:highlight>
                  <a:srgbClr val="FFAC00"/>
                </a:highlight>
              </a:rPr>
              <a:t>16384</a:t>
            </a:r>
            <a:r>
              <a:rPr lang="en-US" altLang="ja-JP" sz="1000" b="0" noProof="1"/>
              <a:t> blk 0</a:t>
            </a:r>
          </a:p>
          <a:p>
            <a:endParaRPr lang="en-US" altLang="ja-JP" sz="1000" noProof="1"/>
          </a:p>
        </p:txBody>
      </p:sp>
      <p:sp>
        <p:nvSpPr>
          <p:cNvPr id="4" name="テキスト ボックス 4">
            <a:extLst>
              <a:ext uri="{FF2B5EF4-FFF2-40B4-BE49-F238E27FC236}">
                <a16:creationId xmlns:a16="http://schemas.microsoft.com/office/drawing/2014/main" id="{FC5BB137-5D40-C22A-AD22-BF3EB4F401C1}"/>
              </a:ext>
            </a:extLst>
          </p:cNvPr>
          <p:cNvSpPr txBox="1"/>
          <p:nvPr/>
        </p:nvSpPr>
        <p:spPr>
          <a:xfrm>
            <a:off x="510934" y="1668120"/>
            <a:ext cx="4189117" cy="315395"/>
          </a:xfrm>
          <a:prstGeom prst="rect">
            <a:avLst/>
          </a:prstGeom>
          <a:solidFill>
            <a:srgbClr val="FFFFFF">
              <a:lumMod val="95000"/>
            </a:srgbClr>
          </a:solidFill>
          <a:ln w="25400" cap="flat" cmpd="sng" algn="ctr">
            <a:gradFill>
              <a:gsLst>
                <a:gs pos="84000">
                  <a:srgbClr val="FA8801"/>
                </a:gs>
                <a:gs pos="100000">
                  <a:srgbClr val="FFE600"/>
                </a:gs>
              </a:gsLst>
              <a:lin ang="2700000" scaled="0"/>
            </a:gradFill>
            <a:prstDash val="solid"/>
            <a:miter lim="800000"/>
          </a:ln>
          <a:effectLst/>
        </p:spPr>
        <p:txBody>
          <a:bodyPr lIns="72000" tIns="0" rIns="0" bIns="0" rtlCol="0" anchor="ctr" anchorCtr="0"/>
          <a:lstStyle>
            <a:defPPr>
              <a:defRPr lang="en-US"/>
            </a:defPPr>
            <a:lvl1pPr>
              <a:defRPr kumimoji="1">
                <a:solidFill>
                  <a:schemeClr val="tx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sz="1200" b="1" i="0" u="none" strike="noStrike" kern="0" cap="none" spc="0" normalizeH="0" baseline="0" noProof="0" dirty="0">
                <a:ln>
                  <a:noFill/>
                </a:ln>
                <a:solidFill>
                  <a:srgbClr val="0D0A0B"/>
                </a:solidFill>
                <a:effectLst/>
                <a:uLnTx/>
                <a:uFillTx/>
                <a:latin typeface="Courier New" panose="02070309020205020404" pitchFamily="49" charset="0"/>
                <a:ea typeface="Open Sans" panose="020B0606030504020204" pitchFamily="34" charset="0"/>
                <a:cs typeface="Courier New" panose="02070309020205020404" pitchFamily="49" charset="0"/>
              </a:rPr>
              <a:t>pg_waldump [option...] [startseg [endseg]]</a:t>
            </a:r>
            <a:endParaRPr kumimoji="1" lang="en-US" sz="1200" b="1" i="0" u="none" strike="noStrike" kern="0" cap="none" spc="0" normalizeH="0" baseline="0" noProof="0" dirty="0">
              <a:ln>
                <a:noFill/>
              </a:ln>
              <a:solidFill>
                <a:srgbClr val="242424"/>
              </a:solidFill>
              <a:effectLst/>
              <a:uLnTx/>
              <a:uFillTx/>
              <a:latin typeface="Fujitsu Infinity Pro Bold"/>
              <a:ea typeface="+mn-ea"/>
              <a:cs typeface="+mn-cs"/>
            </a:endParaRPr>
          </a:p>
        </p:txBody>
      </p:sp>
      <p:sp>
        <p:nvSpPr>
          <p:cNvPr id="6" name="Text Placeholder 2">
            <a:extLst>
              <a:ext uri="{FF2B5EF4-FFF2-40B4-BE49-F238E27FC236}">
                <a16:creationId xmlns:a16="http://schemas.microsoft.com/office/drawing/2014/main" id="{52B4DACC-3844-274F-AA2F-25BE1C091F50}"/>
              </a:ext>
            </a:extLst>
          </p:cNvPr>
          <p:cNvSpPr txBox="1">
            <a:spLocks/>
          </p:cNvSpPr>
          <p:nvPr/>
        </p:nvSpPr>
        <p:spPr>
          <a:xfrm>
            <a:off x="1421471" y="2270646"/>
            <a:ext cx="6638925" cy="615554"/>
          </a:xfrm>
          <a:prstGeom prst="rect">
            <a:avLst/>
          </a:prstGeom>
        </p:spPr>
        <p:txBody>
          <a:bodyPr wrap="square" lIns="0" tIns="0" rIns="0" bIns="0">
            <a:noAutofit/>
          </a:bodyPr>
          <a:lstStyle>
            <a:lvl1pPr marL="252331" indent="-252331" algn="l" defTabSz="685577" rtl="0" eaLnBrk="1" latinLnBrk="0" hangingPunct="1">
              <a:lnSpc>
                <a:spcPct val="100000"/>
              </a:lnSpc>
              <a:spcBef>
                <a:spcPts val="0"/>
              </a:spcBef>
              <a:spcAft>
                <a:spcPts val="600"/>
              </a:spcAft>
              <a:buClr>
                <a:srgbClr val="FF800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1pPr>
            <a:lvl2pPr marL="533227" indent="-225351" algn="l" defTabSz="685577" rtl="0" eaLnBrk="1" latinLnBrk="0" hangingPunct="1">
              <a:lnSpc>
                <a:spcPct val="100000"/>
              </a:lnSpc>
              <a:spcBef>
                <a:spcPts val="0"/>
              </a:spcBef>
              <a:spcAft>
                <a:spcPts val="600"/>
              </a:spcAft>
              <a:buClr>
                <a:srgbClr val="FFE70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2pPr>
            <a:lvl3pPr marL="868080" indent="-198374" algn="l" defTabSz="685577" rtl="0" eaLnBrk="1" latinLnBrk="0" hangingPunct="1">
              <a:lnSpc>
                <a:spcPct val="100000"/>
              </a:lnSpc>
              <a:spcBef>
                <a:spcPts val="0"/>
              </a:spcBef>
              <a:spcAft>
                <a:spcPts val="600"/>
              </a:spcAft>
              <a:buClr>
                <a:srgbClr val="6D6E7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3pPr>
            <a:lvl4pPr marL="1202934" indent="-193613" algn="l" defTabSz="685577" rtl="0" eaLnBrk="1" latinLnBrk="0" hangingPunct="1">
              <a:lnSpc>
                <a:spcPct val="100000"/>
              </a:lnSpc>
              <a:spcBef>
                <a:spcPts val="0"/>
              </a:spcBef>
              <a:spcAft>
                <a:spcPts val="600"/>
              </a:spcAft>
              <a:buClr>
                <a:schemeClr val="bg1">
                  <a:lumMod val="65000"/>
                </a:schemeClr>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4pPr>
            <a:lvl5pPr marL="1542548" indent="-171394" algn="l" defTabSz="685577" rtl="0" eaLnBrk="1" latinLnBrk="0" hangingPunct="1">
              <a:lnSpc>
                <a:spcPct val="90000"/>
              </a:lnSpc>
              <a:spcBef>
                <a:spcPts val="375"/>
              </a:spcBef>
              <a:buClr>
                <a:schemeClr val="bg1">
                  <a:lumMod val="50000"/>
                </a:schemeClr>
              </a:buClr>
              <a:buFontTx/>
              <a:buBlip>
                <a:blip r:embed="rId3"/>
              </a:buBlip>
              <a:defRPr kumimoji="1" sz="1599" kern="1200">
                <a:solidFill>
                  <a:schemeClr val="tx1"/>
                </a:solidFill>
                <a:latin typeface="+mn-lt"/>
                <a:ea typeface="+mn-ea"/>
                <a:cs typeface="+mn-cs"/>
              </a:defRPr>
            </a:lvl5pPr>
            <a:lvl6pPr marL="1885337" indent="-171394" algn="l" defTabSz="685577" rtl="0" eaLnBrk="1" latinLnBrk="0" hangingPunct="1">
              <a:lnSpc>
                <a:spcPct val="90000"/>
              </a:lnSpc>
              <a:spcBef>
                <a:spcPts val="375"/>
              </a:spcBef>
              <a:buClr>
                <a:schemeClr val="bg1">
                  <a:lumMod val="50000"/>
                </a:schemeClr>
              </a:buClr>
              <a:buFontTx/>
              <a:buBlip>
                <a:blip r:embed="rId3"/>
              </a:buBlip>
              <a:defRPr kumimoji="1" sz="1599" kern="1200">
                <a:solidFill>
                  <a:schemeClr val="tx1"/>
                </a:solidFill>
                <a:latin typeface="+mn-lt"/>
                <a:ea typeface="+mn-ea"/>
                <a:cs typeface="+mn-cs"/>
              </a:defRPr>
            </a:lvl6pPr>
            <a:lvl7pPr marL="2228126"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7pPr>
            <a:lvl8pPr marL="2570914"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8pPr>
            <a:lvl9pPr marL="2913702"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9pPr>
          </a:lstStyle>
          <a:p>
            <a:pPr marL="0" indent="0" algn="ctr">
              <a:buNone/>
            </a:pPr>
            <a:r>
              <a:rPr lang="en-AU" sz="1600" dirty="0"/>
              <a:t>Let’s say you want to see the WAL’s generated for table </a:t>
            </a:r>
            <a:r>
              <a:rPr lang="en-AU" sz="1400" dirty="0">
                <a:latin typeface="Courier New" panose="02070309020205020404" pitchFamily="49" charset="0"/>
                <a:cs typeface="Courier New" panose="02070309020205020404" pitchFamily="49" charset="0"/>
              </a:rPr>
              <a:t>test_wal</a:t>
            </a:r>
            <a:r>
              <a:rPr lang="en-AU" sz="1600" dirty="0"/>
              <a:t> whose tablespace ID is </a:t>
            </a:r>
            <a:r>
              <a:rPr lang="en-AU" sz="1400" dirty="0">
                <a:highlight>
                  <a:srgbClr val="FFF065"/>
                </a:highlight>
                <a:latin typeface="Courier New" panose="02070309020205020404" pitchFamily="49" charset="0"/>
                <a:cs typeface="Courier New" panose="02070309020205020404" pitchFamily="49" charset="0"/>
              </a:rPr>
              <a:t>1663</a:t>
            </a:r>
            <a:r>
              <a:rPr lang="en-AU" sz="1600" dirty="0"/>
              <a:t>, database ID is </a:t>
            </a:r>
            <a:r>
              <a:rPr lang="en-AU" sz="1400" dirty="0">
                <a:highlight>
                  <a:srgbClr val="FFD03B"/>
                </a:highlight>
                <a:latin typeface="Courier New" panose="02070309020205020404" pitchFamily="49" charset="0"/>
                <a:cs typeface="Courier New" panose="02070309020205020404" pitchFamily="49" charset="0"/>
              </a:rPr>
              <a:t>5</a:t>
            </a:r>
            <a:r>
              <a:rPr lang="en-AU" sz="1600" dirty="0"/>
              <a:t>, and relation ID is </a:t>
            </a:r>
            <a:r>
              <a:rPr lang="en-AU" sz="1400" dirty="0">
                <a:highlight>
                  <a:srgbClr val="FFAC00"/>
                </a:highlight>
                <a:latin typeface="Courier New" panose="02070309020205020404" pitchFamily="49" charset="0"/>
                <a:cs typeface="Courier New" panose="02070309020205020404" pitchFamily="49" charset="0"/>
              </a:rPr>
              <a:t>16384</a:t>
            </a:r>
            <a:endParaRPr lang="en-AU" sz="1600" dirty="0">
              <a:highlight>
                <a:srgbClr val="FFAC00"/>
              </a:highlight>
            </a:endParaRPr>
          </a:p>
        </p:txBody>
      </p:sp>
    </p:spTree>
    <p:extLst>
      <p:ext uri="{BB962C8B-B14F-4D97-AF65-F5344CB8AC3E}">
        <p14:creationId xmlns:p14="http://schemas.microsoft.com/office/powerpoint/2010/main" val="268009941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FFC1-5E0E-C786-B47A-8C1C5F68104D}"/>
              </a:ext>
            </a:extLst>
          </p:cNvPr>
          <p:cNvSpPr>
            <a:spLocks noGrp="1"/>
          </p:cNvSpPr>
          <p:nvPr>
            <p:ph type="title"/>
          </p:nvPr>
        </p:nvSpPr>
        <p:spPr/>
        <p:txBody>
          <a:bodyPr/>
          <a:lstStyle/>
          <a:p>
            <a:r>
              <a:rPr lang="en-IN" dirty="0"/>
              <a:t>Diagnosing using pg_walinspect</a:t>
            </a:r>
          </a:p>
        </p:txBody>
      </p:sp>
      <p:sp>
        <p:nvSpPr>
          <p:cNvPr id="3" name="Text Placeholder 2">
            <a:extLst>
              <a:ext uri="{FF2B5EF4-FFF2-40B4-BE49-F238E27FC236}">
                <a16:creationId xmlns:a16="http://schemas.microsoft.com/office/drawing/2014/main" id="{25E9F0B2-0B03-7525-EE2A-EBB00585246C}"/>
              </a:ext>
            </a:extLst>
          </p:cNvPr>
          <p:cNvSpPr>
            <a:spLocks noGrp="1"/>
          </p:cNvSpPr>
          <p:nvPr>
            <p:ph type="body" sz="quarter" idx="14"/>
          </p:nvPr>
        </p:nvSpPr>
        <p:spPr>
          <a:xfrm>
            <a:off x="231775" y="950914"/>
            <a:ext cx="8784000" cy="1615827"/>
          </a:xfrm>
        </p:spPr>
        <p:txBody>
          <a:bodyPr/>
          <a:lstStyle/>
          <a:p>
            <a:r>
              <a:rPr lang="en-US" sz="1800" dirty="0">
                <a:latin typeface="Fujitsu Infinity Pro Bold" pitchFamily="2" charset="0"/>
              </a:rPr>
              <a:t>pg_walinspect </a:t>
            </a:r>
            <a:r>
              <a:rPr lang="en-US" sz="1800" dirty="0"/>
              <a:t>is an extension which provides SQL functions that allow you to inspect WAL content</a:t>
            </a:r>
          </a:p>
          <a:p>
            <a:r>
              <a:rPr lang="en-US" sz="1800" dirty="0"/>
              <a:t>This is very useful in cloud environment for people having only database access</a:t>
            </a:r>
          </a:p>
          <a:p>
            <a:r>
              <a:rPr lang="en-US" sz="1800" dirty="0"/>
              <a:t>Similar to </a:t>
            </a:r>
            <a:r>
              <a:rPr lang="en-US" sz="1800" dirty="0">
                <a:latin typeface="Fujitsu Infinity Pro Bold" pitchFamily="2" charset="0"/>
              </a:rPr>
              <a:t>pg_waldump</a:t>
            </a:r>
            <a:r>
              <a:rPr lang="en-US" sz="1800" dirty="0"/>
              <a:t>, but accessible through SQL rather than separate utility</a:t>
            </a:r>
          </a:p>
          <a:p>
            <a:r>
              <a:rPr lang="en-US" sz="1800" dirty="0"/>
              <a:t>Gets information of all the WAL records between </a:t>
            </a:r>
            <a:r>
              <a:rPr lang="en-US" sz="1800" dirty="0" err="1"/>
              <a:t>start_lsn</a:t>
            </a:r>
            <a:r>
              <a:rPr lang="en-US" sz="1800" dirty="0"/>
              <a:t> and </a:t>
            </a:r>
            <a:r>
              <a:rPr lang="en-US" sz="1800" dirty="0" err="1"/>
              <a:t>end_lsn</a:t>
            </a:r>
            <a:r>
              <a:rPr lang="en-US" sz="1800" dirty="0"/>
              <a:t>.</a:t>
            </a:r>
            <a:endParaRPr lang="en-IN" sz="1800" dirty="0"/>
          </a:p>
        </p:txBody>
      </p:sp>
      <p:sp>
        <p:nvSpPr>
          <p:cNvPr id="6" name="テキスト ボックス 4">
            <a:extLst>
              <a:ext uri="{FF2B5EF4-FFF2-40B4-BE49-F238E27FC236}">
                <a16:creationId xmlns:a16="http://schemas.microsoft.com/office/drawing/2014/main" id="{1C810E92-D012-F8C6-7327-F3B5E939DD4D}"/>
              </a:ext>
            </a:extLst>
          </p:cNvPr>
          <p:cNvSpPr txBox="1"/>
          <p:nvPr/>
        </p:nvSpPr>
        <p:spPr>
          <a:xfrm>
            <a:off x="1242494" y="2704773"/>
            <a:ext cx="6660000" cy="2088000"/>
          </a:xfrm>
          <a:prstGeom prst="rect">
            <a:avLst/>
          </a:prstGeom>
          <a:solidFill>
            <a:srgbClr val="FFFFFF">
              <a:lumMod val="95000"/>
            </a:srgbClr>
          </a:solidFill>
          <a:ln w="19050" cap="flat" cmpd="sng" algn="ctr">
            <a:gradFill>
              <a:gsLst>
                <a:gs pos="84000">
                  <a:srgbClr val="FA8801"/>
                </a:gs>
                <a:gs pos="100000">
                  <a:srgbClr val="FFE600"/>
                </a:gs>
              </a:gsLst>
              <a:lin ang="2700000" scaled="0"/>
            </a:gradFill>
            <a:prstDash val="solid"/>
            <a:miter lim="800000"/>
          </a:ln>
          <a:effectLst/>
        </p:spPr>
        <p:txBody>
          <a:bodyPr lIns="72000" tIns="36000" rIns="0" bIns="0" rtlCol="0" anchor="t" anchorCtr="0"/>
          <a:lstStyle>
            <a:defPPr>
              <a:defRPr lang="en-US"/>
            </a:defPPr>
            <a:lvl1pPr marR="0" lvl="0" indent="0" defTabSz="914400" fontAlgn="auto">
              <a:lnSpc>
                <a:spcPct val="100000"/>
              </a:lnSpc>
              <a:spcBef>
                <a:spcPts val="0"/>
              </a:spcBef>
              <a:spcAft>
                <a:spcPts val="0"/>
              </a:spcAft>
              <a:buClrTx/>
              <a:buSzTx/>
              <a:buFontTx/>
              <a:buNone/>
              <a:tabLst/>
              <a:defRPr kumimoji="1" sz="1000" b="1" i="0" u="none" strike="noStrike" kern="0" cap="none" spc="0" normalizeH="0" baseline="0">
                <a:ln>
                  <a:noFill/>
                </a:ln>
                <a:solidFill>
                  <a:srgbClr val="0D0A0B"/>
                </a:solidFill>
                <a:effectLst/>
                <a:uLnTx/>
                <a:uFillTx/>
                <a:latin typeface="Courier New" panose="02070309020205020404" pitchFamily="49" charset="0"/>
                <a:ea typeface="Open Sans" panose="020B0606030504020204" pitchFamily="34" charset="0"/>
                <a:cs typeface="Courier New" panose="02070309020205020404" pitchFamily="49"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ja-JP" noProof="1"/>
              <a:t>postgres=# SELECT * FROM pg_get_wal_records_info('0/014AEC80', '0/014FE6B0') LIMIT 1;</a:t>
            </a:r>
          </a:p>
          <a:p>
            <a:r>
              <a:rPr lang="en-US" altLang="ja-JP" b="0" noProof="1"/>
              <a:t>-[ RECORD 1 ]----+---------------------------------------------------------</a:t>
            </a:r>
          </a:p>
          <a:p>
            <a:r>
              <a:rPr lang="en-US" altLang="ja-JP" b="0" noProof="1"/>
              <a:t>start_lsn        | 0/14AEC80</a:t>
            </a:r>
          </a:p>
          <a:p>
            <a:r>
              <a:rPr lang="en-US" altLang="ja-JP" b="0" noProof="1"/>
              <a:t>end_lsn          | 0/14AECB8</a:t>
            </a:r>
          </a:p>
          <a:p>
            <a:r>
              <a:rPr lang="en-US" altLang="ja-JP" b="0" noProof="1"/>
              <a:t>prev_lsn         | 0/14AEC50</a:t>
            </a:r>
          </a:p>
          <a:p>
            <a:r>
              <a:rPr lang="en-US" altLang="ja-JP" b="0" noProof="1"/>
              <a:t>xid              | 752</a:t>
            </a:r>
          </a:p>
          <a:p>
            <a:r>
              <a:rPr lang="en-US" altLang="ja-JP" b="0" noProof="1"/>
              <a:t>resource_manager | Heap</a:t>
            </a:r>
          </a:p>
          <a:p>
            <a:r>
              <a:rPr lang="en-US" altLang="ja-JP" b="0" noProof="1"/>
              <a:t>record_type      | DELETE</a:t>
            </a:r>
          </a:p>
          <a:p>
            <a:r>
              <a:rPr lang="en-US" altLang="ja-JP" b="0" noProof="1"/>
              <a:t>record_length    | 54</a:t>
            </a:r>
          </a:p>
          <a:p>
            <a:r>
              <a:rPr lang="en-US" altLang="ja-JP" b="0" noProof="1"/>
              <a:t>main_data_length | 8</a:t>
            </a:r>
          </a:p>
          <a:p>
            <a:r>
              <a:rPr lang="en-US" altLang="ja-JP" b="0" noProof="1"/>
              <a:t>fpi_length       | 0</a:t>
            </a:r>
          </a:p>
          <a:p>
            <a:r>
              <a:rPr lang="en-US" altLang="ja-JP" b="0" noProof="1"/>
              <a:t>description      | xmax: 752, off: 2, infobits: [KEYS_UPDATED], flags: 0x00</a:t>
            </a:r>
          </a:p>
          <a:p>
            <a:r>
              <a:rPr lang="en-US" altLang="ja-JP" b="0" noProof="1"/>
              <a:t>block_ref        | blkref #0: rel 1663/5/16384 fork main blk 0</a:t>
            </a:r>
          </a:p>
        </p:txBody>
      </p:sp>
      <p:sp>
        <p:nvSpPr>
          <p:cNvPr id="4" name="Oval 3">
            <a:extLst>
              <a:ext uri="{FF2B5EF4-FFF2-40B4-BE49-F238E27FC236}">
                <a16:creationId xmlns:a16="http://schemas.microsoft.com/office/drawing/2014/main" id="{D2F23A9D-62AC-1665-24F2-1E5A182F16BA}"/>
              </a:ext>
            </a:extLst>
          </p:cNvPr>
          <p:cNvSpPr>
            <a:spLocks noChangeAspect="1"/>
          </p:cNvSpPr>
          <p:nvPr/>
        </p:nvSpPr>
        <p:spPr>
          <a:xfrm>
            <a:off x="7611513" y="204699"/>
            <a:ext cx="324000" cy="32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100" dirty="0">
                <a:solidFill>
                  <a:schemeClr val="tx1"/>
                </a:solidFill>
                <a:latin typeface="Fujitsu Infinity Pro Bold" pitchFamily="2" charset="0"/>
              </a:rPr>
              <a:t>1/2</a:t>
            </a:r>
          </a:p>
        </p:txBody>
      </p:sp>
    </p:spTree>
    <p:extLst>
      <p:ext uri="{BB962C8B-B14F-4D97-AF65-F5344CB8AC3E}">
        <p14:creationId xmlns:p14="http://schemas.microsoft.com/office/powerpoint/2010/main" val="860212086"/>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1E988-0053-0537-9C3A-2457F92BBF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9CBA5F-ED83-6589-83D8-EEB9AA00B2F9}"/>
              </a:ext>
            </a:extLst>
          </p:cNvPr>
          <p:cNvSpPr>
            <a:spLocks noGrp="1"/>
          </p:cNvSpPr>
          <p:nvPr>
            <p:ph type="title"/>
          </p:nvPr>
        </p:nvSpPr>
        <p:spPr/>
        <p:txBody>
          <a:bodyPr/>
          <a:lstStyle/>
          <a:p>
            <a:r>
              <a:rPr lang="en-IN" dirty="0"/>
              <a:t>Diagnosing using pg_walinspect</a:t>
            </a:r>
          </a:p>
        </p:txBody>
      </p:sp>
      <p:sp>
        <p:nvSpPr>
          <p:cNvPr id="3" name="Text Placeholder 2">
            <a:extLst>
              <a:ext uri="{FF2B5EF4-FFF2-40B4-BE49-F238E27FC236}">
                <a16:creationId xmlns:a16="http://schemas.microsoft.com/office/drawing/2014/main" id="{92EE77C4-99F7-3BEA-05FB-A2CEEDD85BAE}"/>
              </a:ext>
            </a:extLst>
          </p:cNvPr>
          <p:cNvSpPr>
            <a:spLocks noGrp="1"/>
          </p:cNvSpPr>
          <p:nvPr>
            <p:ph type="body" sz="quarter" idx="14"/>
          </p:nvPr>
        </p:nvSpPr>
        <p:spPr>
          <a:xfrm>
            <a:off x="231776" y="950914"/>
            <a:ext cx="8677275" cy="553998"/>
          </a:xfrm>
        </p:spPr>
        <p:txBody>
          <a:bodyPr/>
          <a:lstStyle/>
          <a:p>
            <a:r>
              <a:rPr lang="en-US" sz="1800" dirty="0"/>
              <a:t>Gets WAL record information about a record that is located at or after the </a:t>
            </a:r>
            <a:r>
              <a:rPr lang="en-US" sz="1800" dirty="0" err="1"/>
              <a:t>in_lsn</a:t>
            </a:r>
            <a:r>
              <a:rPr lang="en-US" sz="1800" dirty="0"/>
              <a:t> argument. </a:t>
            </a:r>
          </a:p>
        </p:txBody>
      </p:sp>
      <p:sp>
        <p:nvSpPr>
          <p:cNvPr id="6" name="テキスト ボックス 4">
            <a:extLst>
              <a:ext uri="{FF2B5EF4-FFF2-40B4-BE49-F238E27FC236}">
                <a16:creationId xmlns:a16="http://schemas.microsoft.com/office/drawing/2014/main" id="{32C0D659-24D0-A8FD-5B3E-101AC9672F3E}"/>
              </a:ext>
            </a:extLst>
          </p:cNvPr>
          <p:cNvSpPr txBox="1"/>
          <p:nvPr/>
        </p:nvSpPr>
        <p:spPr>
          <a:xfrm>
            <a:off x="1305213" y="1696223"/>
            <a:ext cx="6516000" cy="1942366"/>
          </a:xfrm>
          <a:prstGeom prst="rect">
            <a:avLst/>
          </a:prstGeom>
          <a:solidFill>
            <a:srgbClr val="FFFFFF">
              <a:lumMod val="95000"/>
            </a:srgbClr>
          </a:solidFill>
          <a:ln w="19050" cap="flat" cmpd="sng" algn="ctr">
            <a:gradFill>
              <a:gsLst>
                <a:gs pos="84000">
                  <a:srgbClr val="FA8801"/>
                </a:gs>
                <a:gs pos="100000">
                  <a:srgbClr val="FFE600"/>
                </a:gs>
              </a:gsLst>
              <a:lin ang="2700000" scaled="0"/>
            </a:gradFill>
            <a:prstDash val="solid"/>
            <a:miter lim="800000"/>
          </a:ln>
          <a:effectLst/>
        </p:spPr>
        <p:txBody>
          <a:bodyPr lIns="72000" tIns="36000" rIns="0" bIns="0" rtlCol="0" anchor="t" anchorCtr="0"/>
          <a:lstStyle>
            <a:defPPr>
              <a:defRPr lang="en-US"/>
            </a:defPPr>
            <a:lvl1pPr marR="0" lvl="0" indent="0" defTabSz="914400" fontAlgn="auto">
              <a:lnSpc>
                <a:spcPct val="100000"/>
              </a:lnSpc>
              <a:spcBef>
                <a:spcPts val="0"/>
              </a:spcBef>
              <a:spcAft>
                <a:spcPts val="0"/>
              </a:spcAft>
              <a:buClrTx/>
              <a:buSzTx/>
              <a:buFontTx/>
              <a:buNone/>
              <a:tabLst/>
              <a:defRPr kumimoji="1" sz="1000" b="1" i="0" u="none" strike="noStrike" kern="0" cap="none" spc="0" normalizeH="0" baseline="0">
                <a:ln>
                  <a:noFill/>
                </a:ln>
                <a:solidFill>
                  <a:srgbClr val="0D0A0B"/>
                </a:solidFill>
                <a:effectLst/>
                <a:uLnTx/>
                <a:uFillTx/>
                <a:latin typeface="Courier New" panose="02070309020205020404" pitchFamily="49" charset="0"/>
                <a:ea typeface="Open Sans" panose="020B0606030504020204" pitchFamily="34" charset="0"/>
                <a:cs typeface="Courier New" panose="02070309020205020404" pitchFamily="49"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spcAft>
                <a:spcPts val="100"/>
              </a:spcAft>
            </a:pPr>
            <a:r>
              <a:rPr lang="en-US" altLang="ja-JP" noProof="1"/>
              <a:t>postgres=# </a:t>
            </a:r>
            <a:r>
              <a:rPr lang="en-US" altLang="ja-JP" sz="1200" noProof="1"/>
              <a:t>SELECT * FROM pg_get_wal_record_info('0/1775BC0');</a:t>
            </a:r>
          </a:p>
          <a:p>
            <a:pPr>
              <a:lnSpc>
                <a:spcPct val="95000"/>
              </a:lnSpc>
            </a:pPr>
            <a:r>
              <a:rPr lang="en-US" altLang="ja-JP" sz="900" b="0" noProof="1"/>
              <a:t>-[ RECORD 1 ]----+--------------------------------------------</a:t>
            </a:r>
          </a:p>
          <a:p>
            <a:pPr>
              <a:lnSpc>
                <a:spcPct val="95000"/>
              </a:lnSpc>
            </a:pPr>
            <a:r>
              <a:rPr lang="en-US" altLang="ja-JP" sz="900" b="0" noProof="1"/>
              <a:t>start_lsn        | 0/1775BC0</a:t>
            </a:r>
          </a:p>
          <a:p>
            <a:pPr>
              <a:lnSpc>
                <a:spcPct val="95000"/>
              </a:lnSpc>
            </a:pPr>
            <a:r>
              <a:rPr lang="en-US" altLang="ja-JP" sz="900" b="0" noProof="1"/>
              <a:t>end_lsn          | 0/1775C00</a:t>
            </a:r>
          </a:p>
          <a:p>
            <a:pPr>
              <a:lnSpc>
                <a:spcPct val="95000"/>
              </a:lnSpc>
            </a:pPr>
            <a:r>
              <a:rPr lang="en-US" altLang="ja-JP" sz="900" b="0" noProof="1"/>
              <a:t>prev_lsn         | 0/1775B88</a:t>
            </a:r>
          </a:p>
          <a:p>
            <a:pPr>
              <a:lnSpc>
                <a:spcPct val="95000"/>
              </a:lnSpc>
            </a:pPr>
            <a:r>
              <a:rPr lang="en-US" altLang="ja-JP" sz="900" b="0" noProof="1"/>
              <a:t>xid              | 761</a:t>
            </a:r>
          </a:p>
          <a:p>
            <a:pPr>
              <a:lnSpc>
                <a:spcPct val="95000"/>
              </a:lnSpc>
            </a:pPr>
            <a:r>
              <a:rPr lang="en-US" altLang="ja-JP" sz="900" b="0" noProof="1"/>
              <a:t>resource_manager | Heap</a:t>
            </a:r>
          </a:p>
          <a:p>
            <a:pPr>
              <a:lnSpc>
                <a:spcPct val="95000"/>
              </a:lnSpc>
            </a:pPr>
            <a:r>
              <a:rPr lang="en-US" altLang="ja-JP" sz="900" b="0" noProof="1"/>
              <a:t>record_type      | INSERT</a:t>
            </a:r>
          </a:p>
          <a:p>
            <a:pPr>
              <a:lnSpc>
                <a:spcPct val="95000"/>
              </a:lnSpc>
            </a:pPr>
            <a:r>
              <a:rPr lang="en-US" altLang="ja-JP" sz="900" b="0" noProof="1"/>
              <a:t>record_length    | 59</a:t>
            </a:r>
          </a:p>
          <a:p>
            <a:pPr>
              <a:lnSpc>
                <a:spcPct val="95000"/>
              </a:lnSpc>
            </a:pPr>
            <a:r>
              <a:rPr lang="en-US" altLang="ja-JP" sz="900" b="0" noProof="1"/>
              <a:t>main_data_length | 3</a:t>
            </a:r>
          </a:p>
          <a:p>
            <a:pPr>
              <a:lnSpc>
                <a:spcPct val="95000"/>
              </a:lnSpc>
            </a:pPr>
            <a:r>
              <a:rPr lang="en-US" altLang="ja-JP" sz="900" b="0" noProof="1"/>
              <a:t>fpi_length       | 0</a:t>
            </a:r>
          </a:p>
          <a:p>
            <a:pPr>
              <a:lnSpc>
                <a:spcPct val="95000"/>
              </a:lnSpc>
            </a:pPr>
            <a:r>
              <a:rPr lang="en-US" altLang="ja-JP" sz="900" b="0" noProof="1"/>
              <a:t>description      | off: 4, flags: 0x08</a:t>
            </a:r>
          </a:p>
          <a:p>
            <a:pPr>
              <a:lnSpc>
                <a:spcPct val="95000"/>
              </a:lnSpc>
            </a:pPr>
            <a:r>
              <a:rPr lang="en-US" altLang="ja-JP" sz="900" b="0" noProof="1"/>
              <a:t>block_ref        | blkref #0: rel 1663/5/16402 fork main blk 0</a:t>
            </a:r>
          </a:p>
          <a:p>
            <a:pPr>
              <a:lnSpc>
                <a:spcPct val="95000"/>
              </a:lnSpc>
            </a:pPr>
            <a:endParaRPr lang="en-US" altLang="ja-JP" b="0" noProof="1"/>
          </a:p>
        </p:txBody>
      </p:sp>
      <p:sp>
        <p:nvSpPr>
          <p:cNvPr id="4" name="Oval 3">
            <a:extLst>
              <a:ext uri="{FF2B5EF4-FFF2-40B4-BE49-F238E27FC236}">
                <a16:creationId xmlns:a16="http://schemas.microsoft.com/office/drawing/2014/main" id="{A5095D89-7168-2DB8-A1C0-CBECBB5D708E}"/>
              </a:ext>
            </a:extLst>
          </p:cNvPr>
          <p:cNvSpPr>
            <a:spLocks noChangeAspect="1"/>
          </p:cNvSpPr>
          <p:nvPr/>
        </p:nvSpPr>
        <p:spPr>
          <a:xfrm>
            <a:off x="7611513" y="204699"/>
            <a:ext cx="324000" cy="32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100" dirty="0">
                <a:solidFill>
                  <a:schemeClr val="tx1"/>
                </a:solidFill>
                <a:latin typeface="Fujitsu Infinity Pro Bold" pitchFamily="2" charset="0"/>
              </a:rPr>
              <a:t>2/2</a:t>
            </a:r>
          </a:p>
        </p:txBody>
      </p:sp>
    </p:spTree>
    <p:extLst>
      <p:ext uri="{BB962C8B-B14F-4D97-AF65-F5344CB8AC3E}">
        <p14:creationId xmlns:p14="http://schemas.microsoft.com/office/powerpoint/2010/main" val="920615298"/>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B3E7E-4079-625A-396D-3820FF4FD1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A764E3-6858-82E3-4675-6A676E0EEE9B}"/>
              </a:ext>
            </a:extLst>
          </p:cNvPr>
          <p:cNvSpPr txBox="1">
            <a:spLocks/>
          </p:cNvSpPr>
          <p:nvPr/>
        </p:nvSpPr>
        <p:spPr>
          <a:xfrm>
            <a:off x="293218" y="242725"/>
            <a:ext cx="3357126" cy="380001"/>
          </a:xfrm>
          <a:prstGeom prst="rect">
            <a:avLst/>
          </a:prstGeom>
        </p:spPr>
        <p:txBody>
          <a:bodyPr wrap="square" lIns="0" tIns="0" rIns="0" bIns="0" anchor="t" anchorCtr="0">
            <a:noAutofit/>
          </a:bodyPr>
          <a:lstStyle>
            <a:lvl1pPr algn="l" defTabSz="685783" rtl="0" eaLnBrk="1" latinLnBrk="0" hangingPunct="1">
              <a:lnSpc>
                <a:spcPct val="90000"/>
              </a:lnSpc>
              <a:spcBef>
                <a:spcPct val="0"/>
              </a:spcBef>
              <a:buNone/>
              <a:defRPr kumimoji="1" sz="2700" b="0" kern="1200">
                <a:solidFill>
                  <a:schemeClr val="bg1"/>
                </a:solidFill>
                <a:latin typeface="Fujitsu Infinity Pro" pitchFamily="2" charset="0"/>
                <a:ea typeface="+mj-ea"/>
                <a:cs typeface="+mj-cs"/>
              </a:defRPr>
            </a:lvl1pPr>
          </a:lstStyle>
          <a:p>
            <a:pPr>
              <a:lnSpc>
                <a:spcPct val="110000"/>
              </a:lnSpc>
            </a:pPr>
            <a:r>
              <a:rPr lang="en-US" sz="2800" dirty="0">
                <a:latin typeface="Fujitsu Infinity Pro Bold" pitchFamily="2" charset="0"/>
              </a:rPr>
              <a:t>Agenda</a:t>
            </a:r>
          </a:p>
        </p:txBody>
      </p:sp>
      <p:sp>
        <p:nvSpPr>
          <p:cNvPr id="3" name="Title 2">
            <a:extLst>
              <a:ext uri="{FF2B5EF4-FFF2-40B4-BE49-F238E27FC236}">
                <a16:creationId xmlns:a16="http://schemas.microsoft.com/office/drawing/2014/main" id="{E583B1C2-4DE4-B599-3640-D4F731D51BAB}"/>
              </a:ext>
            </a:extLst>
          </p:cNvPr>
          <p:cNvSpPr>
            <a:spLocks noGrp="1"/>
          </p:cNvSpPr>
          <p:nvPr>
            <p:ph type="title"/>
          </p:nvPr>
        </p:nvSpPr>
        <p:spPr/>
        <p:txBody>
          <a:bodyPr/>
          <a:lstStyle/>
          <a:p>
            <a:r>
              <a:rPr lang="en-US" dirty="0"/>
              <a:t>Summary</a:t>
            </a:r>
          </a:p>
        </p:txBody>
      </p:sp>
      <p:sp>
        <p:nvSpPr>
          <p:cNvPr id="9" name="Content Placeholder 2">
            <a:extLst>
              <a:ext uri="{FF2B5EF4-FFF2-40B4-BE49-F238E27FC236}">
                <a16:creationId xmlns:a16="http://schemas.microsoft.com/office/drawing/2014/main" id="{61D5C202-CA49-CBD8-5C2A-0F2CE4FAB36C}"/>
              </a:ext>
            </a:extLst>
          </p:cNvPr>
          <p:cNvSpPr txBox="1">
            <a:spLocks/>
          </p:cNvSpPr>
          <p:nvPr/>
        </p:nvSpPr>
        <p:spPr>
          <a:xfrm>
            <a:off x="162000" y="794148"/>
            <a:ext cx="5960194" cy="2488698"/>
          </a:xfrm>
          <a:prstGeom prst="rect">
            <a:avLst/>
          </a:prstGeom>
        </p:spPr>
        <p:txBody>
          <a:bodyPr>
            <a:noAutofit/>
          </a:bodyPr>
          <a:lstStyle>
            <a:lvl1pPr marL="252331" indent="-252331" algn="l" defTabSz="685577" rtl="0" eaLnBrk="1" latinLnBrk="0" hangingPunct="1">
              <a:lnSpc>
                <a:spcPct val="90000"/>
              </a:lnSpc>
              <a:spcBef>
                <a:spcPts val="0"/>
              </a:spcBef>
              <a:spcAft>
                <a:spcPts val="600"/>
              </a:spcAft>
              <a:buClr>
                <a:srgbClr val="EA0000"/>
              </a:buClr>
              <a:buSzPct val="120000"/>
              <a:buFont typeface="Arial" panose="020B0604020202020204" pitchFamily="34" charset="0"/>
              <a:buChar char="●"/>
              <a:defRPr kumimoji="1" lang="en-US" sz="2399" kern="1200" dirty="0" smtClean="0">
                <a:solidFill>
                  <a:schemeClr val="tx1"/>
                </a:solidFill>
                <a:latin typeface="+mn-lt"/>
                <a:ea typeface="+mn-ea"/>
                <a:cs typeface="+mn-cs"/>
              </a:defRPr>
            </a:lvl1pPr>
            <a:lvl2pPr marL="533227" indent="-225351" algn="l" defTabSz="685577" rtl="0" eaLnBrk="1" latinLnBrk="0" hangingPunct="1">
              <a:lnSpc>
                <a:spcPct val="90000"/>
              </a:lnSpc>
              <a:spcBef>
                <a:spcPts val="0"/>
              </a:spcBef>
              <a:spcAft>
                <a:spcPts val="600"/>
              </a:spcAft>
              <a:buClr>
                <a:srgbClr val="FF8000"/>
              </a:buClr>
              <a:buSzPct val="120000"/>
              <a:buFont typeface="Corbel" panose="020B0503020204020204" pitchFamily="34" charset="0"/>
              <a:buChar char="○"/>
              <a:defRPr kumimoji="1" lang="en-US" sz="2000" kern="1200" dirty="0" smtClean="0">
                <a:solidFill>
                  <a:schemeClr val="tx1"/>
                </a:solidFill>
                <a:latin typeface="+mn-lt"/>
                <a:ea typeface="+mn-ea"/>
                <a:cs typeface="+mn-cs"/>
              </a:defRPr>
            </a:lvl2pPr>
            <a:lvl3pPr marL="868080" indent="-198374" algn="l" defTabSz="685577" rtl="0" eaLnBrk="1" latinLnBrk="0" hangingPunct="1">
              <a:lnSpc>
                <a:spcPct val="90000"/>
              </a:lnSpc>
              <a:spcBef>
                <a:spcPts val="0"/>
              </a:spcBef>
              <a:spcAft>
                <a:spcPts val="600"/>
              </a:spcAft>
              <a:buClr>
                <a:schemeClr val="tx1">
                  <a:lumMod val="50000"/>
                  <a:lumOff val="50000"/>
                </a:schemeClr>
              </a:buClr>
              <a:buSzPct val="120000"/>
              <a:buFont typeface="Corbel" panose="020B0503020204020204" pitchFamily="34" charset="0"/>
              <a:buChar char="○"/>
              <a:defRPr kumimoji="1" lang="en-US" sz="1800" kern="1200" dirty="0" smtClean="0">
                <a:solidFill>
                  <a:schemeClr val="tx1"/>
                </a:solidFill>
                <a:latin typeface="+mn-lt"/>
                <a:ea typeface="+mn-ea"/>
                <a:cs typeface="+mn-cs"/>
              </a:defRPr>
            </a:lvl3pPr>
            <a:lvl4pPr marL="1202934" indent="-193613" algn="l" defTabSz="685577" rtl="0" eaLnBrk="1" latinLnBrk="0" hangingPunct="1">
              <a:lnSpc>
                <a:spcPct val="90000"/>
              </a:lnSpc>
              <a:spcBef>
                <a:spcPts val="0"/>
              </a:spcBef>
              <a:spcAft>
                <a:spcPts val="600"/>
              </a:spcAft>
              <a:buClr>
                <a:schemeClr val="bg1">
                  <a:lumMod val="50000"/>
                </a:schemeClr>
              </a:buClr>
              <a:buSzPct val="120000"/>
              <a:buFont typeface="Arial" panose="020B0604020202020204" pitchFamily="34" charset="0"/>
              <a:buChar char="●"/>
              <a:defRPr kumimoji="1" lang="en-US" sz="1599" kern="1200" dirty="0" smtClean="0">
                <a:solidFill>
                  <a:schemeClr val="tx1"/>
                </a:solidFill>
                <a:latin typeface="+mn-lt"/>
                <a:ea typeface="+mn-ea"/>
                <a:cs typeface="+mn-cs"/>
              </a:defRPr>
            </a:lvl4pPr>
            <a:lvl5pPr marL="1542548" indent="-171394" algn="l" defTabSz="685577" rtl="0" eaLnBrk="1" latinLnBrk="0" hangingPunct="1">
              <a:lnSpc>
                <a:spcPct val="90000"/>
              </a:lnSpc>
              <a:spcBef>
                <a:spcPts val="375"/>
              </a:spcBef>
              <a:buClr>
                <a:schemeClr val="bg1">
                  <a:lumMod val="50000"/>
                </a:schemeClr>
              </a:buClr>
              <a:buFontTx/>
              <a:buBlip>
                <a:blip r:embed="rId2"/>
              </a:buBlip>
              <a:defRPr kumimoji="1" sz="1599" kern="1200">
                <a:solidFill>
                  <a:schemeClr val="tx1"/>
                </a:solidFill>
                <a:latin typeface="+mn-lt"/>
                <a:ea typeface="+mn-ea"/>
                <a:cs typeface="+mn-cs"/>
              </a:defRPr>
            </a:lvl5pPr>
            <a:lvl6pPr marL="1885337" indent="-171394" algn="l" defTabSz="685577" rtl="0" eaLnBrk="1" latinLnBrk="0" hangingPunct="1">
              <a:lnSpc>
                <a:spcPct val="90000"/>
              </a:lnSpc>
              <a:spcBef>
                <a:spcPts val="375"/>
              </a:spcBef>
              <a:buClr>
                <a:schemeClr val="bg1">
                  <a:lumMod val="50000"/>
                </a:schemeClr>
              </a:buClr>
              <a:buFontTx/>
              <a:buBlip>
                <a:blip r:embed="rId2"/>
              </a:buBlip>
              <a:defRPr kumimoji="1" sz="1599" kern="1200">
                <a:solidFill>
                  <a:schemeClr val="tx1"/>
                </a:solidFill>
                <a:latin typeface="+mn-lt"/>
                <a:ea typeface="+mn-ea"/>
                <a:cs typeface="+mn-cs"/>
              </a:defRPr>
            </a:lvl6pPr>
            <a:lvl7pPr marL="2228126"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7pPr>
            <a:lvl8pPr marL="2570914"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8pPr>
            <a:lvl9pPr marL="2913702"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9pPr>
          </a:lstStyle>
          <a:p>
            <a:pPr marL="271463" lvl="1" indent="-271463">
              <a:lnSpc>
                <a:spcPct val="100000"/>
              </a:lnSpc>
              <a:spcAft>
                <a:spcPts val="1350"/>
              </a:spcAft>
              <a:buFont typeface="Arial" panose="020B0604020202020204" pitchFamily="34" charset="0"/>
              <a:buChar char="●"/>
            </a:pPr>
            <a:r>
              <a:rPr lang="en-US" sz="1500" dirty="0">
                <a:latin typeface="Fujitsu Infinity Pro Bold" pitchFamily="2" charset="0"/>
              </a:rPr>
              <a:t>What is WAL</a:t>
            </a:r>
          </a:p>
          <a:p>
            <a:pPr marL="271463" lvl="1" indent="-271463">
              <a:lnSpc>
                <a:spcPct val="100000"/>
              </a:lnSpc>
              <a:spcAft>
                <a:spcPts val="1350"/>
              </a:spcAft>
              <a:buFont typeface="Arial" panose="020B0604020202020204" pitchFamily="34" charset="0"/>
              <a:buChar char="●"/>
            </a:pPr>
            <a:r>
              <a:rPr lang="en-US" altLang="ja-JP" sz="1500" dirty="0">
                <a:latin typeface="Fujitsu Infinity Pro Bold" pitchFamily="2" charset="0"/>
              </a:rPr>
              <a:t>Why WAL is required</a:t>
            </a:r>
          </a:p>
          <a:p>
            <a:pPr marL="271463" lvl="1" indent="-271463">
              <a:lnSpc>
                <a:spcPct val="100000"/>
              </a:lnSpc>
              <a:spcAft>
                <a:spcPts val="1350"/>
              </a:spcAft>
              <a:buFont typeface="Arial" panose="020B0604020202020204" pitchFamily="34" charset="0"/>
              <a:buChar char="●"/>
            </a:pPr>
            <a:r>
              <a:rPr lang="en-US" altLang="ja-JP" sz="1500" dirty="0">
                <a:latin typeface="Fujitsu Infinity Pro Bold" pitchFamily="2" charset="0"/>
              </a:rPr>
              <a:t>How WAL helps in recovery</a:t>
            </a:r>
          </a:p>
          <a:p>
            <a:pPr marL="271463" lvl="1" indent="-271463">
              <a:lnSpc>
                <a:spcPct val="100000"/>
              </a:lnSpc>
              <a:spcAft>
                <a:spcPts val="1350"/>
              </a:spcAft>
              <a:buFont typeface="Arial" panose="020B0604020202020204" pitchFamily="34" charset="0"/>
              <a:buChar char="●"/>
            </a:pPr>
            <a:r>
              <a:rPr lang="en-US" altLang="ja-JP" sz="1500" dirty="0">
                <a:latin typeface="Fujitsu Infinity Pro Bold" pitchFamily="2" charset="0"/>
              </a:rPr>
              <a:t>How WAL helps in logical &amp; streaming replication</a:t>
            </a:r>
          </a:p>
          <a:p>
            <a:pPr marL="271463" lvl="1" indent="-271463">
              <a:lnSpc>
                <a:spcPct val="100000"/>
              </a:lnSpc>
              <a:spcAft>
                <a:spcPts val="1350"/>
              </a:spcAft>
              <a:buFont typeface="Arial" panose="020B0604020202020204" pitchFamily="34" charset="0"/>
              <a:buChar char="●"/>
            </a:pPr>
            <a:r>
              <a:rPr lang="en-US" altLang="ja-JP" sz="1500" dirty="0">
                <a:latin typeface="Fujitsu Infinity Pro Bold" pitchFamily="2" charset="0"/>
              </a:rPr>
              <a:t>Various WAL configurations</a:t>
            </a:r>
          </a:p>
          <a:p>
            <a:pPr marL="271463" lvl="1" indent="-271463">
              <a:lnSpc>
                <a:spcPct val="100000"/>
              </a:lnSpc>
              <a:spcAft>
                <a:spcPts val="1350"/>
              </a:spcAft>
              <a:buFont typeface="Arial" panose="020B0604020202020204" pitchFamily="34" charset="0"/>
              <a:buChar char="●"/>
            </a:pPr>
            <a:r>
              <a:rPr lang="en-US" altLang="ja-JP" sz="1500" dirty="0">
                <a:latin typeface="Fujitsu Infinity Pro Bold" pitchFamily="2" charset="0"/>
              </a:rPr>
              <a:t>Diagnosis of WAL</a:t>
            </a:r>
          </a:p>
          <a:p>
            <a:pPr marL="407194" lvl="1" indent="-271463">
              <a:lnSpc>
                <a:spcPct val="100000"/>
              </a:lnSpc>
              <a:spcAft>
                <a:spcPts val="1350"/>
              </a:spcAft>
              <a:buFont typeface="Arial" panose="020B0604020202020204" pitchFamily="34" charset="0"/>
              <a:buChar char="●"/>
            </a:pPr>
            <a:endParaRPr lang="en-US" altLang="ja-JP" sz="1600" dirty="0">
              <a:latin typeface="Fujitsu Infinity Pro Bold" pitchFamily="2" charset="0"/>
            </a:endParaRPr>
          </a:p>
          <a:p>
            <a:pPr marL="407194" lvl="1" indent="-271463">
              <a:lnSpc>
                <a:spcPct val="100000"/>
              </a:lnSpc>
              <a:spcAft>
                <a:spcPts val="1350"/>
              </a:spcAft>
              <a:buFont typeface="Arial" panose="020B0604020202020204" pitchFamily="34" charset="0"/>
              <a:buChar char="●"/>
            </a:pPr>
            <a:endParaRPr lang="en-US" altLang="ja-JP" sz="1600" dirty="0">
              <a:latin typeface="Fujitsu Infinity Pro Bold" pitchFamily="2" charset="0"/>
            </a:endParaRPr>
          </a:p>
          <a:p>
            <a:pPr marL="407194" lvl="1" indent="-271463">
              <a:lnSpc>
                <a:spcPct val="100000"/>
              </a:lnSpc>
              <a:spcAft>
                <a:spcPts val="1350"/>
              </a:spcAft>
              <a:buFont typeface="Arial" panose="020B0604020202020204" pitchFamily="34" charset="0"/>
              <a:buChar char="●"/>
            </a:pPr>
            <a:endParaRPr lang="en-US" sz="1500" dirty="0">
              <a:latin typeface="Fujitsu Infinity Pro" pitchFamily="2" charset="0"/>
            </a:endParaRPr>
          </a:p>
        </p:txBody>
      </p:sp>
      <p:pic>
        <p:nvPicPr>
          <p:cNvPr id="4" name="Graphic 3">
            <a:extLst>
              <a:ext uri="{FF2B5EF4-FFF2-40B4-BE49-F238E27FC236}">
                <a16:creationId xmlns:a16="http://schemas.microsoft.com/office/drawing/2014/main" id="{BC874910-7733-6445-B30B-4B28DF433A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30472" y="1010372"/>
            <a:ext cx="1834077" cy="2423601"/>
          </a:xfrm>
          <a:prstGeom prst="rect">
            <a:avLst/>
          </a:prstGeom>
        </p:spPr>
      </p:pic>
    </p:spTree>
    <p:extLst>
      <p:ext uri="{BB962C8B-B14F-4D97-AF65-F5344CB8AC3E}">
        <p14:creationId xmlns:p14="http://schemas.microsoft.com/office/powerpoint/2010/main" val="2781531289"/>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77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1078B78-47A7-0747-8618-F8AF60AA83C0}"/>
              </a:ext>
            </a:extLst>
          </p:cNvPr>
          <p:cNvSpPr>
            <a:spLocks noGrp="1"/>
          </p:cNvSpPr>
          <p:nvPr>
            <p:ph type="title"/>
          </p:nvPr>
        </p:nvSpPr>
        <p:spPr/>
        <p:txBody>
          <a:bodyPr/>
          <a:lstStyle/>
          <a:p>
            <a:r>
              <a:rPr lang="en-IN" dirty="0"/>
              <a:t>References</a:t>
            </a:r>
          </a:p>
        </p:txBody>
      </p:sp>
      <p:sp>
        <p:nvSpPr>
          <p:cNvPr id="7" name="Text Placeholder 2">
            <a:extLst>
              <a:ext uri="{FF2B5EF4-FFF2-40B4-BE49-F238E27FC236}">
                <a16:creationId xmlns:a16="http://schemas.microsoft.com/office/drawing/2014/main" id="{17055D8B-D11C-8E84-F601-C0F54F096E80}"/>
              </a:ext>
            </a:extLst>
          </p:cNvPr>
          <p:cNvSpPr>
            <a:spLocks noGrp="1"/>
          </p:cNvSpPr>
          <p:nvPr>
            <p:ph type="body" sz="quarter" idx="14"/>
          </p:nvPr>
        </p:nvSpPr>
        <p:spPr>
          <a:xfrm>
            <a:off x="1035052" y="1312864"/>
            <a:ext cx="6516000" cy="684000"/>
          </a:xfrm>
          <a:solidFill>
            <a:srgbClr val="EAEAEA"/>
          </a:solidFill>
        </p:spPr>
        <p:txBody>
          <a:bodyPr lIns="252000" anchor="ctr" anchorCtr="0">
            <a:noAutofit/>
          </a:bodyPr>
          <a:lstStyle/>
          <a:p>
            <a:pPr marL="0" indent="0" algn="l">
              <a:buNone/>
            </a:pPr>
            <a:r>
              <a:rPr lang="en-IN" sz="1600" u="sng" dirty="0">
                <a:uFill>
                  <a:solidFill>
                    <a:srgbClr val="EAEAEA"/>
                  </a:solidFill>
                </a:uFill>
              </a:rPr>
              <a:t>The Internals of PostgreSQL</a:t>
            </a:r>
          </a:p>
          <a:p>
            <a:pPr marL="0" lvl="1" indent="0">
              <a:buNone/>
            </a:pPr>
            <a:r>
              <a:rPr lang="en-IN" sz="1600" u="sng" dirty="0">
                <a:solidFill>
                  <a:schemeClr val="tx1">
                    <a:lumMod val="50000"/>
                    <a:lumOff val="50000"/>
                  </a:schemeClr>
                </a:solidFill>
                <a:uFill>
                  <a:solidFill>
                    <a:srgbClr val="EAEAEA"/>
                  </a:solidFill>
                </a:uFill>
                <a:hlinkClick r:id="rId2">
                  <a:extLst>
                    <a:ext uri="{A12FA001-AC4F-418D-AE19-62706E023703}">
                      <ahyp:hlinkClr xmlns:ahyp="http://schemas.microsoft.com/office/drawing/2018/hyperlinkcolor" val="tx"/>
                    </a:ext>
                  </a:extLst>
                </a:hlinkClick>
              </a:rPr>
              <a:t>https://www.interdb.jp/pg/</a:t>
            </a:r>
            <a:endParaRPr lang="en-IN" sz="1600" u="sng" dirty="0">
              <a:solidFill>
                <a:schemeClr val="tx1">
                  <a:lumMod val="50000"/>
                  <a:lumOff val="50000"/>
                </a:schemeClr>
              </a:solidFill>
              <a:uFill>
                <a:solidFill>
                  <a:srgbClr val="EAEAEA"/>
                </a:solidFill>
              </a:uFill>
            </a:endParaRPr>
          </a:p>
        </p:txBody>
      </p:sp>
      <p:sp>
        <p:nvSpPr>
          <p:cNvPr id="2" name="Text Placeholder 2">
            <a:extLst>
              <a:ext uri="{FF2B5EF4-FFF2-40B4-BE49-F238E27FC236}">
                <a16:creationId xmlns:a16="http://schemas.microsoft.com/office/drawing/2014/main" id="{F2B1C0A0-C9DC-FAE1-D340-A99854BA5D16}"/>
              </a:ext>
            </a:extLst>
          </p:cNvPr>
          <p:cNvSpPr txBox="1">
            <a:spLocks/>
          </p:cNvSpPr>
          <p:nvPr/>
        </p:nvSpPr>
        <p:spPr>
          <a:xfrm>
            <a:off x="1036637" y="2292350"/>
            <a:ext cx="6516000" cy="684000"/>
          </a:xfrm>
          <a:prstGeom prst="rect">
            <a:avLst/>
          </a:prstGeom>
          <a:solidFill>
            <a:srgbClr val="EAEAEA"/>
          </a:solidFill>
        </p:spPr>
        <p:txBody>
          <a:bodyPr wrap="square" lIns="252000" tIns="0" rIns="0" bIns="0" anchor="ctr" anchorCtr="0">
            <a:noAutofit/>
          </a:bodyPr>
          <a:lstStyle>
            <a:lvl1pPr marL="252331" indent="-252331" algn="l" defTabSz="685577" rtl="0" eaLnBrk="1" latinLnBrk="0" hangingPunct="1">
              <a:lnSpc>
                <a:spcPct val="100000"/>
              </a:lnSpc>
              <a:spcBef>
                <a:spcPts val="0"/>
              </a:spcBef>
              <a:spcAft>
                <a:spcPts val="600"/>
              </a:spcAft>
              <a:buClr>
                <a:srgbClr val="FF800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1pPr>
            <a:lvl2pPr marL="533227" indent="-225351" algn="l" defTabSz="685577" rtl="0" eaLnBrk="1" latinLnBrk="0" hangingPunct="1">
              <a:lnSpc>
                <a:spcPct val="100000"/>
              </a:lnSpc>
              <a:spcBef>
                <a:spcPts val="0"/>
              </a:spcBef>
              <a:spcAft>
                <a:spcPts val="600"/>
              </a:spcAft>
              <a:buClr>
                <a:srgbClr val="FFE70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2pPr>
            <a:lvl3pPr marL="868080" indent="-198374" algn="l" defTabSz="685577" rtl="0" eaLnBrk="1" latinLnBrk="0" hangingPunct="1">
              <a:lnSpc>
                <a:spcPct val="100000"/>
              </a:lnSpc>
              <a:spcBef>
                <a:spcPts val="0"/>
              </a:spcBef>
              <a:spcAft>
                <a:spcPts val="600"/>
              </a:spcAft>
              <a:buClr>
                <a:srgbClr val="6D6E7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3pPr>
            <a:lvl4pPr marL="1202934" indent="-193613" algn="l" defTabSz="685577" rtl="0" eaLnBrk="1" latinLnBrk="0" hangingPunct="1">
              <a:lnSpc>
                <a:spcPct val="100000"/>
              </a:lnSpc>
              <a:spcBef>
                <a:spcPts val="0"/>
              </a:spcBef>
              <a:spcAft>
                <a:spcPts val="600"/>
              </a:spcAft>
              <a:buClr>
                <a:schemeClr val="bg1">
                  <a:lumMod val="65000"/>
                </a:schemeClr>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4pPr>
            <a:lvl5pPr marL="1542548" indent="-171394" algn="l" defTabSz="685577" rtl="0" eaLnBrk="1" latinLnBrk="0" hangingPunct="1">
              <a:lnSpc>
                <a:spcPct val="90000"/>
              </a:lnSpc>
              <a:spcBef>
                <a:spcPts val="375"/>
              </a:spcBef>
              <a:buClr>
                <a:schemeClr val="bg1">
                  <a:lumMod val="50000"/>
                </a:schemeClr>
              </a:buClr>
              <a:buFontTx/>
              <a:buBlip>
                <a:blip r:embed="rId3"/>
              </a:buBlip>
              <a:defRPr kumimoji="1" sz="1599" kern="1200">
                <a:solidFill>
                  <a:schemeClr val="tx1"/>
                </a:solidFill>
                <a:latin typeface="+mn-lt"/>
                <a:ea typeface="+mn-ea"/>
                <a:cs typeface="+mn-cs"/>
              </a:defRPr>
            </a:lvl5pPr>
            <a:lvl6pPr marL="1885337" indent="-171394" algn="l" defTabSz="685577" rtl="0" eaLnBrk="1" latinLnBrk="0" hangingPunct="1">
              <a:lnSpc>
                <a:spcPct val="90000"/>
              </a:lnSpc>
              <a:spcBef>
                <a:spcPts val="375"/>
              </a:spcBef>
              <a:buClr>
                <a:schemeClr val="bg1">
                  <a:lumMod val="50000"/>
                </a:schemeClr>
              </a:buClr>
              <a:buFontTx/>
              <a:buBlip>
                <a:blip r:embed="rId3"/>
              </a:buBlip>
              <a:defRPr kumimoji="1" sz="1599" kern="1200">
                <a:solidFill>
                  <a:schemeClr val="tx1"/>
                </a:solidFill>
                <a:latin typeface="+mn-lt"/>
                <a:ea typeface="+mn-ea"/>
                <a:cs typeface="+mn-cs"/>
              </a:defRPr>
            </a:lvl6pPr>
            <a:lvl7pPr marL="2228126"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7pPr>
            <a:lvl8pPr marL="2570914"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8pPr>
            <a:lvl9pPr marL="2913702"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9pPr>
          </a:lstStyle>
          <a:p>
            <a:pPr marL="0" indent="0">
              <a:buNone/>
            </a:pPr>
            <a:r>
              <a:rPr lang="en-AU" sz="1600" u="sng" dirty="0">
                <a:uFill>
                  <a:solidFill>
                    <a:srgbClr val="EAEAEA"/>
                  </a:solidFill>
                </a:uFill>
              </a:rPr>
              <a:t>PostgreSQL 14 Internals</a:t>
            </a:r>
          </a:p>
          <a:p>
            <a:pPr marL="0" lvl="1" indent="0">
              <a:buNone/>
            </a:pPr>
            <a:r>
              <a:rPr lang="en-AU" sz="1600" u="sng" dirty="0">
                <a:solidFill>
                  <a:schemeClr val="tx1">
                    <a:lumMod val="50000"/>
                    <a:lumOff val="50000"/>
                  </a:schemeClr>
                </a:solidFill>
                <a:uFill>
                  <a:solidFill>
                    <a:srgbClr val="EAEAEA"/>
                  </a:solidFill>
                </a:uFill>
                <a:hlinkClick r:id="rId4">
                  <a:extLst>
                    <a:ext uri="{A12FA001-AC4F-418D-AE19-62706E023703}">
                      <ahyp:hlinkClr xmlns:ahyp="http://schemas.microsoft.com/office/drawing/2018/hyperlinkcolor" val="tx"/>
                    </a:ext>
                  </a:extLst>
                </a:hlinkClick>
              </a:rPr>
              <a:t>https://postgrespro.com/community/books/internals</a:t>
            </a:r>
            <a:endParaRPr lang="en-AU" sz="1600" u="sng" dirty="0">
              <a:solidFill>
                <a:schemeClr val="tx1">
                  <a:lumMod val="50000"/>
                  <a:lumOff val="50000"/>
                </a:schemeClr>
              </a:solidFill>
              <a:uFill>
                <a:solidFill>
                  <a:srgbClr val="EAEAEA"/>
                </a:solidFill>
              </a:uFill>
            </a:endParaRPr>
          </a:p>
        </p:txBody>
      </p:sp>
      <p:sp>
        <p:nvSpPr>
          <p:cNvPr id="3" name="Text Placeholder 2">
            <a:extLst>
              <a:ext uri="{FF2B5EF4-FFF2-40B4-BE49-F238E27FC236}">
                <a16:creationId xmlns:a16="http://schemas.microsoft.com/office/drawing/2014/main" id="{B5E6B73E-518C-2C2B-7C4C-8239A52FA6CC}"/>
              </a:ext>
            </a:extLst>
          </p:cNvPr>
          <p:cNvSpPr txBox="1">
            <a:spLocks/>
          </p:cNvSpPr>
          <p:nvPr/>
        </p:nvSpPr>
        <p:spPr>
          <a:xfrm>
            <a:off x="1033042" y="3271835"/>
            <a:ext cx="6516000" cy="684000"/>
          </a:xfrm>
          <a:prstGeom prst="rect">
            <a:avLst/>
          </a:prstGeom>
          <a:solidFill>
            <a:srgbClr val="EAEAEA"/>
          </a:solidFill>
        </p:spPr>
        <p:txBody>
          <a:bodyPr wrap="square" lIns="252000" tIns="0" rIns="0" bIns="0" anchor="ctr" anchorCtr="0">
            <a:noAutofit/>
          </a:bodyPr>
          <a:lstStyle>
            <a:lvl1pPr marL="252331" indent="-252331" algn="l" defTabSz="685577" rtl="0" eaLnBrk="1" latinLnBrk="0" hangingPunct="1">
              <a:lnSpc>
                <a:spcPct val="100000"/>
              </a:lnSpc>
              <a:spcBef>
                <a:spcPts val="0"/>
              </a:spcBef>
              <a:spcAft>
                <a:spcPts val="600"/>
              </a:spcAft>
              <a:buClr>
                <a:srgbClr val="FF800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1pPr>
            <a:lvl2pPr marL="533227" indent="-225351" algn="l" defTabSz="685577" rtl="0" eaLnBrk="1" latinLnBrk="0" hangingPunct="1">
              <a:lnSpc>
                <a:spcPct val="100000"/>
              </a:lnSpc>
              <a:spcBef>
                <a:spcPts val="0"/>
              </a:spcBef>
              <a:spcAft>
                <a:spcPts val="600"/>
              </a:spcAft>
              <a:buClr>
                <a:srgbClr val="FFE70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2pPr>
            <a:lvl3pPr marL="868080" indent="-198374" algn="l" defTabSz="685577" rtl="0" eaLnBrk="1" latinLnBrk="0" hangingPunct="1">
              <a:lnSpc>
                <a:spcPct val="100000"/>
              </a:lnSpc>
              <a:spcBef>
                <a:spcPts val="0"/>
              </a:spcBef>
              <a:spcAft>
                <a:spcPts val="600"/>
              </a:spcAft>
              <a:buClr>
                <a:srgbClr val="6D6E7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3pPr>
            <a:lvl4pPr marL="1202934" indent="-193613" algn="l" defTabSz="685577" rtl="0" eaLnBrk="1" latinLnBrk="0" hangingPunct="1">
              <a:lnSpc>
                <a:spcPct val="100000"/>
              </a:lnSpc>
              <a:spcBef>
                <a:spcPts val="0"/>
              </a:spcBef>
              <a:spcAft>
                <a:spcPts val="600"/>
              </a:spcAft>
              <a:buClr>
                <a:schemeClr val="bg1">
                  <a:lumMod val="65000"/>
                </a:schemeClr>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4pPr>
            <a:lvl5pPr marL="1542548" indent="-171394" algn="l" defTabSz="685577" rtl="0" eaLnBrk="1" latinLnBrk="0" hangingPunct="1">
              <a:lnSpc>
                <a:spcPct val="90000"/>
              </a:lnSpc>
              <a:spcBef>
                <a:spcPts val="375"/>
              </a:spcBef>
              <a:buClr>
                <a:schemeClr val="bg1">
                  <a:lumMod val="50000"/>
                </a:schemeClr>
              </a:buClr>
              <a:buFontTx/>
              <a:buBlip>
                <a:blip r:embed="rId3"/>
              </a:buBlip>
              <a:defRPr kumimoji="1" sz="1599" kern="1200">
                <a:solidFill>
                  <a:schemeClr val="tx1"/>
                </a:solidFill>
                <a:latin typeface="+mn-lt"/>
                <a:ea typeface="+mn-ea"/>
                <a:cs typeface="+mn-cs"/>
              </a:defRPr>
            </a:lvl5pPr>
            <a:lvl6pPr marL="1885337" indent="-171394" algn="l" defTabSz="685577" rtl="0" eaLnBrk="1" latinLnBrk="0" hangingPunct="1">
              <a:lnSpc>
                <a:spcPct val="90000"/>
              </a:lnSpc>
              <a:spcBef>
                <a:spcPts val="375"/>
              </a:spcBef>
              <a:buClr>
                <a:schemeClr val="bg1">
                  <a:lumMod val="50000"/>
                </a:schemeClr>
              </a:buClr>
              <a:buFontTx/>
              <a:buBlip>
                <a:blip r:embed="rId3"/>
              </a:buBlip>
              <a:defRPr kumimoji="1" sz="1599" kern="1200">
                <a:solidFill>
                  <a:schemeClr val="tx1"/>
                </a:solidFill>
                <a:latin typeface="+mn-lt"/>
                <a:ea typeface="+mn-ea"/>
                <a:cs typeface="+mn-cs"/>
              </a:defRPr>
            </a:lvl6pPr>
            <a:lvl7pPr marL="2228126"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7pPr>
            <a:lvl8pPr marL="2570914"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8pPr>
            <a:lvl9pPr marL="2913702"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9pPr>
          </a:lstStyle>
          <a:p>
            <a:pPr marL="0" indent="0">
              <a:buNone/>
            </a:pPr>
            <a:r>
              <a:rPr lang="en-AU" sz="1600" u="sng" dirty="0">
                <a:uFill>
                  <a:solidFill>
                    <a:srgbClr val="EAEAEA"/>
                  </a:solidFill>
                </a:uFill>
              </a:rPr>
              <a:t>PostgreSQL Documentation</a:t>
            </a:r>
          </a:p>
          <a:p>
            <a:pPr marL="0" lvl="1" indent="0">
              <a:buNone/>
            </a:pPr>
            <a:r>
              <a:rPr lang="en-AU" sz="1600" u="sng" dirty="0">
                <a:solidFill>
                  <a:schemeClr val="tx1">
                    <a:lumMod val="50000"/>
                    <a:lumOff val="50000"/>
                  </a:schemeClr>
                </a:solidFill>
                <a:uFill>
                  <a:solidFill>
                    <a:srgbClr val="EAEAEA"/>
                  </a:solidFill>
                </a:uFill>
                <a:hlinkClick r:id="rId5">
                  <a:extLst>
                    <a:ext uri="{A12FA001-AC4F-418D-AE19-62706E023703}">
                      <ahyp:hlinkClr xmlns:ahyp="http://schemas.microsoft.com/office/drawing/2018/hyperlinkcolor" val="tx"/>
                    </a:ext>
                  </a:extLst>
                </a:hlinkClick>
              </a:rPr>
              <a:t>https://www.postgresql.org/docs/</a:t>
            </a:r>
            <a:r>
              <a:rPr lang="en-AU" sz="1600" u="sng" dirty="0">
                <a:solidFill>
                  <a:schemeClr val="tx1">
                    <a:lumMod val="50000"/>
                    <a:lumOff val="50000"/>
                  </a:schemeClr>
                </a:solidFill>
                <a:uFill>
                  <a:solidFill>
                    <a:srgbClr val="EAEAEA"/>
                  </a:solidFill>
                </a:uFill>
              </a:rPr>
              <a:t> </a:t>
            </a:r>
          </a:p>
        </p:txBody>
      </p:sp>
      <p:grpSp>
        <p:nvGrpSpPr>
          <p:cNvPr id="4" name="Group 3">
            <a:extLst>
              <a:ext uri="{FF2B5EF4-FFF2-40B4-BE49-F238E27FC236}">
                <a16:creationId xmlns:a16="http://schemas.microsoft.com/office/drawing/2014/main" id="{7EBED5EE-F8CD-7CA4-5730-6F6F117F88D1}"/>
              </a:ext>
            </a:extLst>
          </p:cNvPr>
          <p:cNvGrpSpPr>
            <a:grpSpLocks noChangeAspect="1"/>
          </p:cNvGrpSpPr>
          <p:nvPr/>
        </p:nvGrpSpPr>
        <p:grpSpPr>
          <a:xfrm>
            <a:off x="397251" y="1254129"/>
            <a:ext cx="739387" cy="739387"/>
            <a:chOff x="475175" y="1634382"/>
            <a:chExt cx="816889" cy="816889"/>
          </a:xfrm>
        </p:grpSpPr>
        <p:grpSp>
          <p:nvGrpSpPr>
            <p:cNvPr id="5" name="Group 4">
              <a:extLst>
                <a:ext uri="{FF2B5EF4-FFF2-40B4-BE49-F238E27FC236}">
                  <a16:creationId xmlns:a16="http://schemas.microsoft.com/office/drawing/2014/main" id="{0B6A798F-42AA-F4D1-FEC3-A0CE41377E81}"/>
                </a:ext>
              </a:extLst>
            </p:cNvPr>
            <p:cNvGrpSpPr>
              <a:grpSpLocks noChangeAspect="1"/>
            </p:cNvGrpSpPr>
            <p:nvPr/>
          </p:nvGrpSpPr>
          <p:grpSpPr>
            <a:xfrm>
              <a:off x="475175" y="1634382"/>
              <a:ext cx="816889" cy="816889"/>
              <a:chOff x="6780479" y="3826738"/>
              <a:chExt cx="1088381" cy="1088381"/>
            </a:xfrm>
          </p:grpSpPr>
          <p:sp>
            <p:nvSpPr>
              <p:cNvPr id="9" name="Shape outer">
                <a:extLst>
                  <a:ext uri="{FF2B5EF4-FFF2-40B4-BE49-F238E27FC236}">
                    <a16:creationId xmlns:a16="http://schemas.microsoft.com/office/drawing/2014/main" id="{E4B74612-3141-0AFB-B67B-FF7229C58E11}"/>
                  </a:ext>
                </a:extLst>
              </p:cNvPr>
              <p:cNvSpPr/>
              <p:nvPr/>
            </p:nvSpPr>
            <p:spPr>
              <a:xfrm>
                <a:off x="6780479" y="3826738"/>
                <a:ext cx="1088381" cy="1088381"/>
              </a:xfrm>
              <a:custGeom>
                <a:avLst/>
                <a:gdLst>
                  <a:gd name="connsiteX0" fmla="*/ 0 w 1088381"/>
                  <a:gd name="connsiteY0" fmla="*/ 544124 h 1088381"/>
                  <a:gd name="connsiteX1" fmla="*/ 544258 w 1088381"/>
                  <a:gd name="connsiteY1" fmla="*/ 0 h 1088381"/>
                  <a:gd name="connsiteX2" fmla="*/ 1088382 w 1088381"/>
                  <a:gd name="connsiteY2" fmla="*/ 544124 h 1088381"/>
                  <a:gd name="connsiteX3" fmla="*/ 544258 w 1088381"/>
                  <a:gd name="connsiteY3" fmla="*/ 1088382 h 1088381"/>
                  <a:gd name="connsiteX4" fmla="*/ 0 w 1088381"/>
                  <a:gd name="connsiteY4" fmla="*/ 544124 h 1088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381" h="1088381">
                    <a:moveTo>
                      <a:pt x="0" y="544124"/>
                    </a:moveTo>
                    <a:cubicBezTo>
                      <a:pt x="0" y="243604"/>
                      <a:pt x="243738" y="0"/>
                      <a:pt x="544258" y="0"/>
                    </a:cubicBezTo>
                    <a:cubicBezTo>
                      <a:pt x="844778" y="0"/>
                      <a:pt x="1088382" y="243604"/>
                      <a:pt x="1088382" y="544124"/>
                    </a:cubicBezTo>
                    <a:cubicBezTo>
                      <a:pt x="1088382" y="844644"/>
                      <a:pt x="844778" y="1088382"/>
                      <a:pt x="544258" y="1088382"/>
                    </a:cubicBezTo>
                    <a:cubicBezTo>
                      <a:pt x="243738" y="1088382"/>
                      <a:pt x="0" y="844644"/>
                      <a:pt x="0" y="544124"/>
                    </a:cubicBezTo>
                    <a:close/>
                  </a:path>
                </a:pathLst>
              </a:custGeom>
              <a:gradFill>
                <a:gsLst>
                  <a:gs pos="24000">
                    <a:srgbClr val="FFE700"/>
                  </a:gs>
                  <a:gs pos="51000">
                    <a:srgbClr val="FF8000"/>
                  </a:gs>
                </a:gsLst>
                <a:lin ang="2700000" scaled="0"/>
              </a:gradFill>
              <a:ln w="0" cap="flat">
                <a:noFill/>
                <a:prstDash val="solid"/>
                <a:miter/>
              </a:ln>
              <a:effectLst>
                <a:outerShdw sx="120000" sy="120000" algn="ctr" rotWithShape="0">
                  <a:schemeClr val="bg1"/>
                </a:outerShdw>
              </a:effectLst>
            </p:spPr>
            <p:txBody>
              <a:bodyPr rtlCol="0" anchor="ctr"/>
              <a:lstStyle/>
              <a:p>
                <a:endParaRPr lang="en-US" sz="2400" dirty="0"/>
              </a:p>
            </p:txBody>
          </p:sp>
          <p:sp>
            <p:nvSpPr>
              <p:cNvPr id="10" name="Shape inner">
                <a:extLst>
                  <a:ext uri="{FF2B5EF4-FFF2-40B4-BE49-F238E27FC236}">
                    <a16:creationId xmlns:a16="http://schemas.microsoft.com/office/drawing/2014/main" id="{2789FAC7-DBD8-B6C4-F465-0FFB37393C67}"/>
                  </a:ext>
                </a:extLst>
              </p:cNvPr>
              <p:cNvSpPr>
                <a:spLocks noChangeAspect="1"/>
              </p:cNvSpPr>
              <p:nvPr/>
            </p:nvSpPr>
            <p:spPr>
              <a:xfrm>
                <a:off x="6903168" y="3946749"/>
                <a:ext cx="840859" cy="840859"/>
              </a:xfrm>
              <a:custGeom>
                <a:avLst/>
                <a:gdLst>
                  <a:gd name="connsiteX0" fmla="*/ 0 w 866339"/>
                  <a:gd name="connsiteY0" fmla="*/ 433103 h 866339"/>
                  <a:gd name="connsiteX1" fmla="*/ 433237 w 866339"/>
                  <a:gd name="connsiteY1" fmla="*/ 0 h 866339"/>
                  <a:gd name="connsiteX2" fmla="*/ 866340 w 866339"/>
                  <a:gd name="connsiteY2" fmla="*/ 433103 h 866339"/>
                  <a:gd name="connsiteX3" fmla="*/ 433237 w 866339"/>
                  <a:gd name="connsiteY3" fmla="*/ 866340 h 866339"/>
                  <a:gd name="connsiteX4" fmla="*/ 0 w 866339"/>
                  <a:gd name="connsiteY4" fmla="*/ 433103 h 866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339" h="866339">
                    <a:moveTo>
                      <a:pt x="0" y="433103"/>
                    </a:moveTo>
                    <a:cubicBezTo>
                      <a:pt x="0" y="193919"/>
                      <a:pt x="193919" y="0"/>
                      <a:pt x="433237" y="0"/>
                    </a:cubicBezTo>
                    <a:cubicBezTo>
                      <a:pt x="672555" y="0"/>
                      <a:pt x="866340" y="193919"/>
                      <a:pt x="866340" y="433103"/>
                    </a:cubicBezTo>
                    <a:cubicBezTo>
                      <a:pt x="866340" y="672287"/>
                      <a:pt x="672421" y="866340"/>
                      <a:pt x="433237" y="866340"/>
                    </a:cubicBezTo>
                    <a:cubicBezTo>
                      <a:pt x="194053" y="866340"/>
                      <a:pt x="0" y="672421"/>
                      <a:pt x="0" y="433103"/>
                    </a:cubicBezTo>
                    <a:close/>
                  </a:path>
                </a:pathLst>
              </a:custGeom>
              <a:gradFill>
                <a:gsLst>
                  <a:gs pos="29000">
                    <a:srgbClr val="FF8000"/>
                  </a:gs>
                  <a:gs pos="77000">
                    <a:srgbClr val="FFE700"/>
                  </a:gs>
                </a:gsLst>
                <a:lin ang="1631684" scaled="1"/>
              </a:gradFill>
              <a:ln w="0" cap="flat">
                <a:noFill/>
                <a:prstDash val="solid"/>
                <a:miter/>
              </a:ln>
            </p:spPr>
            <p:txBody>
              <a:bodyPr rtlCol="0" anchor="ctr"/>
              <a:lstStyle/>
              <a:p>
                <a:endParaRPr lang="en-US" sz="2400" dirty="0"/>
              </a:p>
            </p:txBody>
          </p:sp>
        </p:grpSp>
        <p:pic>
          <p:nvPicPr>
            <p:cNvPr id="8" name="Graphic 7">
              <a:extLst>
                <a:ext uri="{FF2B5EF4-FFF2-40B4-BE49-F238E27FC236}">
                  <a16:creationId xmlns:a16="http://schemas.microsoft.com/office/drawing/2014/main" id="{7438766A-141A-E4C6-CCBC-2160D792979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12477" y="1845309"/>
              <a:ext cx="377280" cy="377280"/>
            </a:xfrm>
            <a:prstGeom prst="rect">
              <a:avLst/>
            </a:prstGeom>
          </p:spPr>
        </p:pic>
      </p:grpSp>
      <p:grpSp>
        <p:nvGrpSpPr>
          <p:cNvPr id="13" name="Group 12">
            <a:extLst>
              <a:ext uri="{FF2B5EF4-FFF2-40B4-BE49-F238E27FC236}">
                <a16:creationId xmlns:a16="http://schemas.microsoft.com/office/drawing/2014/main" id="{4A5488A2-E51C-DB88-C760-D702E483162F}"/>
              </a:ext>
            </a:extLst>
          </p:cNvPr>
          <p:cNvGrpSpPr>
            <a:grpSpLocks noChangeAspect="1"/>
          </p:cNvGrpSpPr>
          <p:nvPr/>
        </p:nvGrpSpPr>
        <p:grpSpPr>
          <a:xfrm>
            <a:off x="397251" y="2264656"/>
            <a:ext cx="739387" cy="739387"/>
            <a:chOff x="475175" y="1634382"/>
            <a:chExt cx="816889" cy="816889"/>
          </a:xfrm>
        </p:grpSpPr>
        <p:grpSp>
          <p:nvGrpSpPr>
            <p:cNvPr id="14" name="Group 13">
              <a:extLst>
                <a:ext uri="{FF2B5EF4-FFF2-40B4-BE49-F238E27FC236}">
                  <a16:creationId xmlns:a16="http://schemas.microsoft.com/office/drawing/2014/main" id="{42328CBB-12A2-4740-1E33-AC070E775498}"/>
                </a:ext>
              </a:extLst>
            </p:cNvPr>
            <p:cNvGrpSpPr>
              <a:grpSpLocks noChangeAspect="1"/>
            </p:cNvGrpSpPr>
            <p:nvPr/>
          </p:nvGrpSpPr>
          <p:grpSpPr>
            <a:xfrm>
              <a:off x="475175" y="1634382"/>
              <a:ext cx="816889" cy="816889"/>
              <a:chOff x="6780479" y="3826738"/>
              <a:chExt cx="1088381" cy="1088381"/>
            </a:xfrm>
          </p:grpSpPr>
          <p:sp>
            <p:nvSpPr>
              <p:cNvPr id="16" name="Shape outer">
                <a:extLst>
                  <a:ext uri="{FF2B5EF4-FFF2-40B4-BE49-F238E27FC236}">
                    <a16:creationId xmlns:a16="http://schemas.microsoft.com/office/drawing/2014/main" id="{7D17CB74-896A-DF5D-3F7C-6854D6FEA0ED}"/>
                  </a:ext>
                </a:extLst>
              </p:cNvPr>
              <p:cNvSpPr/>
              <p:nvPr/>
            </p:nvSpPr>
            <p:spPr>
              <a:xfrm>
                <a:off x="6780479" y="3826738"/>
                <a:ext cx="1088381" cy="1088381"/>
              </a:xfrm>
              <a:custGeom>
                <a:avLst/>
                <a:gdLst>
                  <a:gd name="connsiteX0" fmla="*/ 0 w 1088381"/>
                  <a:gd name="connsiteY0" fmla="*/ 544124 h 1088381"/>
                  <a:gd name="connsiteX1" fmla="*/ 544258 w 1088381"/>
                  <a:gd name="connsiteY1" fmla="*/ 0 h 1088381"/>
                  <a:gd name="connsiteX2" fmla="*/ 1088382 w 1088381"/>
                  <a:gd name="connsiteY2" fmla="*/ 544124 h 1088381"/>
                  <a:gd name="connsiteX3" fmla="*/ 544258 w 1088381"/>
                  <a:gd name="connsiteY3" fmla="*/ 1088382 h 1088381"/>
                  <a:gd name="connsiteX4" fmla="*/ 0 w 1088381"/>
                  <a:gd name="connsiteY4" fmla="*/ 544124 h 1088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381" h="1088381">
                    <a:moveTo>
                      <a:pt x="0" y="544124"/>
                    </a:moveTo>
                    <a:cubicBezTo>
                      <a:pt x="0" y="243604"/>
                      <a:pt x="243738" y="0"/>
                      <a:pt x="544258" y="0"/>
                    </a:cubicBezTo>
                    <a:cubicBezTo>
                      <a:pt x="844778" y="0"/>
                      <a:pt x="1088382" y="243604"/>
                      <a:pt x="1088382" y="544124"/>
                    </a:cubicBezTo>
                    <a:cubicBezTo>
                      <a:pt x="1088382" y="844644"/>
                      <a:pt x="844778" y="1088382"/>
                      <a:pt x="544258" y="1088382"/>
                    </a:cubicBezTo>
                    <a:cubicBezTo>
                      <a:pt x="243738" y="1088382"/>
                      <a:pt x="0" y="844644"/>
                      <a:pt x="0" y="544124"/>
                    </a:cubicBezTo>
                    <a:close/>
                  </a:path>
                </a:pathLst>
              </a:custGeom>
              <a:gradFill>
                <a:gsLst>
                  <a:gs pos="24000">
                    <a:srgbClr val="FFE700"/>
                  </a:gs>
                  <a:gs pos="51000">
                    <a:srgbClr val="FF8000"/>
                  </a:gs>
                </a:gsLst>
                <a:lin ang="2700000" scaled="0"/>
              </a:gradFill>
              <a:ln w="0" cap="flat">
                <a:noFill/>
                <a:prstDash val="solid"/>
                <a:miter/>
              </a:ln>
              <a:effectLst>
                <a:outerShdw sx="120000" sy="120000" algn="ctr" rotWithShape="0">
                  <a:schemeClr val="bg1"/>
                </a:outerShdw>
              </a:effectLst>
            </p:spPr>
            <p:txBody>
              <a:bodyPr rtlCol="0" anchor="ctr"/>
              <a:lstStyle/>
              <a:p>
                <a:endParaRPr lang="en-US" sz="2400" dirty="0"/>
              </a:p>
            </p:txBody>
          </p:sp>
          <p:sp>
            <p:nvSpPr>
              <p:cNvPr id="17" name="Shape inner">
                <a:extLst>
                  <a:ext uri="{FF2B5EF4-FFF2-40B4-BE49-F238E27FC236}">
                    <a16:creationId xmlns:a16="http://schemas.microsoft.com/office/drawing/2014/main" id="{40F71E07-7682-4494-7E48-E67334441137}"/>
                  </a:ext>
                </a:extLst>
              </p:cNvPr>
              <p:cNvSpPr>
                <a:spLocks noChangeAspect="1"/>
              </p:cNvSpPr>
              <p:nvPr/>
            </p:nvSpPr>
            <p:spPr>
              <a:xfrm>
                <a:off x="6903168" y="3946749"/>
                <a:ext cx="840859" cy="840859"/>
              </a:xfrm>
              <a:custGeom>
                <a:avLst/>
                <a:gdLst>
                  <a:gd name="connsiteX0" fmla="*/ 0 w 866339"/>
                  <a:gd name="connsiteY0" fmla="*/ 433103 h 866339"/>
                  <a:gd name="connsiteX1" fmla="*/ 433237 w 866339"/>
                  <a:gd name="connsiteY1" fmla="*/ 0 h 866339"/>
                  <a:gd name="connsiteX2" fmla="*/ 866340 w 866339"/>
                  <a:gd name="connsiteY2" fmla="*/ 433103 h 866339"/>
                  <a:gd name="connsiteX3" fmla="*/ 433237 w 866339"/>
                  <a:gd name="connsiteY3" fmla="*/ 866340 h 866339"/>
                  <a:gd name="connsiteX4" fmla="*/ 0 w 866339"/>
                  <a:gd name="connsiteY4" fmla="*/ 433103 h 866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339" h="866339">
                    <a:moveTo>
                      <a:pt x="0" y="433103"/>
                    </a:moveTo>
                    <a:cubicBezTo>
                      <a:pt x="0" y="193919"/>
                      <a:pt x="193919" y="0"/>
                      <a:pt x="433237" y="0"/>
                    </a:cubicBezTo>
                    <a:cubicBezTo>
                      <a:pt x="672555" y="0"/>
                      <a:pt x="866340" y="193919"/>
                      <a:pt x="866340" y="433103"/>
                    </a:cubicBezTo>
                    <a:cubicBezTo>
                      <a:pt x="866340" y="672287"/>
                      <a:pt x="672421" y="866340"/>
                      <a:pt x="433237" y="866340"/>
                    </a:cubicBezTo>
                    <a:cubicBezTo>
                      <a:pt x="194053" y="866340"/>
                      <a:pt x="0" y="672421"/>
                      <a:pt x="0" y="433103"/>
                    </a:cubicBezTo>
                    <a:close/>
                  </a:path>
                </a:pathLst>
              </a:custGeom>
              <a:gradFill>
                <a:gsLst>
                  <a:gs pos="29000">
                    <a:srgbClr val="FF8000"/>
                  </a:gs>
                  <a:gs pos="77000">
                    <a:srgbClr val="FFE700"/>
                  </a:gs>
                </a:gsLst>
                <a:lin ang="1631684" scaled="1"/>
              </a:gradFill>
              <a:ln w="0" cap="flat">
                <a:noFill/>
                <a:prstDash val="solid"/>
                <a:miter/>
              </a:ln>
            </p:spPr>
            <p:txBody>
              <a:bodyPr rtlCol="0" anchor="ctr"/>
              <a:lstStyle/>
              <a:p>
                <a:endParaRPr lang="en-US" sz="2400" dirty="0"/>
              </a:p>
            </p:txBody>
          </p:sp>
        </p:grpSp>
        <p:pic>
          <p:nvPicPr>
            <p:cNvPr id="15" name="Graphic 14">
              <a:extLst>
                <a:ext uri="{FF2B5EF4-FFF2-40B4-BE49-F238E27FC236}">
                  <a16:creationId xmlns:a16="http://schemas.microsoft.com/office/drawing/2014/main" id="{CDB4B31E-EC99-AD49-E82F-0D18B4BF0D17}"/>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rot="2520000">
              <a:off x="705649" y="1789611"/>
              <a:ext cx="390937" cy="488676"/>
            </a:xfrm>
            <a:prstGeom prst="rect">
              <a:avLst/>
            </a:prstGeom>
          </p:spPr>
        </p:pic>
      </p:grpSp>
      <p:grpSp>
        <p:nvGrpSpPr>
          <p:cNvPr id="18" name="Group 17">
            <a:extLst>
              <a:ext uri="{FF2B5EF4-FFF2-40B4-BE49-F238E27FC236}">
                <a16:creationId xmlns:a16="http://schemas.microsoft.com/office/drawing/2014/main" id="{6C79DE4E-2D84-504E-7DB4-F40799C43CE5}"/>
              </a:ext>
            </a:extLst>
          </p:cNvPr>
          <p:cNvGrpSpPr>
            <a:grpSpLocks noChangeAspect="1"/>
          </p:cNvGrpSpPr>
          <p:nvPr/>
        </p:nvGrpSpPr>
        <p:grpSpPr>
          <a:xfrm>
            <a:off x="397251" y="3237639"/>
            <a:ext cx="739387" cy="739387"/>
            <a:chOff x="475175" y="1634382"/>
            <a:chExt cx="816889" cy="816889"/>
          </a:xfrm>
        </p:grpSpPr>
        <p:grpSp>
          <p:nvGrpSpPr>
            <p:cNvPr id="19" name="Group 18">
              <a:extLst>
                <a:ext uri="{FF2B5EF4-FFF2-40B4-BE49-F238E27FC236}">
                  <a16:creationId xmlns:a16="http://schemas.microsoft.com/office/drawing/2014/main" id="{0C07F14B-BAD9-76EE-02DA-0E24964BEF24}"/>
                </a:ext>
              </a:extLst>
            </p:cNvPr>
            <p:cNvGrpSpPr>
              <a:grpSpLocks noChangeAspect="1"/>
            </p:cNvGrpSpPr>
            <p:nvPr/>
          </p:nvGrpSpPr>
          <p:grpSpPr>
            <a:xfrm>
              <a:off x="475175" y="1634382"/>
              <a:ext cx="816889" cy="816889"/>
              <a:chOff x="6780479" y="3826738"/>
              <a:chExt cx="1088381" cy="1088381"/>
            </a:xfrm>
          </p:grpSpPr>
          <p:sp>
            <p:nvSpPr>
              <p:cNvPr id="21" name="Shape outer">
                <a:extLst>
                  <a:ext uri="{FF2B5EF4-FFF2-40B4-BE49-F238E27FC236}">
                    <a16:creationId xmlns:a16="http://schemas.microsoft.com/office/drawing/2014/main" id="{620F862B-487B-99D4-4823-067A1749548A}"/>
                  </a:ext>
                </a:extLst>
              </p:cNvPr>
              <p:cNvSpPr/>
              <p:nvPr/>
            </p:nvSpPr>
            <p:spPr>
              <a:xfrm>
                <a:off x="6780479" y="3826738"/>
                <a:ext cx="1088381" cy="1088381"/>
              </a:xfrm>
              <a:custGeom>
                <a:avLst/>
                <a:gdLst>
                  <a:gd name="connsiteX0" fmla="*/ 0 w 1088381"/>
                  <a:gd name="connsiteY0" fmla="*/ 544124 h 1088381"/>
                  <a:gd name="connsiteX1" fmla="*/ 544258 w 1088381"/>
                  <a:gd name="connsiteY1" fmla="*/ 0 h 1088381"/>
                  <a:gd name="connsiteX2" fmla="*/ 1088382 w 1088381"/>
                  <a:gd name="connsiteY2" fmla="*/ 544124 h 1088381"/>
                  <a:gd name="connsiteX3" fmla="*/ 544258 w 1088381"/>
                  <a:gd name="connsiteY3" fmla="*/ 1088382 h 1088381"/>
                  <a:gd name="connsiteX4" fmla="*/ 0 w 1088381"/>
                  <a:gd name="connsiteY4" fmla="*/ 544124 h 1088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381" h="1088381">
                    <a:moveTo>
                      <a:pt x="0" y="544124"/>
                    </a:moveTo>
                    <a:cubicBezTo>
                      <a:pt x="0" y="243604"/>
                      <a:pt x="243738" y="0"/>
                      <a:pt x="544258" y="0"/>
                    </a:cubicBezTo>
                    <a:cubicBezTo>
                      <a:pt x="844778" y="0"/>
                      <a:pt x="1088382" y="243604"/>
                      <a:pt x="1088382" y="544124"/>
                    </a:cubicBezTo>
                    <a:cubicBezTo>
                      <a:pt x="1088382" y="844644"/>
                      <a:pt x="844778" y="1088382"/>
                      <a:pt x="544258" y="1088382"/>
                    </a:cubicBezTo>
                    <a:cubicBezTo>
                      <a:pt x="243738" y="1088382"/>
                      <a:pt x="0" y="844644"/>
                      <a:pt x="0" y="544124"/>
                    </a:cubicBezTo>
                    <a:close/>
                  </a:path>
                </a:pathLst>
              </a:custGeom>
              <a:gradFill>
                <a:gsLst>
                  <a:gs pos="24000">
                    <a:srgbClr val="FFE700"/>
                  </a:gs>
                  <a:gs pos="51000">
                    <a:srgbClr val="FF8000"/>
                  </a:gs>
                </a:gsLst>
                <a:lin ang="2700000" scaled="0"/>
              </a:gradFill>
              <a:ln w="0" cap="flat">
                <a:noFill/>
                <a:prstDash val="solid"/>
                <a:miter/>
              </a:ln>
              <a:effectLst>
                <a:outerShdw sx="120000" sy="120000" algn="ctr" rotWithShape="0">
                  <a:schemeClr val="bg1"/>
                </a:outerShdw>
              </a:effectLst>
            </p:spPr>
            <p:txBody>
              <a:bodyPr rtlCol="0" anchor="ctr"/>
              <a:lstStyle/>
              <a:p>
                <a:endParaRPr lang="en-US" sz="2400" dirty="0"/>
              </a:p>
            </p:txBody>
          </p:sp>
          <p:sp>
            <p:nvSpPr>
              <p:cNvPr id="22" name="Shape inner">
                <a:extLst>
                  <a:ext uri="{FF2B5EF4-FFF2-40B4-BE49-F238E27FC236}">
                    <a16:creationId xmlns:a16="http://schemas.microsoft.com/office/drawing/2014/main" id="{DC8B7396-2CEC-C38B-034F-44DA996EC5F2}"/>
                  </a:ext>
                </a:extLst>
              </p:cNvPr>
              <p:cNvSpPr>
                <a:spLocks noChangeAspect="1"/>
              </p:cNvSpPr>
              <p:nvPr/>
            </p:nvSpPr>
            <p:spPr>
              <a:xfrm>
                <a:off x="6903168" y="3946749"/>
                <a:ext cx="840859" cy="840859"/>
              </a:xfrm>
              <a:custGeom>
                <a:avLst/>
                <a:gdLst>
                  <a:gd name="connsiteX0" fmla="*/ 0 w 866339"/>
                  <a:gd name="connsiteY0" fmla="*/ 433103 h 866339"/>
                  <a:gd name="connsiteX1" fmla="*/ 433237 w 866339"/>
                  <a:gd name="connsiteY1" fmla="*/ 0 h 866339"/>
                  <a:gd name="connsiteX2" fmla="*/ 866340 w 866339"/>
                  <a:gd name="connsiteY2" fmla="*/ 433103 h 866339"/>
                  <a:gd name="connsiteX3" fmla="*/ 433237 w 866339"/>
                  <a:gd name="connsiteY3" fmla="*/ 866340 h 866339"/>
                  <a:gd name="connsiteX4" fmla="*/ 0 w 866339"/>
                  <a:gd name="connsiteY4" fmla="*/ 433103 h 866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339" h="866339">
                    <a:moveTo>
                      <a:pt x="0" y="433103"/>
                    </a:moveTo>
                    <a:cubicBezTo>
                      <a:pt x="0" y="193919"/>
                      <a:pt x="193919" y="0"/>
                      <a:pt x="433237" y="0"/>
                    </a:cubicBezTo>
                    <a:cubicBezTo>
                      <a:pt x="672555" y="0"/>
                      <a:pt x="866340" y="193919"/>
                      <a:pt x="866340" y="433103"/>
                    </a:cubicBezTo>
                    <a:cubicBezTo>
                      <a:pt x="866340" y="672287"/>
                      <a:pt x="672421" y="866340"/>
                      <a:pt x="433237" y="866340"/>
                    </a:cubicBezTo>
                    <a:cubicBezTo>
                      <a:pt x="194053" y="866340"/>
                      <a:pt x="0" y="672421"/>
                      <a:pt x="0" y="433103"/>
                    </a:cubicBezTo>
                    <a:close/>
                  </a:path>
                </a:pathLst>
              </a:custGeom>
              <a:gradFill>
                <a:gsLst>
                  <a:gs pos="29000">
                    <a:srgbClr val="FF8000"/>
                  </a:gs>
                  <a:gs pos="77000">
                    <a:srgbClr val="FFE700"/>
                  </a:gs>
                </a:gsLst>
                <a:lin ang="1631684" scaled="1"/>
              </a:gradFill>
              <a:ln w="0" cap="flat">
                <a:noFill/>
                <a:prstDash val="solid"/>
                <a:miter/>
              </a:ln>
            </p:spPr>
            <p:txBody>
              <a:bodyPr rtlCol="0" anchor="ctr"/>
              <a:lstStyle/>
              <a:p>
                <a:endParaRPr lang="en-US" sz="2400" dirty="0"/>
              </a:p>
            </p:txBody>
          </p:sp>
        </p:grpSp>
        <p:pic>
          <p:nvPicPr>
            <p:cNvPr id="20" name="Graphic 19">
              <a:extLst>
                <a:ext uri="{FF2B5EF4-FFF2-40B4-BE49-F238E27FC236}">
                  <a16:creationId xmlns:a16="http://schemas.microsoft.com/office/drawing/2014/main" id="{562F999A-9840-14BD-877E-4D45A51DDDA0}"/>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721633" y="1882077"/>
              <a:ext cx="358969" cy="303741"/>
            </a:xfrm>
            <a:prstGeom prst="rect">
              <a:avLst/>
            </a:prstGeom>
          </p:spPr>
        </p:pic>
      </p:grpSp>
      <p:pic>
        <p:nvPicPr>
          <p:cNvPr id="28" name="Picture 27" descr="A picture containing person, posing">
            <a:extLst>
              <a:ext uri="{FF2B5EF4-FFF2-40B4-BE49-F238E27FC236}">
                <a16:creationId xmlns:a16="http://schemas.microsoft.com/office/drawing/2014/main" id="{E8399C07-B68C-FBEB-CFD6-04A7E3CA7CB3}"/>
              </a:ext>
            </a:extLst>
          </p:cNvPr>
          <p:cNvPicPr>
            <a:picLocks noChangeAspect="1"/>
          </p:cNvPicPr>
          <p:nvPr/>
        </p:nvPicPr>
        <p:blipFill>
          <a:blip r:embed="rId12" cstate="hqprint">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a:ext>
            </a:extLst>
          </a:blip>
          <a:srcRect r="-9931"/>
          <a:stretch/>
        </p:blipFill>
        <p:spPr>
          <a:xfrm flipH="1">
            <a:off x="6355842" y="844551"/>
            <a:ext cx="2698344" cy="4298949"/>
          </a:xfrm>
          <a:prstGeom prst="rect">
            <a:avLst/>
          </a:prstGeom>
          <a:effectLst/>
        </p:spPr>
      </p:pic>
      <p:pic>
        <p:nvPicPr>
          <p:cNvPr id="27" name="Picture 26" descr="A picture containing person, posing">
            <a:extLst>
              <a:ext uri="{FF2B5EF4-FFF2-40B4-BE49-F238E27FC236}">
                <a16:creationId xmlns:a16="http://schemas.microsoft.com/office/drawing/2014/main" id="{1EBD0710-D932-CC07-5D11-4D050E1868B5}"/>
              </a:ext>
            </a:extLst>
          </p:cNvPr>
          <p:cNvPicPr>
            <a:picLocks noChangeAspect="1"/>
          </p:cNvPicPr>
          <p:nvPr/>
        </p:nvPicPr>
        <p:blipFill>
          <a:blip r:embed="rId14" cstate="hqprint">
            <a:extLst>
              <a:ext uri="{BEBA8EAE-BF5A-486C-A8C5-ECC9F3942E4B}">
                <a14:imgProps xmlns:a14="http://schemas.microsoft.com/office/drawing/2010/main">
                  <a14:imgLayer r:embed="rId13">
                    <a14:imgEffect>
                      <a14:brightnessContrast bright="13000"/>
                    </a14:imgEffect>
                  </a14:imgLayer>
                </a14:imgProps>
              </a:ext>
              <a:ext uri="{28A0092B-C50C-407E-A947-70E740481C1C}">
                <a14:useLocalDpi xmlns:a14="http://schemas.microsoft.com/office/drawing/2010/main"/>
              </a:ext>
            </a:extLst>
          </a:blip>
          <a:srcRect r="-9931"/>
          <a:stretch/>
        </p:blipFill>
        <p:spPr>
          <a:xfrm flipH="1">
            <a:off x="6445656" y="844551"/>
            <a:ext cx="2698344" cy="4298949"/>
          </a:xfrm>
          <a:prstGeom prst="rect">
            <a:avLst/>
          </a:prstGeom>
          <a:effectLst/>
        </p:spPr>
      </p:pic>
    </p:spTree>
    <p:extLst>
      <p:ext uri="{BB962C8B-B14F-4D97-AF65-F5344CB8AC3E}">
        <p14:creationId xmlns:p14="http://schemas.microsoft.com/office/powerpoint/2010/main" val="1857437770"/>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A6720B-315D-14D5-035B-6A5BA35F3769}"/>
              </a:ext>
            </a:extLst>
          </p:cNvPr>
          <p:cNvSpPr txBox="1"/>
          <p:nvPr/>
        </p:nvSpPr>
        <p:spPr>
          <a:xfrm>
            <a:off x="556546" y="2633217"/>
            <a:ext cx="2367005" cy="507831"/>
          </a:xfrm>
          <a:prstGeom prst="rect">
            <a:avLst/>
          </a:prstGeom>
          <a:noFill/>
        </p:spPr>
        <p:txBody>
          <a:bodyPr wrap="square">
            <a:spAutoFit/>
          </a:bodyPr>
          <a:lstStyle/>
          <a:p>
            <a:pPr defTabSz="685783">
              <a:spcAft>
                <a:spcPts val="75"/>
              </a:spcAft>
              <a:buClr>
                <a:srgbClr val="2400B0"/>
              </a:buClr>
              <a:buSzPct val="120000"/>
            </a:pPr>
            <a:r>
              <a:rPr lang="en-US" sz="1350" dirty="0">
                <a:solidFill>
                  <a:schemeClr val="bg1"/>
                </a:solidFill>
                <a:latin typeface="Fujitsu Infinity Pro Bold" pitchFamily="2" charset="0"/>
              </a:rPr>
              <a:t>linkedin.com/in/vigneshwaran-c-80b36029</a:t>
            </a:r>
            <a:endParaRPr lang="en-US" sz="1500" dirty="0">
              <a:solidFill>
                <a:schemeClr val="bg1"/>
              </a:solidFill>
              <a:latin typeface="Fujitsu Infinity Pro Bold" pitchFamily="2" charset="0"/>
            </a:endParaRPr>
          </a:p>
        </p:txBody>
      </p:sp>
      <p:grpSp>
        <p:nvGrpSpPr>
          <p:cNvPr id="4" name="Graphic 10">
            <a:extLst>
              <a:ext uri="{FF2B5EF4-FFF2-40B4-BE49-F238E27FC236}">
                <a16:creationId xmlns:a16="http://schemas.microsoft.com/office/drawing/2014/main" id="{6062977E-8B9D-3523-38D5-1FB24AD3DA64}"/>
              </a:ext>
            </a:extLst>
          </p:cNvPr>
          <p:cNvGrpSpPr>
            <a:grpSpLocks noChangeAspect="1"/>
          </p:cNvGrpSpPr>
          <p:nvPr/>
        </p:nvGrpSpPr>
        <p:grpSpPr>
          <a:xfrm>
            <a:off x="313547" y="2666279"/>
            <a:ext cx="243000" cy="243000"/>
            <a:chOff x="5753100" y="3086100"/>
            <a:chExt cx="685800" cy="685800"/>
          </a:xfrm>
        </p:grpSpPr>
        <p:sp>
          <p:nvSpPr>
            <p:cNvPr id="5" name="Freeform: Shape 4">
              <a:extLst>
                <a:ext uri="{FF2B5EF4-FFF2-40B4-BE49-F238E27FC236}">
                  <a16:creationId xmlns:a16="http://schemas.microsoft.com/office/drawing/2014/main" id="{96DED8D5-0E00-DBC4-0E69-1D37BE9C0329}"/>
                </a:ext>
              </a:extLst>
            </p:cNvPr>
            <p:cNvSpPr/>
            <p:nvPr/>
          </p:nvSpPr>
          <p:spPr>
            <a:xfrm>
              <a:off x="5753100" y="3086100"/>
              <a:ext cx="685800" cy="685800"/>
            </a:xfrm>
            <a:custGeom>
              <a:avLst/>
              <a:gdLst>
                <a:gd name="connsiteX0" fmla="*/ 76200 w 685800"/>
                <a:gd name="connsiteY0" fmla="*/ 685800 h 685800"/>
                <a:gd name="connsiteX1" fmla="*/ 609600 w 685800"/>
                <a:gd name="connsiteY1" fmla="*/ 685800 h 685800"/>
                <a:gd name="connsiteX2" fmla="*/ 685800 w 685800"/>
                <a:gd name="connsiteY2" fmla="*/ 609600 h 685800"/>
                <a:gd name="connsiteX3" fmla="*/ 685800 w 685800"/>
                <a:gd name="connsiteY3" fmla="*/ 76200 h 685800"/>
                <a:gd name="connsiteX4" fmla="*/ 609600 w 685800"/>
                <a:gd name="connsiteY4" fmla="*/ 0 h 685800"/>
                <a:gd name="connsiteX5" fmla="*/ 76200 w 685800"/>
                <a:gd name="connsiteY5" fmla="*/ 0 h 685800"/>
                <a:gd name="connsiteX6" fmla="*/ 0 w 685800"/>
                <a:gd name="connsiteY6" fmla="*/ 76200 h 685800"/>
                <a:gd name="connsiteX7" fmla="*/ 0 w 685800"/>
                <a:gd name="connsiteY7" fmla="*/ 609600 h 685800"/>
                <a:gd name="connsiteX8" fmla="*/ 76200 w 685800"/>
                <a:gd name="connsiteY8"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 h="685800">
                  <a:moveTo>
                    <a:pt x="76200" y="685800"/>
                  </a:moveTo>
                  <a:lnTo>
                    <a:pt x="609600" y="685800"/>
                  </a:lnTo>
                  <a:cubicBezTo>
                    <a:pt x="651684" y="685800"/>
                    <a:pt x="685800" y="651684"/>
                    <a:pt x="685800" y="609600"/>
                  </a:cubicBezTo>
                  <a:lnTo>
                    <a:pt x="685800" y="76200"/>
                  </a:lnTo>
                  <a:cubicBezTo>
                    <a:pt x="685800" y="34116"/>
                    <a:pt x="651684" y="0"/>
                    <a:pt x="609600" y="0"/>
                  </a:cubicBezTo>
                  <a:lnTo>
                    <a:pt x="76200" y="0"/>
                  </a:lnTo>
                  <a:cubicBezTo>
                    <a:pt x="34116" y="0"/>
                    <a:pt x="0" y="34116"/>
                    <a:pt x="0" y="76200"/>
                  </a:cubicBezTo>
                  <a:lnTo>
                    <a:pt x="0" y="609600"/>
                  </a:lnTo>
                  <a:cubicBezTo>
                    <a:pt x="0" y="651684"/>
                    <a:pt x="34116" y="685800"/>
                    <a:pt x="76200" y="685800"/>
                  </a:cubicBezTo>
                  <a:close/>
                </a:path>
              </a:pathLst>
            </a:custGeom>
            <a:solidFill>
              <a:sysClr val="window" lastClr="FFFFFF"/>
            </a:solidFill>
            <a:ln w="302" cap="flat">
              <a:noFill/>
              <a:prstDash val="solid"/>
              <a:miter/>
            </a:ln>
          </p:spPr>
          <p:txBody>
            <a:bodyPr rtlCol="0" anchor="ctr"/>
            <a:lstStyle/>
            <a:p>
              <a:pPr defTabSz="685800">
                <a:defRPr/>
              </a:pPr>
              <a:endParaRPr lang="en-US" sz="1350" kern="0" dirty="0">
                <a:solidFill>
                  <a:prstClr val="black"/>
                </a:solidFill>
                <a:latin typeface="Fujitsu Infinity Pro"/>
              </a:endParaRPr>
            </a:p>
          </p:txBody>
        </p:sp>
        <p:sp>
          <p:nvSpPr>
            <p:cNvPr id="6" name="Freeform: Shape 5">
              <a:extLst>
                <a:ext uri="{FF2B5EF4-FFF2-40B4-BE49-F238E27FC236}">
                  <a16:creationId xmlns:a16="http://schemas.microsoft.com/office/drawing/2014/main" id="{4ECAAB13-099A-71F6-9AB2-52B35ADD98E7}"/>
                </a:ext>
              </a:extLst>
            </p:cNvPr>
            <p:cNvSpPr/>
            <p:nvPr/>
          </p:nvSpPr>
          <p:spPr>
            <a:xfrm>
              <a:off x="5848350" y="3181350"/>
              <a:ext cx="495300" cy="495300"/>
            </a:xfrm>
            <a:custGeom>
              <a:avLst/>
              <a:gdLst>
                <a:gd name="connsiteX0" fmla="*/ 495300 w 495300"/>
                <a:gd name="connsiteY0" fmla="*/ 495300 h 495300"/>
                <a:gd name="connsiteX1" fmla="*/ 393531 w 495300"/>
                <a:gd name="connsiteY1" fmla="*/ 495300 h 495300"/>
                <a:gd name="connsiteX2" fmla="*/ 393531 w 495300"/>
                <a:gd name="connsiteY2" fmla="*/ 321965 h 495300"/>
                <a:gd name="connsiteX3" fmla="*/ 337858 w 495300"/>
                <a:gd name="connsiteY3" fmla="*/ 247883 h 495300"/>
                <a:gd name="connsiteX4" fmla="*/ 275559 w 495300"/>
                <a:gd name="connsiteY4" fmla="*/ 321965 h 495300"/>
                <a:gd name="connsiteX5" fmla="*/ 275559 w 495300"/>
                <a:gd name="connsiteY5" fmla="*/ 495300 h 495300"/>
                <a:gd name="connsiteX6" fmla="*/ 177482 w 495300"/>
                <a:gd name="connsiteY6" fmla="*/ 495300 h 495300"/>
                <a:gd name="connsiteX7" fmla="*/ 177482 w 495300"/>
                <a:gd name="connsiteY7" fmla="*/ 165100 h 495300"/>
                <a:gd name="connsiteX8" fmla="*/ 275559 w 495300"/>
                <a:gd name="connsiteY8" fmla="*/ 165100 h 495300"/>
                <a:gd name="connsiteX9" fmla="*/ 275559 w 495300"/>
                <a:gd name="connsiteY9" fmla="*/ 209578 h 495300"/>
                <a:gd name="connsiteX10" fmla="*/ 375119 w 495300"/>
                <a:gd name="connsiteY10" fmla="*/ 155012 h 495300"/>
                <a:gd name="connsiteX11" fmla="*/ 495300 w 495300"/>
                <a:gd name="connsiteY11" fmla="*/ 286238 h 495300"/>
                <a:gd name="connsiteX12" fmla="*/ 495300 w 495300"/>
                <a:gd name="connsiteY12" fmla="*/ 495300 h 495300"/>
                <a:gd name="connsiteX13" fmla="*/ 60477 w 495300"/>
                <a:gd name="connsiteY13" fmla="*/ 121863 h 495300"/>
                <a:gd name="connsiteX14" fmla="*/ 0 w 495300"/>
                <a:gd name="connsiteY14" fmla="*/ 60931 h 495300"/>
                <a:gd name="connsiteX15" fmla="*/ 60477 w 495300"/>
                <a:gd name="connsiteY15" fmla="*/ 0 h 495300"/>
                <a:gd name="connsiteX16" fmla="*/ 120939 w 495300"/>
                <a:gd name="connsiteY16" fmla="*/ 60931 h 495300"/>
                <a:gd name="connsiteX17" fmla="*/ 60477 w 495300"/>
                <a:gd name="connsiteY17" fmla="*/ 121863 h 495300"/>
                <a:gd name="connsiteX18" fmla="*/ 9836 w 495300"/>
                <a:gd name="connsiteY18" fmla="*/ 495300 h 495300"/>
                <a:gd name="connsiteX19" fmla="*/ 112104 w 495300"/>
                <a:gd name="connsiteY19" fmla="*/ 495300 h 495300"/>
                <a:gd name="connsiteX20" fmla="*/ 112104 w 495300"/>
                <a:gd name="connsiteY20" fmla="*/ 165100 h 495300"/>
                <a:gd name="connsiteX21" fmla="*/ 9836 w 495300"/>
                <a:gd name="connsiteY21" fmla="*/ 165100 h 495300"/>
                <a:gd name="connsiteX22" fmla="*/ 9836 w 495300"/>
                <a:gd name="connsiteY22"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5300" h="495300">
                  <a:moveTo>
                    <a:pt x="495300" y="495300"/>
                  </a:moveTo>
                  <a:lnTo>
                    <a:pt x="393531" y="495300"/>
                  </a:lnTo>
                  <a:lnTo>
                    <a:pt x="393531" y="321965"/>
                  </a:lnTo>
                  <a:cubicBezTo>
                    <a:pt x="393531" y="274442"/>
                    <a:pt x="375474" y="247883"/>
                    <a:pt x="337858" y="247883"/>
                  </a:cubicBezTo>
                  <a:cubicBezTo>
                    <a:pt x="296938" y="247883"/>
                    <a:pt x="275559" y="275521"/>
                    <a:pt x="275559" y="321965"/>
                  </a:cubicBezTo>
                  <a:lnTo>
                    <a:pt x="275559" y="495300"/>
                  </a:lnTo>
                  <a:lnTo>
                    <a:pt x="177482" y="495300"/>
                  </a:lnTo>
                  <a:lnTo>
                    <a:pt x="177482" y="165100"/>
                  </a:lnTo>
                  <a:lnTo>
                    <a:pt x="275559" y="165100"/>
                  </a:lnTo>
                  <a:lnTo>
                    <a:pt x="275559" y="209578"/>
                  </a:lnTo>
                  <a:cubicBezTo>
                    <a:pt x="275559" y="209578"/>
                    <a:pt x="305048" y="155012"/>
                    <a:pt x="375119" y="155012"/>
                  </a:cubicBezTo>
                  <a:cubicBezTo>
                    <a:pt x="445158" y="155012"/>
                    <a:pt x="495300" y="197782"/>
                    <a:pt x="495300" y="286238"/>
                  </a:cubicBezTo>
                  <a:lnTo>
                    <a:pt x="495300" y="495300"/>
                  </a:lnTo>
                  <a:close/>
                  <a:moveTo>
                    <a:pt x="60477" y="121863"/>
                  </a:moveTo>
                  <a:cubicBezTo>
                    <a:pt x="27071" y="121863"/>
                    <a:pt x="0" y="94580"/>
                    <a:pt x="0" y="60931"/>
                  </a:cubicBezTo>
                  <a:cubicBezTo>
                    <a:pt x="0" y="27283"/>
                    <a:pt x="27071" y="0"/>
                    <a:pt x="60477" y="0"/>
                  </a:cubicBezTo>
                  <a:cubicBezTo>
                    <a:pt x="93884" y="0"/>
                    <a:pt x="120939" y="27283"/>
                    <a:pt x="120939" y="60931"/>
                  </a:cubicBezTo>
                  <a:cubicBezTo>
                    <a:pt x="120939" y="94580"/>
                    <a:pt x="93884" y="121863"/>
                    <a:pt x="60477" y="121863"/>
                  </a:cubicBezTo>
                  <a:close/>
                  <a:moveTo>
                    <a:pt x="9836" y="495300"/>
                  </a:moveTo>
                  <a:lnTo>
                    <a:pt x="112104" y="495300"/>
                  </a:lnTo>
                  <a:lnTo>
                    <a:pt x="112104" y="165100"/>
                  </a:lnTo>
                  <a:lnTo>
                    <a:pt x="9836" y="165100"/>
                  </a:lnTo>
                  <a:lnTo>
                    <a:pt x="9836" y="495300"/>
                  </a:lnTo>
                  <a:close/>
                </a:path>
              </a:pathLst>
            </a:custGeom>
            <a:solidFill>
              <a:sysClr val="windowText" lastClr="000000"/>
            </a:solidFill>
            <a:ln w="302" cap="flat">
              <a:noFill/>
              <a:prstDash val="solid"/>
              <a:miter/>
            </a:ln>
          </p:spPr>
          <p:txBody>
            <a:bodyPr rtlCol="0" anchor="ctr"/>
            <a:lstStyle/>
            <a:p>
              <a:pPr defTabSz="685800">
                <a:defRPr/>
              </a:pPr>
              <a:endParaRPr lang="en-US" sz="1350" kern="0" dirty="0">
                <a:solidFill>
                  <a:prstClr val="black"/>
                </a:solidFill>
                <a:latin typeface="Fujitsu Infinity Pro"/>
              </a:endParaRPr>
            </a:p>
          </p:txBody>
        </p:sp>
      </p:grpSp>
      <p:grpSp>
        <p:nvGrpSpPr>
          <p:cNvPr id="7" name="Group 6">
            <a:extLst>
              <a:ext uri="{FF2B5EF4-FFF2-40B4-BE49-F238E27FC236}">
                <a16:creationId xmlns:a16="http://schemas.microsoft.com/office/drawing/2014/main" id="{ACE9B650-CC0D-90CB-F5CD-FFD83898F847}"/>
              </a:ext>
            </a:extLst>
          </p:cNvPr>
          <p:cNvGrpSpPr>
            <a:grpSpLocks noChangeAspect="1"/>
          </p:cNvGrpSpPr>
          <p:nvPr/>
        </p:nvGrpSpPr>
        <p:grpSpPr>
          <a:xfrm>
            <a:off x="2892643" y="2578142"/>
            <a:ext cx="481189" cy="481189"/>
            <a:chOff x="4594129" y="3795472"/>
            <a:chExt cx="455921" cy="455921"/>
          </a:xfrm>
        </p:grpSpPr>
        <p:sp>
          <p:nvSpPr>
            <p:cNvPr id="8" name="Rectangle: Rounded Corners 7">
              <a:extLst>
                <a:ext uri="{FF2B5EF4-FFF2-40B4-BE49-F238E27FC236}">
                  <a16:creationId xmlns:a16="http://schemas.microsoft.com/office/drawing/2014/main" id="{C2848DD8-C7C7-588F-901D-B360BBE533A4}"/>
                </a:ext>
              </a:extLst>
            </p:cNvPr>
            <p:cNvSpPr/>
            <p:nvPr/>
          </p:nvSpPr>
          <p:spPr>
            <a:xfrm>
              <a:off x="4594129" y="3795472"/>
              <a:ext cx="455921" cy="455921"/>
            </a:xfrm>
            <a:prstGeom prst="roundRect">
              <a:avLst>
                <a:gd name="adj" fmla="val 79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1350" dirty="0">
                <a:solidFill>
                  <a:schemeClr val="tx1"/>
                </a:solidFill>
              </a:endParaRPr>
            </a:p>
          </p:txBody>
        </p:sp>
        <p:pic>
          <p:nvPicPr>
            <p:cNvPr id="9" name="Picture 8">
              <a:extLst>
                <a:ext uri="{FF2B5EF4-FFF2-40B4-BE49-F238E27FC236}">
                  <a16:creationId xmlns:a16="http://schemas.microsoft.com/office/drawing/2014/main" id="{32EC5C6A-B71C-21E8-C595-71B9EA74CA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26070" y="3826120"/>
              <a:ext cx="392039" cy="394625"/>
            </a:xfrm>
            <a:prstGeom prst="rect">
              <a:avLst/>
            </a:prstGeom>
          </p:spPr>
        </p:pic>
      </p:grpSp>
      <p:sp>
        <p:nvSpPr>
          <p:cNvPr id="11" name="Textplatzhalter 5">
            <a:extLst>
              <a:ext uri="{FF2B5EF4-FFF2-40B4-BE49-F238E27FC236}">
                <a16:creationId xmlns:a16="http://schemas.microsoft.com/office/drawing/2014/main" id="{FEF023AA-F127-C055-F1F4-1F4625DCFDA1}"/>
              </a:ext>
            </a:extLst>
          </p:cNvPr>
          <p:cNvSpPr txBox="1">
            <a:spLocks/>
          </p:cNvSpPr>
          <p:nvPr>
            <p:custDataLst>
              <p:tags r:id="rId1"/>
            </p:custDataLst>
          </p:nvPr>
        </p:nvSpPr>
        <p:spPr bwMode="gray">
          <a:xfrm>
            <a:off x="2102194" y="1111276"/>
            <a:ext cx="2367004" cy="459000"/>
          </a:xfrm>
          <a:prstGeom prst="rect">
            <a:avLst/>
          </a:prstGeom>
          <a:gradFill>
            <a:gsLst>
              <a:gs pos="79000">
                <a:srgbClr val="FFE700"/>
              </a:gs>
              <a:gs pos="38000">
                <a:srgbClr val="FF8000"/>
              </a:gs>
            </a:gsLst>
            <a:lin ang="2700000" scaled="0"/>
          </a:gradFill>
          <a:ln>
            <a:noFill/>
          </a:ln>
        </p:spPr>
        <p:txBody>
          <a:bodyPr lIns="0" tIns="0" rIns="0" bIns="0" anchor="ctr" anchorCtr="0"/>
          <a:lstStyle>
            <a:defPPr>
              <a:defRPr lang="en-US"/>
            </a:defPPr>
            <a:lvl1pPr marL="143996" indent="0" defTabSz="914377">
              <a:lnSpc>
                <a:spcPct val="100000"/>
              </a:lnSpc>
              <a:spcBef>
                <a:spcPts val="0"/>
              </a:spcBef>
              <a:buSzPct val="120000"/>
              <a:buFont typeface="Arial" panose="020B0604020202020204" pitchFamily="34" charset="0"/>
              <a:buNone/>
              <a:defRPr sz="2400" spc="150">
                <a:latin typeface="Fujitsu Infinity Pro Bold" pitchFamily="2" charset="0"/>
              </a:defRPr>
            </a:lvl1pPr>
            <a:lvl2pPr marL="563563" indent="-220663" defTabSz="685800">
              <a:lnSpc>
                <a:spcPct val="90000"/>
              </a:lnSpc>
              <a:spcBef>
                <a:spcPts val="375"/>
              </a:spcBef>
              <a:buSzPct val="120000"/>
              <a:buFont typeface="Arial" panose="020B0604020202020204" pitchFamily="34" charset="0"/>
              <a:buChar char="●"/>
              <a:defRPr sz="2000">
                <a:latin typeface="Fujitsu Infinity Pro" pitchFamily="2" charset="0"/>
              </a:defRPr>
            </a:lvl2pPr>
            <a:lvl3pPr marL="873125" indent="-187325" defTabSz="685800">
              <a:lnSpc>
                <a:spcPct val="90000"/>
              </a:lnSpc>
              <a:spcBef>
                <a:spcPts val="375"/>
              </a:spcBef>
              <a:buSzPct val="120000"/>
              <a:buFont typeface="Arial" panose="020B0604020202020204" pitchFamily="34" charset="0"/>
              <a:buChar char="●"/>
              <a:defRPr>
                <a:latin typeface="Fujitsu Infinity Pro" pitchFamily="2" charset="0"/>
              </a:defRPr>
            </a:lvl3pPr>
            <a:lvl4pPr marL="1200150" indent="-171450" defTabSz="685800">
              <a:lnSpc>
                <a:spcPct val="90000"/>
              </a:lnSpc>
              <a:spcBef>
                <a:spcPts val="375"/>
              </a:spcBef>
              <a:buSzPct val="120000"/>
              <a:buFont typeface="Arial" panose="020B0604020202020204" pitchFamily="34" charset="0"/>
              <a:buChar char="●"/>
              <a:defRPr sz="1600">
                <a:latin typeface="Fujitsu Infinity Pro" pitchFamily="2" charset="0"/>
              </a:defRPr>
            </a:lvl4pPr>
            <a:lvl5pPr marL="1543050" indent="-171450" defTabSz="685800">
              <a:lnSpc>
                <a:spcPct val="90000"/>
              </a:lnSpc>
              <a:spcBef>
                <a:spcPts val="375"/>
              </a:spcBef>
              <a:buSzPct val="120000"/>
              <a:buFont typeface="Arial" panose="020B0604020202020204" pitchFamily="34" charset="0"/>
              <a:buChar char="●"/>
              <a:defRPr sz="1400">
                <a:latin typeface="Arial" panose="020B0604020202020204" pitchFamily="34"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AU" sz="2100" spc="0" dirty="0"/>
              <a:t>Vigneshwaran C</a:t>
            </a:r>
          </a:p>
        </p:txBody>
      </p:sp>
      <p:sp>
        <p:nvSpPr>
          <p:cNvPr id="13" name="TextBox 12">
            <a:extLst>
              <a:ext uri="{FF2B5EF4-FFF2-40B4-BE49-F238E27FC236}">
                <a16:creationId xmlns:a16="http://schemas.microsoft.com/office/drawing/2014/main" id="{B4F89430-45F8-6A96-C083-A07E9566B047}"/>
              </a:ext>
            </a:extLst>
          </p:cNvPr>
          <p:cNvSpPr txBox="1"/>
          <p:nvPr/>
        </p:nvSpPr>
        <p:spPr>
          <a:xfrm>
            <a:off x="2102194" y="1647836"/>
            <a:ext cx="2633675" cy="547073"/>
          </a:xfrm>
          <a:prstGeom prst="rect">
            <a:avLst/>
          </a:prstGeom>
          <a:noFill/>
          <a:ln>
            <a:noFill/>
          </a:ln>
        </p:spPr>
        <p:txBody>
          <a:bodyPr wrap="square" lIns="0" tIns="34290" rIns="68580" bIns="34290" rtlCol="0">
            <a:spAutoFit/>
          </a:bodyPr>
          <a:lstStyle>
            <a:defPPr>
              <a:defRPr lang="en-US"/>
            </a:defPPr>
            <a:lvl1pPr marL="0" algn="l" defTabSz="914621" rtl="0" eaLnBrk="1" latinLnBrk="0" hangingPunct="1">
              <a:defRPr sz="1800" kern="1200">
                <a:solidFill>
                  <a:schemeClr val="tx1"/>
                </a:solidFill>
                <a:latin typeface="+mn-lt"/>
                <a:ea typeface="+mn-ea"/>
                <a:cs typeface="+mn-cs"/>
              </a:defRPr>
            </a:lvl1pPr>
            <a:lvl2pPr marL="457310" algn="l" defTabSz="914621" rtl="0" eaLnBrk="1" latinLnBrk="0" hangingPunct="1">
              <a:defRPr sz="1800" kern="1200">
                <a:solidFill>
                  <a:schemeClr val="tx1"/>
                </a:solidFill>
                <a:latin typeface="+mn-lt"/>
                <a:ea typeface="+mn-ea"/>
                <a:cs typeface="+mn-cs"/>
              </a:defRPr>
            </a:lvl2pPr>
            <a:lvl3pPr marL="914621" algn="l" defTabSz="914621" rtl="0" eaLnBrk="1" latinLnBrk="0" hangingPunct="1">
              <a:defRPr sz="1800" kern="1200">
                <a:solidFill>
                  <a:schemeClr val="tx1"/>
                </a:solidFill>
                <a:latin typeface="+mn-lt"/>
                <a:ea typeface="+mn-ea"/>
                <a:cs typeface="+mn-cs"/>
              </a:defRPr>
            </a:lvl3pPr>
            <a:lvl4pPr marL="1371931" algn="l" defTabSz="914621" rtl="0" eaLnBrk="1" latinLnBrk="0" hangingPunct="1">
              <a:defRPr sz="1800" kern="1200">
                <a:solidFill>
                  <a:schemeClr val="tx1"/>
                </a:solidFill>
                <a:latin typeface="+mn-lt"/>
                <a:ea typeface="+mn-ea"/>
                <a:cs typeface="+mn-cs"/>
              </a:defRPr>
            </a:lvl4pPr>
            <a:lvl5pPr marL="1829242" algn="l" defTabSz="914621" rtl="0" eaLnBrk="1" latinLnBrk="0" hangingPunct="1">
              <a:defRPr sz="1800" kern="1200">
                <a:solidFill>
                  <a:schemeClr val="tx1"/>
                </a:solidFill>
                <a:latin typeface="+mn-lt"/>
                <a:ea typeface="+mn-ea"/>
                <a:cs typeface="+mn-cs"/>
              </a:defRPr>
            </a:lvl5pPr>
            <a:lvl6pPr marL="2286552" algn="l" defTabSz="914621" rtl="0" eaLnBrk="1" latinLnBrk="0" hangingPunct="1">
              <a:defRPr sz="1800" kern="1200">
                <a:solidFill>
                  <a:schemeClr val="tx1"/>
                </a:solidFill>
                <a:latin typeface="+mn-lt"/>
                <a:ea typeface="+mn-ea"/>
                <a:cs typeface="+mn-cs"/>
              </a:defRPr>
            </a:lvl6pPr>
            <a:lvl7pPr marL="2743863" algn="l" defTabSz="914621" rtl="0" eaLnBrk="1" latinLnBrk="0" hangingPunct="1">
              <a:defRPr sz="1800" kern="1200">
                <a:solidFill>
                  <a:schemeClr val="tx1"/>
                </a:solidFill>
                <a:latin typeface="+mn-lt"/>
                <a:ea typeface="+mn-ea"/>
                <a:cs typeface="+mn-cs"/>
              </a:defRPr>
            </a:lvl7pPr>
            <a:lvl8pPr marL="3201173" algn="l" defTabSz="914621" rtl="0" eaLnBrk="1" latinLnBrk="0" hangingPunct="1">
              <a:defRPr sz="1800" kern="1200">
                <a:solidFill>
                  <a:schemeClr val="tx1"/>
                </a:solidFill>
                <a:latin typeface="+mn-lt"/>
                <a:ea typeface="+mn-ea"/>
                <a:cs typeface="+mn-cs"/>
              </a:defRPr>
            </a:lvl8pPr>
            <a:lvl9pPr marL="3658485" algn="l" defTabSz="914621" rtl="0" eaLnBrk="1" latinLnBrk="0" hangingPunct="1">
              <a:defRPr sz="1800" kern="1200">
                <a:solidFill>
                  <a:schemeClr val="tx1"/>
                </a:solidFill>
                <a:latin typeface="+mn-lt"/>
                <a:ea typeface="+mn-ea"/>
                <a:cs typeface="+mn-cs"/>
              </a:defRPr>
            </a:lvl9pPr>
          </a:lstStyle>
          <a:p>
            <a:pPr defTabSz="686005">
              <a:lnSpc>
                <a:spcPct val="110000"/>
              </a:lnSpc>
              <a:buClr>
                <a:srgbClr val="000D5D"/>
              </a:buClr>
              <a:defRPr/>
            </a:pPr>
            <a:r>
              <a:rPr lang="en-US" sz="1500" dirty="0">
                <a:solidFill>
                  <a:prstClr val="white"/>
                </a:solidFill>
                <a:latin typeface="Fujitsu Infinity Pro Bold" pitchFamily="2" charset="0"/>
              </a:rPr>
              <a:t>Software Lead Developer</a:t>
            </a:r>
            <a:br>
              <a:rPr lang="en-US" sz="1500" dirty="0">
                <a:solidFill>
                  <a:prstClr val="white"/>
                </a:solidFill>
                <a:latin typeface="Fujitsu Infinity Pro Bold" pitchFamily="2" charset="0"/>
              </a:rPr>
            </a:br>
            <a:r>
              <a:rPr lang="en-US" sz="1400" dirty="0">
                <a:solidFill>
                  <a:prstClr val="white"/>
                </a:solidFill>
                <a:latin typeface="Fujitsu Infinity Pro" pitchFamily="2" charset="0"/>
              </a:rPr>
              <a:t>Fujitsu</a:t>
            </a:r>
            <a:endParaRPr lang="en-US" dirty="0">
              <a:solidFill>
                <a:prstClr val="white"/>
              </a:solidFill>
              <a:latin typeface="Fujitsu Infinity Pro" pitchFamily="2" charset="0"/>
            </a:endParaRPr>
          </a:p>
        </p:txBody>
      </p:sp>
      <p:sp>
        <p:nvSpPr>
          <p:cNvPr id="14" name="TextBox 13">
            <a:extLst>
              <a:ext uri="{FF2B5EF4-FFF2-40B4-BE49-F238E27FC236}">
                <a16:creationId xmlns:a16="http://schemas.microsoft.com/office/drawing/2014/main" id="{48B1FE0D-BF2B-660C-7AD1-92FD356D5F3D}"/>
              </a:ext>
              <a:ext uri="{C183D7F6-B498-43B3-948B-1728B52AA6E4}">
                <adec:decorative xmlns:adec="http://schemas.microsoft.com/office/drawing/2017/decorative" val="1"/>
              </a:ext>
            </a:extLst>
          </p:cNvPr>
          <p:cNvSpPr txBox="1"/>
          <p:nvPr/>
        </p:nvSpPr>
        <p:spPr>
          <a:xfrm>
            <a:off x="2640525" y="120831"/>
            <a:ext cx="3948677" cy="854080"/>
          </a:xfrm>
          <a:prstGeom prst="rect">
            <a:avLst/>
          </a:prstGeom>
          <a:noFill/>
        </p:spPr>
        <p:txBody>
          <a:bodyPr wrap="square" rtlCol="0">
            <a:spAutoFit/>
          </a:bodyPr>
          <a:lstStyle/>
          <a:p>
            <a:pPr algn="ctr"/>
            <a:r>
              <a:rPr lang="en-US" sz="4950" dirty="0">
                <a:solidFill>
                  <a:schemeClr val="bg1"/>
                </a:solidFill>
                <a:latin typeface="Fujitsu Infinity Pro ExtraBold" pitchFamily="2" charset="0"/>
              </a:rPr>
              <a:t>Thank you!</a:t>
            </a:r>
          </a:p>
        </p:txBody>
      </p:sp>
      <p:pic>
        <p:nvPicPr>
          <p:cNvPr id="16" name="Picture 15" descr="A person with a beard and mustache&#10;&#10;AI-generated content may be incorrect.">
            <a:extLst>
              <a:ext uri="{FF2B5EF4-FFF2-40B4-BE49-F238E27FC236}">
                <a16:creationId xmlns:a16="http://schemas.microsoft.com/office/drawing/2014/main" id="{4F675E0D-2E6F-6941-BF96-2F6F907E8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547" y="915750"/>
            <a:ext cx="1656000" cy="1656000"/>
          </a:xfrm>
          <a:prstGeom prst="rect">
            <a:avLst/>
          </a:prstGeom>
        </p:spPr>
      </p:pic>
    </p:spTree>
    <p:extLst>
      <p:ext uri="{BB962C8B-B14F-4D97-AF65-F5344CB8AC3E}">
        <p14:creationId xmlns:p14="http://schemas.microsoft.com/office/powerpoint/2010/main" val="700385411"/>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bg>
      <p:bgRef idx="1001">
        <a:schemeClr val="bg1"/>
      </p:bgRef>
    </p:bg>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4216B4DF-B8B1-40BD-B2C0-D31B23ABFE69}"/>
              </a:ext>
            </a:extLst>
          </p:cNvPr>
          <p:cNvSpPr>
            <a:spLocks noGrp="1"/>
          </p:cNvSpPr>
          <p:nvPr>
            <p:ph type="title"/>
          </p:nvPr>
        </p:nvSpPr>
        <p:spPr/>
        <p:txBody>
          <a:bodyPr/>
          <a:lstStyle/>
          <a:p>
            <a:r>
              <a:rPr lang="en-US" altLang="ja-JP" dirty="0"/>
              <a:t>What is WAL</a:t>
            </a:r>
            <a:endParaRPr kumimoji="1" lang="ja-JP" altLang="en-US" dirty="0">
              <a:ea typeface="Meiryo UI" panose="020B0604030504040204" pitchFamily="50" charset="-128"/>
            </a:endParaRPr>
          </a:p>
        </p:txBody>
      </p:sp>
      <p:sp>
        <p:nvSpPr>
          <p:cNvPr id="8" name="コンテンツ プレースホルダー 7">
            <a:extLst>
              <a:ext uri="{FF2B5EF4-FFF2-40B4-BE49-F238E27FC236}">
                <a16:creationId xmlns:a16="http://schemas.microsoft.com/office/drawing/2014/main" id="{653CF29B-786E-4758-B905-F902F40873A8}"/>
              </a:ext>
            </a:extLst>
          </p:cNvPr>
          <p:cNvSpPr>
            <a:spLocks noGrp="1"/>
          </p:cNvSpPr>
          <p:nvPr>
            <p:ph type="body" sz="quarter" idx="14"/>
          </p:nvPr>
        </p:nvSpPr>
        <p:spPr>
          <a:xfrm>
            <a:off x="231776" y="950914"/>
            <a:ext cx="8677275" cy="3125786"/>
          </a:xfrm>
        </p:spPr>
        <p:txBody>
          <a:bodyPr>
            <a:noAutofit/>
          </a:bodyPr>
          <a:lstStyle/>
          <a:p>
            <a:pPr marL="250825" indent="-250825">
              <a:lnSpc>
                <a:spcPct val="110000"/>
              </a:lnSpc>
            </a:pPr>
            <a:r>
              <a:rPr kumimoji="1" lang="en-US" sz="1400" dirty="0">
                <a:ea typeface="Open Sans" panose="020B0606030504020204" pitchFamily="34" charset="0"/>
                <a:cs typeface="Open Sans" panose="020B0606030504020204" pitchFamily="34" charset="0"/>
              </a:rPr>
              <a:t>The WAL (Write-ahead logs) is a </a:t>
            </a:r>
            <a:r>
              <a:rPr kumimoji="1" lang="en-US" sz="1400" b="1" dirty="0">
                <a:ea typeface="Open Sans" panose="020B0606030504020204" pitchFamily="34" charset="0"/>
                <a:cs typeface="Open Sans" panose="020B0606030504020204" pitchFamily="34" charset="0"/>
              </a:rPr>
              <a:t>sequential record of all changes made to a database.</a:t>
            </a:r>
          </a:p>
          <a:p>
            <a:pPr marL="250825" indent="-250825">
              <a:lnSpc>
                <a:spcPct val="110000"/>
              </a:lnSpc>
            </a:pPr>
            <a:r>
              <a:rPr kumimoji="1" lang="en-US" sz="1400" dirty="0">
                <a:ea typeface="Open Sans" panose="020B0606030504020204" pitchFamily="34" charset="0"/>
                <a:cs typeface="Open Sans" panose="020B0606030504020204" pitchFamily="34" charset="0"/>
              </a:rPr>
              <a:t>WAL files are stored in the directory </a:t>
            </a:r>
            <a:r>
              <a:rPr kumimoji="1" lang="en-US" sz="1400" i="1" dirty="0">
                <a:ea typeface="Open Sans" panose="020B0606030504020204" pitchFamily="34" charset="0"/>
                <a:cs typeface="Open Sans" panose="020B0606030504020204" pitchFamily="34" charset="0"/>
              </a:rPr>
              <a:t>pg_wal</a:t>
            </a:r>
            <a:r>
              <a:rPr kumimoji="1" lang="en-US" sz="1400" dirty="0">
                <a:ea typeface="Open Sans" panose="020B0606030504020204" pitchFamily="34" charset="0"/>
                <a:cs typeface="Open Sans" panose="020B0606030504020204" pitchFamily="34" charset="0"/>
              </a:rPr>
              <a:t> under the data directory</a:t>
            </a:r>
          </a:p>
          <a:p>
            <a:pPr marL="250825" indent="-250825">
              <a:lnSpc>
                <a:spcPct val="110000"/>
              </a:lnSpc>
            </a:pPr>
            <a:r>
              <a:rPr kumimoji="1" lang="en-US" sz="1400" dirty="0">
                <a:ea typeface="Open Sans" panose="020B0606030504020204" pitchFamily="34" charset="0"/>
                <a:cs typeface="Open Sans" panose="020B0606030504020204" pitchFamily="34" charset="0"/>
              </a:rPr>
              <a:t>Whenever a transaction modifies data in PostgreSQL, the changes are first </a:t>
            </a:r>
            <a:br>
              <a:rPr kumimoji="1" lang="en-US" sz="1400" dirty="0">
                <a:ea typeface="Open Sans" panose="020B0606030504020204" pitchFamily="34" charset="0"/>
                <a:cs typeface="Open Sans" panose="020B0606030504020204" pitchFamily="34" charset="0"/>
              </a:rPr>
            </a:br>
            <a:r>
              <a:rPr kumimoji="1" lang="en-US" sz="1400" dirty="0">
                <a:ea typeface="Open Sans" panose="020B0606030504020204" pitchFamily="34" charset="0"/>
                <a:cs typeface="Open Sans" panose="020B0606030504020204" pitchFamily="34" charset="0"/>
              </a:rPr>
              <a:t>written to the WAL file before they are applied to the actual on-disk table data files</a:t>
            </a:r>
          </a:p>
          <a:p>
            <a:pPr marL="250825" indent="-250825">
              <a:lnSpc>
                <a:spcPct val="110000"/>
              </a:lnSpc>
            </a:pPr>
            <a:r>
              <a:rPr kumimoji="1" lang="en-US" sz="1400" dirty="0">
                <a:ea typeface="Open Sans" panose="020B0606030504020204" pitchFamily="34" charset="0"/>
                <a:cs typeface="Open Sans" panose="020B0606030504020204" pitchFamily="34" charset="0"/>
              </a:rPr>
              <a:t>This process is known as </a:t>
            </a:r>
            <a:r>
              <a:rPr kumimoji="1" lang="en-US" sz="1400" dirty="0">
                <a:latin typeface="Fujitsu Infinity Pro Italic" pitchFamily="2" charset="0"/>
                <a:ea typeface="Open Sans" panose="020B0606030504020204" pitchFamily="34" charset="0"/>
                <a:cs typeface="Open Sans" panose="020B0606030504020204" pitchFamily="34" charset="0"/>
              </a:rPr>
              <a:t>write-ahead logging</a:t>
            </a:r>
            <a:endParaRPr kumimoji="1" lang="en-US" sz="1400" dirty="0">
              <a:ea typeface="Open Sans" panose="020B0606030504020204" pitchFamily="34" charset="0"/>
              <a:cs typeface="Open Sans" panose="020B0606030504020204" pitchFamily="34" charset="0"/>
            </a:endParaRPr>
          </a:p>
          <a:p>
            <a:pPr marL="250825" indent="-250825">
              <a:lnSpc>
                <a:spcPct val="110000"/>
              </a:lnSpc>
            </a:pPr>
            <a:r>
              <a:rPr kumimoji="1" lang="en-US" sz="1400" dirty="0">
                <a:ea typeface="Open Sans" panose="020B0606030504020204" pitchFamily="34" charset="0"/>
                <a:cs typeface="Open Sans" panose="020B0606030504020204" pitchFamily="34" charset="0"/>
              </a:rPr>
              <a:t>The WAL in PostgreSQL is stored in a set of log files called </a:t>
            </a:r>
            <a:r>
              <a:rPr kumimoji="1" lang="en-US" sz="1400" dirty="0">
                <a:latin typeface="Fujitsu Infinity Pro Italic" pitchFamily="2" charset="0"/>
                <a:ea typeface="Open Sans" panose="020B0606030504020204" pitchFamily="34" charset="0"/>
                <a:cs typeface="Open Sans" panose="020B0606030504020204" pitchFamily="34" charset="0"/>
              </a:rPr>
              <a:t>WAL segments</a:t>
            </a:r>
            <a:r>
              <a:rPr kumimoji="1" lang="en-US" sz="1400" dirty="0">
                <a:ea typeface="Open Sans" panose="020B0606030504020204" pitchFamily="34" charset="0"/>
                <a:cs typeface="Open Sans" panose="020B0606030504020204" pitchFamily="34" charset="0"/>
              </a:rPr>
              <a:t> (16MB by default)</a:t>
            </a:r>
          </a:p>
        </p:txBody>
      </p:sp>
      <p:pic>
        <p:nvPicPr>
          <p:cNvPr id="3" name="Graphic 2">
            <a:extLst>
              <a:ext uri="{FF2B5EF4-FFF2-40B4-BE49-F238E27FC236}">
                <a16:creationId xmlns:a16="http://schemas.microsoft.com/office/drawing/2014/main" id="{FA666073-262D-D8E6-FBF0-B6BAF69059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21420" y="900000"/>
            <a:ext cx="1332000" cy="1330906"/>
          </a:xfrm>
          <a:prstGeom prst="rect">
            <a:avLst/>
          </a:prstGeom>
        </p:spPr>
      </p:pic>
      <p:sp>
        <p:nvSpPr>
          <p:cNvPr id="6" name="TextBox 5">
            <a:extLst>
              <a:ext uri="{FF2B5EF4-FFF2-40B4-BE49-F238E27FC236}">
                <a16:creationId xmlns:a16="http://schemas.microsoft.com/office/drawing/2014/main" id="{9ABA51F9-1723-92D7-5866-837AC4E92C6B}"/>
              </a:ext>
            </a:extLst>
          </p:cNvPr>
          <p:cNvSpPr txBox="1"/>
          <p:nvPr/>
        </p:nvSpPr>
        <p:spPr>
          <a:xfrm>
            <a:off x="2400300" y="4144961"/>
            <a:ext cx="4284000" cy="555395"/>
          </a:xfrm>
          <a:prstGeom prst="rect">
            <a:avLst/>
          </a:prstGeom>
          <a:gradFill>
            <a:gsLst>
              <a:gs pos="46000">
                <a:srgbClr val="FF8000"/>
              </a:gs>
              <a:gs pos="79000">
                <a:srgbClr val="FFE700"/>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504000" algn="l" defTabSz="914354">
              <a:lnSpc>
                <a:spcPct val="120000"/>
              </a:lnSpc>
              <a:spcAft>
                <a:spcPts val="800"/>
              </a:spcAft>
              <a:buClr>
                <a:srgbClr val="008224"/>
              </a:buClr>
              <a:buSzPct val="120000"/>
              <a:defRPr/>
            </a:pPr>
            <a:r>
              <a:rPr kumimoji="1" lang="en-AU" sz="1100" dirty="0">
                <a:solidFill>
                  <a:schemeClr val="tx1"/>
                </a:solidFill>
                <a:latin typeface="Fujitsu Infinity Pro" pitchFamily="2" charset="0"/>
              </a:rPr>
              <a:t>A </a:t>
            </a:r>
            <a:r>
              <a:rPr kumimoji="1" lang="en-AU" sz="1100" dirty="0">
                <a:solidFill>
                  <a:schemeClr val="tx1"/>
                </a:solidFill>
                <a:latin typeface="Fujitsu Infinity Pro Bold It" pitchFamily="2" charset="0"/>
              </a:rPr>
              <a:t>redo record</a:t>
            </a:r>
            <a:r>
              <a:rPr kumimoji="1" lang="en-AU" sz="1100" dirty="0">
                <a:solidFill>
                  <a:schemeClr val="tx1"/>
                </a:solidFill>
                <a:latin typeface="Fujitsu Infinity Pro" pitchFamily="2" charset="0"/>
              </a:rPr>
              <a:t> is a specific type of WAL record that must be replayed during crash recovery or replication</a:t>
            </a:r>
          </a:p>
        </p:txBody>
      </p:sp>
      <p:pic>
        <p:nvPicPr>
          <p:cNvPr id="9" name="Graphic 8">
            <a:extLst>
              <a:ext uri="{FF2B5EF4-FFF2-40B4-BE49-F238E27FC236}">
                <a16:creationId xmlns:a16="http://schemas.microsoft.com/office/drawing/2014/main" id="{6B28EC78-9712-8C21-3D3B-2DFC63E662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95550" y="4242658"/>
            <a:ext cx="360000" cy="360000"/>
          </a:xfrm>
          <a:prstGeom prst="rect">
            <a:avLst/>
          </a:prstGeom>
        </p:spPr>
      </p:pic>
    </p:spTree>
    <p:extLst>
      <p:ext uri="{BB962C8B-B14F-4D97-AF65-F5344CB8AC3E}">
        <p14:creationId xmlns:p14="http://schemas.microsoft.com/office/powerpoint/2010/main" val="1861229559"/>
      </p:ext>
    </p:extLst>
  </p:cSld>
  <p:clrMapOvr>
    <a:overrideClrMapping bg1="lt1" tx1="dk1" bg2="lt2" tx2="dk2" accent1="accent1" accent2="accent2" accent3="accent3" accent4="accent4" accent5="accent5" accent6="accent6" hlink="hlink" folHlink="folHlink"/>
  </p:clrMapOvr>
  <p:transition spd="slow" advTm="65350">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2F0E1-42C1-AFB4-FB68-751BFFEEBCA1}"/>
              </a:ext>
            </a:extLst>
          </p:cNvPr>
          <p:cNvSpPr>
            <a:spLocks noGrp="1"/>
          </p:cNvSpPr>
          <p:nvPr>
            <p:ph type="title"/>
          </p:nvPr>
        </p:nvSpPr>
        <p:spPr/>
        <p:txBody>
          <a:bodyPr/>
          <a:lstStyle/>
          <a:p>
            <a:r>
              <a:rPr lang="en-IN" dirty="0"/>
              <a:t>DML prior to WAL</a:t>
            </a:r>
          </a:p>
        </p:txBody>
      </p:sp>
      <p:sp>
        <p:nvSpPr>
          <p:cNvPr id="49" name="Rectangle 48">
            <a:extLst>
              <a:ext uri="{FF2B5EF4-FFF2-40B4-BE49-F238E27FC236}">
                <a16:creationId xmlns:a16="http://schemas.microsoft.com/office/drawing/2014/main" id="{50EADF5C-36AF-0C23-1DDE-FE69DB472367}"/>
              </a:ext>
            </a:extLst>
          </p:cNvPr>
          <p:cNvSpPr/>
          <p:nvPr/>
        </p:nvSpPr>
        <p:spPr>
          <a:xfrm>
            <a:off x="1174233" y="1089805"/>
            <a:ext cx="3537530" cy="2808000"/>
          </a:xfrm>
          <a:prstGeom prst="rect">
            <a:avLst/>
          </a:prstGeom>
          <a:solidFill>
            <a:schemeClr val="bg1"/>
          </a:solidFill>
          <a:ln w="12700"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FFFFFF"/>
              </a:solidFill>
              <a:effectLst/>
              <a:uLnTx/>
              <a:uFillTx/>
              <a:latin typeface="Fujitsu Infinity Pro"/>
              <a:ea typeface="+mn-ea"/>
              <a:cs typeface="+mn-cs"/>
            </a:endParaRPr>
          </a:p>
        </p:txBody>
      </p:sp>
      <p:sp>
        <p:nvSpPr>
          <p:cNvPr id="50" name="Rectangle: Rounded Corners 49">
            <a:extLst>
              <a:ext uri="{FF2B5EF4-FFF2-40B4-BE49-F238E27FC236}">
                <a16:creationId xmlns:a16="http://schemas.microsoft.com/office/drawing/2014/main" id="{FDF15A4E-9174-62F5-D653-79A93C618239}"/>
              </a:ext>
            </a:extLst>
          </p:cNvPr>
          <p:cNvSpPr/>
          <p:nvPr/>
        </p:nvSpPr>
        <p:spPr>
          <a:xfrm>
            <a:off x="1695603" y="1927954"/>
            <a:ext cx="2528980" cy="832121"/>
          </a:xfrm>
          <a:prstGeom prst="roundRect">
            <a:avLst>
              <a:gd name="adj" fmla="val 1225"/>
            </a:avLst>
          </a:prstGeom>
          <a:solidFill>
            <a:schemeClr val="bg2">
              <a:lumMod val="95000"/>
            </a:schemeClr>
          </a:solidFill>
          <a:ln w="6350">
            <a:noFill/>
          </a:ln>
          <a:effectLst/>
        </p:spPr>
        <p:txBody>
          <a:bodyPr wrap="square" lIns="36000" tIns="0" rIns="72000" bIns="0" rtlCol="0" anchor="t" anchorCtr="0">
            <a:noAutofit/>
          </a:bodyPr>
          <a:lstStyle/>
          <a:p>
            <a:pPr marL="0" marR="0" lvl="0" indent="0" defTabSz="457200" eaLnBrk="1" fontAlgn="auto" latinLnBrk="0" hangingPunct="1">
              <a:lnSpc>
                <a:spcPts val="13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95000"/>
                    <a:lumOff val="5000"/>
                  </a:prstClr>
                </a:solidFill>
                <a:effectLst/>
                <a:uLnTx/>
                <a:uFillTx/>
                <a:latin typeface="Fujitsu Infinity Pro Bold"/>
              </a:rPr>
              <a:t>Memory</a:t>
            </a:r>
          </a:p>
        </p:txBody>
      </p:sp>
      <p:sp>
        <p:nvSpPr>
          <p:cNvPr id="51" name="Rectangle: Rounded Corners 50">
            <a:extLst>
              <a:ext uri="{FF2B5EF4-FFF2-40B4-BE49-F238E27FC236}">
                <a16:creationId xmlns:a16="http://schemas.microsoft.com/office/drawing/2014/main" id="{F10721CB-0E55-3A03-447C-C179B6430583}"/>
              </a:ext>
            </a:extLst>
          </p:cNvPr>
          <p:cNvSpPr/>
          <p:nvPr/>
        </p:nvSpPr>
        <p:spPr>
          <a:xfrm>
            <a:off x="1695603" y="2959388"/>
            <a:ext cx="2528980" cy="675637"/>
          </a:xfrm>
          <a:prstGeom prst="roundRect">
            <a:avLst>
              <a:gd name="adj" fmla="val 1225"/>
            </a:avLst>
          </a:prstGeom>
          <a:solidFill>
            <a:schemeClr val="bg2">
              <a:lumMod val="95000"/>
            </a:schemeClr>
          </a:solidFill>
          <a:ln w="6350">
            <a:noFill/>
          </a:ln>
          <a:effectLst/>
        </p:spPr>
        <p:txBody>
          <a:bodyPr wrap="square" lIns="36000" tIns="0" rIns="72000" bIns="0" rtlCol="0" anchor="t" anchorCtr="0">
            <a:noAutofit/>
          </a:bodyPr>
          <a:lstStyle/>
          <a:p>
            <a:pPr marL="0" marR="0" lvl="0" indent="0" defTabSz="457200" eaLnBrk="1" fontAlgn="auto" latinLnBrk="0" hangingPunct="1">
              <a:lnSpc>
                <a:spcPts val="13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95000"/>
                    <a:lumOff val="5000"/>
                  </a:prstClr>
                </a:solidFill>
                <a:effectLst/>
                <a:uLnTx/>
                <a:uFillTx/>
                <a:latin typeface="Fujitsu Infinity Pro Bold"/>
              </a:rPr>
              <a:t>Disk</a:t>
            </a:r>
          </a:p>
        </p:txBody>
      </p:sp>
      <p:pic>
        <p:nvPicPr>
          <p:cNvPr id="52" name="Graphic 51">
            <a:extLst>
              <a:ext uri="{FF2B5EF4-FFF2-40B4-BE49-F238E27FC236}">
                <a16:creationId xmlns:a16="http://schemas.microsoft.com/office/drawing/2014/main" id="{B9BED2FF-0A88-98E8-6594-7664B98828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80867" y="1294399"/>
            <a:ext cx="499151" cy="562296"/>
          </a:xfrm>
          <a:prstGeom prst="rect">
            <a:avLst/>
          </a:prstGeom>
        </p:spPr>
      </p:pic>
      <p:sp>
        <p:nvSpPr>
          <p:cNvPr id="53" name="Rectangle 52">
            <a:extLst>
              <a:ext uri="{FF2B5EF4-FFF2-40B4-BE49-F238E27FC236}">
                <a16:creationId xmlns:a16="http://schemas.microsoft.com/office/drawing/2014/main" id="{223E7B60-2ECA-32A5-4A59-137DEC2147C5}"/>
              </a:ext>
            </a:extLst>
          </p:cNvPr>
          <p:cNvSpPr/>
          <p:nvPr/>
        </p:nvSpPr>
        <p:spPr>
          <a:xfrm>
            <a:off x="2340175" y="1367899"/>
            <a:ext cx="1088166" cy="360000"/>
          </a:xfrm>
          <a:prstGeom prst="rect">
            <a:avLst/>
          </a:prstGeom>
          <a:solidFill>
            <a:srgbClr val="FA8801"/>
          </a:solidFill>
          <a:ln w="6350">
            <a:noFill/>
          </a:ln>
          <a:effectLst/>
        </p:spPr>
        <p:txBody>
          <a:bodyPr wrap="square" lIns="0" tIns="0" rIns="0" bIns="0" rtlCol="0" anchor="ctr" anchorCtr="0">
            <a:noAutofit/>
          </a:bodyPr>
          <a:lstStyle/>
          <a:p>
            <a:pPr algn="ctr" defTabSz="457200">
              <a:lnSpc>
                <a:spcPts val="1300"/>
              </a:lnSpc>
              <a:defRPr/>
            </a:pPr>
            <a:r>
              <a:rPr lang="en-AU" sz="1100" kern="0" dirty="0">
                <a:solidFill>
                  <a:prstClr val="black">
                    <a:lumMod val="95000"/>
                    <a:lumOff val="5000"/>
                  </a:prstClr>
                </a:solidFill>
                <a:latin typeface="Fujitsu Infinity Pro"/>
              </a:rPr>
              <a:t>Backend</a:t>
            </a:r>
          </a:p>
        </p:txBody>
      </p:sp>
      <p:sp>
        <p:nvSpPr>
          <p:cNvPr id="55" name="Rectangle 54">
            <a:extLst>
              <a:ext uri="{FF2B5EF4-FFF2-40B4-BE49-F238E27FC236}">
                <a16:creationId xmlns:a16="http://schemas.microsoft.com/office/drawing/2014/main" id="{D1111696-88A3-AB22-5322-CCFC748B0D9F}"/>
              </a:ext>
            </a:extLst>
          </p:cNvPr>
          <p:cNvSpPr/>
          <p:nvPr/>
        </p:nvSpPr>
        <p:spPr>
          <a:xfrm>
            <a:off x="2340175" y="2203317"/>
            <a:ext cx="1088166" cy="360000"/>
          </a:xfrm>
          <a:prstGeom prst="rect">
            <a:avLst/>
          </a:prstGeom>
          <a:solidFill>
            <a:srgbClr val="FA8801"/>
          </a:solidFill>
          <a:ln w="6350">
            <a:noFill/>
          </a:ln>
          <a:effectLst/>
        </p:spPr>
        <p:txBody>
          <a:bodyPr wrap="square" lIns="0" tIns="0" rIns="0" bIns="0" rtlCol="0" anchor="ctr" anchorCtr="0">
            <a:noAutofit/>
          </a:bodyPr>
          <a:lstStyle/>
          <a:p>
            <a:pPr algn="ctr" defTabSz="457200">
              <a:lnSpc>
                <a:spcPts val="1300"/>
              </a:lnSpc>
              <a:defRPr/>
            </a:pPr>
            <a:r>
              <a:rPr lang="en-AU" sz="1100" kern="0" dirty="0">
                <a:solidFill>
                  <a:prstClr val="black">
                    <a:lumMod val="95000"/>
                    <a:lumOff val="5000"/>
                  </a:prstClr>
                </a:solidFill>
                <a:latin typeface="Fujitsu Infinity Pro"/>
              </a:rPr>
              <a:t>Shared buffer</a:t>
            </a:r>
          </a:p>
        </p:txBody>
      </p:sp>
      <p:sp>
        <p:nvSpPr>
          <p:cNvPr id="56" name="Rectangle 55">
            <a:extLst>
              <a:ext uri="{FF2B5EF4-FFF2-40B4-BE49-F238E27FC236}">
                <a16:creationId xmlns:a16="http://schemas.microsoft.com/office/drawing/2014/main" id="{D55F1C63-E31F-6314-0C0F-DCA1A5205D6D}"/>
              </a:ext>
            </a:extLst>
          </p:cNvPr>
          <p:cNvSpPr/>
          <p:nvPr/>
        </p:nvSpPr>
        <p:spPr>
          <a:xfrm flipH="1">
            <a:off x="881926" y="1619899"/>
            <a:ext cx="1082472" cy="216000"/>
          </a:xfrm>
          <a:prstGeom prst="rect">
            <a:avLst/>
          </a:prstGeom>
          <a:noFill/>
          <a:ln w="6350">
            <a:noFill/>
          </a:ln>
          <a:effectLst/>
        </p:spPr>
        <p:txBody>
          <a:bodyPr wrap="square" lIns="0" tIns="0" rIns="0" bIns="0" rtlCol="0" anchor="ctr" anchorCtr="0">
            <a:noAutofit/>
          </a:bodyPr>
          <a:lstStyle/>
          <a:p>
            <a:pPr marL="0" marR="0" lvl="0" indent="0" defTabSz="457200" eaLnBrk="1" fontAlgn="auto" latinLnBrk="0" hangingPunct="1">
              <a:lnSpc>
                <a:spcPts val="13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black">
                  <a:lumMod val="95000"/>
                  <a:lumOff val="5000"/>
                </a:prstClr>
              </a:solidFill>
              <a:effectLst/>
              <a:uLnTx/>
              <a:uFillTx/>
              <a:latin typeface="Fujitsu Infinity Pro"/>
            </a:endParaRPr>
          </a:p>
        </p:txBody>
      </p:sp>
      <p:sp>
        <p:nvSpPr>
          <p:cNvPr id="57" name="Rectangle: Rounded Corners 56">
            <a:extLst>
              <a:ext uri="{FF2B5EF4-FFF2-40B4-BE49-F238E27FC236}">
                <a16:creationId xmlns:a16="http://schemas.microsoft.com/office/drawing/2014/main" id="{B7B6DFC2-9A3C-8CD6-8D67-4176CF25443C}"/>
              </a:ext>
            </a:extLst>
          </p:cNvPr>
          <p:cNvSpPr/>
          <p:nvPr/>
        </p:nvSpPr>
        <p:spPr>
          <a:xfrm>
            <a:off x="1460941" y="1646623"/>
            <a:ext cx="734225" cy="125470"/>
          </a:xfrm>
          <a:prstGeom prst="roundRect">
            <a:avLst>
              <a:gd name="adj" fmla="val 0"/>
            </a:avLst>
          </a:prstGeom>
          <a:noFill/>
          <a:ln w="19050">
            <a:noFill/>
          </a:ln>
          <a:effectLst/>
        </p:spPr>
        <p:txBody>
          <a:bodyPr wrap="square" lIns="0" tIns="0" rIns="0" bIns="0" rtlCol="0" anchor="ctr" anchorCtr="0">
            <a:noAutofit/>
          </a:bodyPr>
          <a:lstStyle/>
          <a:p>
            <a:pPr defTabSz="457200">
              <a:lnSpc>
                <a:spcPct val="90000"/>
              </a:lnSpc>
              <a:defRPr/>
            </a:pPr>
            <a:r>
              <a:rPr lang="en-US" sz="800" kern="0" dirty="0">
                <a:solidFill>
                  <a:prstClr val="black">
                    <a:lumMod val="95000"/>
                    <a:lumOff val="5000"/>
                  </a:prstClr>
                </a:solidFill>
                <a:latin typeface="Fujitsu Infinity Pro"/>
              </a:rPr>
              <a:t>Respond</a:t>
            </a:r>
          </a:p>
        </p:txBody>
      </p:sp>
      <p:sp>
        <p:nvSpPr>
          <p:cNvPr id="58" name="Rectangle 57">
            <a:extLst>
              <a:ext uri="{FF2B5EF4-FFF2-40B4-BE49-F238E27FC236}">
                <a16:creationId xmlns:a16="http://schemas.microsoft.com/office/drawing/2014/main" id="{79EA8C1B-C25E-D5B5-D27E-BD9EF6469DBF}"/>
              </a:ext>
            </a:extLst>
          </p:cNvPr>
          <p:cNvSpPr/>
          <p:nvPr/>
        </p:nvSpPr>
        <p:spPr>
          <a:xfrm>
            <a:off x="881925" y="1349693"/>
            <a:ext cx="1082472" cy="216000"/>
          </a:xfrm>
          <a:prstGeom prst="rect">
            <a:avLst/>
          </a:prstGeom>
          <a:noFill/>
          <a:ln w="6350">
            <a:noFill/>
          </a:ln>
          <a:effectLst/>
        </p:spPr>
        <p:txBody>
          <a:bodyPr wrap="square" lIns="0" tIns="0" rIns="0" bIns="0" rtlCol="0" anchor="ctr" anchorCtr="0">
            <a:noAutofit/>
          </a:bodyPr>
          <a:lstStyle/>
          <a:p>
            <a:pPr marL="0" marR="0" lvl="0" indent="0" defTabSz="457200" eaLnBrk="1" fontAlgn="auto" latinLnBrk="0" hangingPunct="1">
              <a:lnSpc>
                <a:spcPts val="13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black">
                  <a:lumMod val="95000"/>
                  <a:lumOff val="5000"/>
                </a:prstClr>
              </a:solidFill>
              <a:effectLst/>
              <a:uLnTx/>
              <a:uFillTx/>
              <a:latin typeface="Fujitsu Infinity Pro"/>
            </a:endParaRPr>
          </a:p>
        </p:txBody>
      </p:sp>
      <p:sp>
        <p:nvSpPr>
          <p:cNvPr id="60" name="Rectangle: Rounded Corners 59">
            <a:extLst>
              <a:ext uri="{FF2B5EF4-FFF2-40B4-BE49-F238E27FC236}">
                <a16:creationId xmlns:a16="http://schemas.microsoft.com/office/drawing/2014/main" id="{4C1055ED-026F-61AD-2225-672D465C66FB}"/>
              </a:ext>
            </a:extLst>
          </p:cNvPr>
          <p:cNvSpPr/>
          <p:nvPr/>
        </p:nvSpPr>
        <p:spPr>
          <a:xfrm>
            <a:off x="1460941" y="1318242"/>
            <a:ext cx="734225" cy="135103"/>
          </a:xfrm>
          <a:prstGeom prst="roundRect">
            <a:avLst>
              <a:gd name="adj" fmla="val 0"/>
            </a:avLst>
          </a:prstGeom>
          <a:noFill/>
          <a:ln w="19050">
            <a:noFill/>
          </a:ln>
          <a:effectLst/>
        </p:spPr>
        <p:txBody>
          <a:bodyPr wrap="square" lIns="0" tIns="0" rIns="0" bIns="0" rtlCol="0" anchor="ctr" anchorCtr="0">
            <a:noAutofit/>
          </a:bodyPr>
          <a:lstStyle/>
          <a:p>
            <a:pPr defTabSz="457200">
              <a:lnSpc>
                <a:spcPct val="90000"/>
              </a:lnSpc>
              <a:defRPr/>
            </a:pPr>
            <a:r>
              <a:rPr lang="en-US" sz="800" kern="0" dirty="0">
                <a:solidFill>
                  <a:prstClr val="black">
                    <a:lumMod val="95000"/>
                    <a:lumOff val="5000"/>
                  </a:prstClr>
                </a:solidFill>
                <a:latin typeface="Fujitsu Infinity Pro"/>
              </a:rPr>
              <a:t>Commit</a:t>
            </a:r>
          </a:p>
        </p:txBody>
      </p:sp>
      <p:sp>
        <p:nvSpPr>
          <p:cNvPr id="62" name="Oval 61">
            <a:extLst>
              <a:ext uri="{FF2B5EF4-FFF2-40B4-BE49-F238E27FC236}">
                <a16:creationId xmlns:a16="http://schemas.microsoft.com/office/drawing/2014/main" id="{981DBF02-1DB3-C7CF-7FD7-3E0D956399E6}"/>
              </a:ext>
            </a:extLst>
          </p:cNvPr>
          <p:cNvSpPr>
            <a:spLocks noChangeAspect="1"/>
          </p:cNvSpPr>
          <p:nvPr/>
        </p:nvSpPr>
        <p:spPr>
          <a:xfrm>
            <a:off x="1236201" y="1304793"/>
            <a:ext cx="162000" cy="162000"/>
          </a:xfrm>
          <a:prstGeom prst="ellipse">
            <a:avLst/>
          </a:prstGeom>
          <a:solidFill>
            <a:srgbClr val="FFE502"/>
          </a:solidFill>
          <a:ln w="635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Fujitsu Infinity Pro"/>
              </a:rPr>
              <a:t>1</a:t>
            </a:r>
            <a:endParaRPr kumimoji="0" lang="en-US" sz="900" b="0" i="0" u="none" strike="noStrike" kern="0" cap="none" spc="0" normalizeH="0" baseline="0" noProof="0" dirty="0">
              <a:ln>
                <a:noFill/>
              </a:ln>
              <a:solidFill>
                <a:srgbClr val="000000"/>
              </a:solidFill>
              <a:effectLst/>
              <a:uLnTx/>
              <a:uFillTx/>
              <a:latin typeface="Fujitsu Infinity Pro"/>
            </a:endParaRPr>
          </a:p>
        </p:txBody>
      </p:sp>
      <p:sp>
        <p:nvSpPr>
          <p:cNvPr id="68" name="Oval 67">
            <a:extLst>
              <a:ext uri="{FF2B5EF4-FFF2-40B4-BE49-F238E27FC236}">
                <a16:creationId xmlns:a16="http://schemas.microsoft.com/office/drawing/2014/main" id="{A02B6DC3-A3FB-AE3A-BB9F-806036A0A46A}"/>
              </a:ext>
            </a:extLst>
          </p:cNvPr>
          <p:cNvSpPr>
            <a:spLocks noChangeAspect="1"/>
          </p:cNvSpPr>
          <p:nvPr/>
        </p:nvSpPr>
        <p:spPr>
          <a:xfrm>
            <a:off x="1236201" y="1628358"/>
            <a:ext cx="162000" cy="162000"/>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4</a:t>
            </a:r>
          </a:p>
        </p:txBody>
      </p:sp>
      <p:sp>
        <p:nvSpPr>
          <p:cNvPr id="70" name="Rectangle: Rounded Corners 69">
            <a:extLst>
              <a:ext uri="{FF2B5EF4-FFF2-40B4-BE49-F238E27FC236}">
                <a16:creationId xmlns:a16="http://schemas.microsoft.com/office/drawing/2014/main" id="{499B2273-2F4F-AAA9-6447-34A8F9F421F2}"/>
              </a:ext>
            </a:extLst>
          </p:cNvPr>
          <p:cNvSpPr/>
          <p:nvPr/>
        </p:nvSpPr>
        <p:spPr>
          <a:xfrm>
            <a:off x="5232834" y="1110788"/>
            <a:ext cx="3188450" cy="212186"/>
          </a:xfrm>
          <a:prstGeom prst="roundRect">
            <a:avLst>
              <a:gd name="adj" fmla="val 0"/>
            </a:avLst>
          </a:prstGeom>
          <a:noFill/>
          <a:ln w="19050">
            <a:noFill/>
          </a:ln>
          <a:effectLst/>
        </p:spPr>
        <p:txBody>
          <a:bodyPr wrap="square" lIns="0" tIns="0" rIns="0" bIns="0" rtlCol="0" anchor="t" anchorCtr="0">
            <a:noAutofit/>
          </a:bodyPr>
          <a:lstStyle/>
          <a:p>
            <a:pPr defTabSz="457200">
              <a:lnSpc>
                <a:spcPct val="90000"/>
              </a:lnSpc>
              <a:defRPr/>
            </a:pPr>
            <a:r>
              <a:rPr lang="en-US" sz="900" dirty="0">
                <a:solidFill>
                  <a:srgbClr val="202124"/>
                </a:solidFill>
                <a:latin typeface="Fujitsu Infinity Pro"/>
                <a:ea typeface="Open Sans" panose="020B0606030504020204" pitchFamily="34" charset="0"/>
                <a:cs typeface="Open Sans" panose="020B0606030504020204" pitchFamily="34" charset="0"/>
              </a:rPr>
              <a:t>User performs some Insert into table t1 and commits it.</a:t>
            </a:r>
            <a:endParaRPr lang="en-AU" sz="900" kern="0" dirty="0">
              <a:solidFill>
                <a:prstClr val="black">
                  <a:lumMod val="95000"/>
                  <a:lumOff val="5000"/>
                </a:prstClr>
              </a:solidFill>
              <a:latin typeface="Fujitsu Infinity Pro"/>
            </a:endParaRPr>
          </a:p>
        </p:txBody>
      </p:sp>
      <p:sp>
        <p:nvSpPr>
          <p:cNvPr id="73" name="Oval 72">
            <a:extLst>
              <a:ext uri="{FF2B5EF4-FFF2-40B4-BE49-F238E27FC236}">
                <a16:creationId xmlns:a16="http://schemas.microsoft.com/office/drawing/2014/main" id="{5D994A3D-EB5C-0397-DC80-809342EE45F6}"/>
              </a:ext>
            </a:extLst>
          </p:cNvPr>
          <p:cNvSpPr>
            <a:spLocks noChangeAspect="1"/>
          </p:cNvSpPr>
          <p:nvPr/>
        </p:nvSpPr>
        <p:spPr>
          <a:xfrm>
            <a:off x="4903458" y="1092822"/>
            <a:ext cx="190967" cy="190967"/>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1</a:t>
            </a:r>
          </a:p>
        </p:txBody>
      </p:sp>
      <p:sp>
        <p:nvSpPr>
          <p:cNvPr id="76" name="Rectangle: Rounded Corners 75">
            <a:extLst>
              <a:ext uri="{FF2B5EF4-FFF2-40B4-BE49-F238E27FC236}">
                <a16:creationId xmlns:a16="http://schemas.microsoft.com/office/drawing/2014/main" id="{29F48B45-0175-8EA6-4E37-BC985DCDAB83}"/>
              </a:ext>
            </a:extLst>
          </p:cNvPr>
          <p:cNvSpPr/>
          <p:nvPr/>
        </p:nvSpPr>
        <p:spPr>
          <a:xfrm>
            <a:off x="5259683" y="2474664"/>
            <a:ext cx="3188450" cy="331329"/>
          </a:xfrm>
          <a:prstGeom prst="roundRect">
            <a:avLst>
              <a:gd name="adj" fmla="val 0"/>
            </a:avLst>
          </a:prstGeom>
          <a:noFill/>
          <a:ln w="19050">
            <a:noFill/>
          </a:ln>
          <a:effectLst/>
        </p:spPr>
        <p:txBody>
          <a:bodyPr wrap="square" lIns="0" tIns="0" rIns="0" bIns="0" rtlCol="0" anchor="t" anchorCtr="0">
            <a:noAutofit/>
          </a:bodyPr>
          <a:lstStyle/>
          <a:p>
            <a:pPr defTabSz="457200">
              <a:lnSpc>
                <a:spcPct val="90000"/>
              </a:lnSpc>
              <a:defRPr/>
            </a:pPr>
            <a:r>
              <a:rPr lang="en-US" sz="900" dirty="0">
                <a:solidFill>
                  <a:srgbClr val="202124"/>
                </a:solidFill>
                <a:latin typeface="Fujitsu Infinity Pro"/>
                <a:ea typeface="Open Sans" panose="020B0606030504020204" pitchFamily="34" charset="0"/>
                <a:cs typeface="Open Sans" panose="020B0606030504020204" pitchFamily="34" charset="0"/>
              </a:rPr>
              <a:t>Server loads the table t1 to shared buffer pool and modified the page creating dirty pages. </a:t>
            </a:r>
          </a:p>
        </p:txBody>
      </p:sp>
      <p:sp>
        <p:nvSpPr>
          <p:cNvPr id="77" name="Oval 76">
            <a:extLst>
              <a:ext uri="{FF2B5EF4-FFF2-40B4-BE49-F238E27FC236}">
                <a16:creationId xmlns:a16="http://schemas.microsoft.com/office/drawing/2014/main" id="{80318751-5899-C643-55D5-5A4A0D25BF84}"/>
              </a:ext>
            </a:extLst>
          </p:cNvPr>
          <p:cNvSpPr>
            <a:spLocks noChangeAspect="1"/>
          </p:cNvSpPr>
          <p:nvPr/>
        </p:nvSpPr>
        <p:spPr>
          <a:xfrm>
            <a:off x="4903458" y="2453476"/>
            <a:ext cx="190967" cy="190967"/>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2</a:t>
            </a:r>
          </a:p>
        </p:txBody>
      </p:sp>
      <p:sp>
        <p:nvSpPr>
          <p:cNvPr id="78" name="Oval 77">
            <a:extLst>
              <a:ext uri="{FF2B5EF4-FFF2-40B4-BE49-F238E27FC236}">
                <a16:creationId xmlns:a16="http://schemas.microsoft.com/office/drawing/2014/main" id="{2D145672-9E81-3E89-C393-31E510CB4BFB}"/>
              </a:ext>
            </a:extLst>
          </p:cNvPr>
          <p:cNvSpPr>
            <a:spLocks noChangeAspect="1"/>
          </p:cNvSpPr>
          <p:nvPr/>
        </p:nvSpPr>
        <p:spPr>
          <a:xfrm>
            <a:off x="4908453" y="2832040"/>
            <a:ext cx="190967" cy="190967"/>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3</a:t>
            </a:r>
          </a:p>
        </p:txBody>
      </p:sp>
      <p:sp>
        <p:nvSpPr>
          <p:cNvPr id="79" name="Rectangle: Rounded Corners 78">
            <a:extLst>
              <a:ext uri="{FF2B5EF4-FFF2-40B4-BE49-F238E27FC236}">
                <a16:creationId xmlns:a16="http://schemas.microsoft.com/office/drawing/2014/main" id="{5081F13C-56FA-C4B9-3655-D180C5FE95CE}"/>
              </a:ext>
            </a:extLst>
          </p:cNvPr>
          <p:cNvSpPr/>
          <p:nvPr/>
        </p:nvSpPr>
        <p:spPr>
          <a:xfrm>
            <a:off x="5237830" y="2813473"/>
            <a:ext cx="3188450" cy="331329"/>
          </a:xfrm>
          <a:prstGeom prst="roundRect">
            <a:avLst>
              <a:gd name="adj" fmla="val 0"/>
            </a:avLst>
          </a:prstGeom>
          <a:noFill/>
          <a:ln w="19050">
            <a:noFill/>
          </a:ln>
          <a:effectLst/>
        </p:spPr>
        <p:txBody>
          <a:bodyPr wrap="square" lIns="0" tIns="0" rIns="0" bIns="0" rtlCol="0" anchor="t" anchorCtr="0">
            <a:noAutofit/>
          </a:bodyPr>
          <a:lstStyle/>
          <a:p>
            <a:pPr defTabSz="457200">
              <a:lnSpc>
                <a:spcPct val="90000"/>
              </a:lnSpc>
              <a:defRPr/>
            </a:pPr>
            <a:r>
              <a:rPr lang="en-US" sz="900" dirty="0">
                <a:solidFill>
                  <a:srgbClr val="101010"/>
                </a:solidFill>
                <a:latin typeface="Fujitsu Infinity Pro Bold"/>
              </a:rPr>
              <a:t>Write to the disk files. If there are changes in 100 tables, 100 files had to be written.</a:t>
            </a:r>
            <a:endParaRPr lang="en-AU" sz="900" kern="0" dirty="0">
              <a:solidFill>
                <a:prstClr val="black">
                  <a:lumMod val="95000"/>
                  <a:lumOff val="5000"/>
                </a:prstClr>
              </a:solidFill>
              <a:latin typeface="Fujitsu Infinity Pro Bold"/>
            </a:endParaRPr>
          </a:p>
        </p:txBody>
      </p:sp>
      <p:sp>
        <p:nvSpPr>
          <p:cNvPr id="80" name="Oval 79">
            <a:extLst>
              <a:ext uri="{FF2B5EF4-FFF2-40B4-BE49-F238E27FC236}">
                <a16:creationId xmlns:a16="http://schemas.microsoft.com/office/drawing/2014/main" id="{E6B896D1-79EA-5874-090F-91849C0D0E5C}"/>
              </a:ext>
            </a:extLst>
          </p:cNvPr>
          <p:cNvSpPr>
            <a:spLocks noChangeAspect="1"/>
          </p:cNvSpPr>
          <p:nvPr/>
        </p:nvSpPr>
        <p:spPr>
          <a:xfrm>
            <a:off x="4903458" y="3187430"/>
            <a:ext cx="190967" cy="190967"/>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4</a:t>
            </a:r>
          </a:p>
        </p:txBody>
      </p:sp>
      <p:sp>
        <p:nvSpPr>
          <p:cNvPr id="81" name="Rectangle: Rounded Corners 80">
            <a:extLst>
              <a:ext uri="{FF2B5EF4-FFF2-40B4-BE49-F238E27FC236}">
                <a16:creationId xmlns:a16="http://schemas.microsoft.com/office/drawing/2014/main" id="{533ABF41-3A82-7831-2BA1-8C9ADA42E51A}"/>
              </a:ext>
            </a:extLst>
          </p:cNvPr>
          <p:cNvSpPr/>
          <p:nvPr/>
        </p:nvSpPr>
        <p:spPr>
          <a:xfrm>
            <a:off x="5237830" y="3181047"/>
            <a:ext cx="3188450" cy="331329"/>
          </a:xfrm>
          <a:prstGeom prst="roundRect">
            <a:avLst>
              <a:gd name="adj" fmla="val 0"/>
            </a:avLst>
          </a:prstGeom>
          <a:noFill/>
          <a:ln w="19050">
            <a:noFill/>
          </a:ln>
          <a:effectLst/>
        </p:spPr>
        <p:txBody>
          <a:bodyPr wrap="square" lIns="0" tIns="0" rIns="0" bIns="0" rtlCol="0" anchor="t" anchorCtr="0">
            <a:noAutofit/>
          </a:bodyPr>
          <a:lstStyle/>
          <a:p>
            <a:pPr defTabSz="457200">
              <a:lnSpc>
                <a:spcPct val="90000"/>
              </a:lnSpc>
              <a:defRPr/>
            </a:pPr>
            <a:r>
              <a:rPr lang="en-US" sz="900" kern="0" dirty="0">
                <a:solidFill>
                  <a:prstClr val="black">
                    <a:lumMod val="95000"/>
                    <a:lumOff val="5000"/>
                  </a:prstClr>
                </a:solidFill>
                <a:latin typeface="Fujitsu Infinity Pro"/>
              </a:rPr>
              <a:t>The backend responds to the user, confirming that the transaction has been committed.</a:t>
            </a:r>
            <a:endParaRPr lang="en-AU" sz="900" kern="0" dirty="0">
              <a:solidFill>
                <a:prstClr val="black">
                  <a:lumMod val="95000"/>
                  <a:lumOff val="5000"/>
                </a:prstClr>
              </a:solidFill>
              <a:latin typeface="Fujitsu Infinity Pro"/>
            </a:endParaRPr>
          </a:p>
        </p:txBody>
      </p:sp>
      <p:sp>
        <p:nvSpPr>
          <p:cNvPr id="82" name="Rectangle 81">
            <a:extLst>
              <a:ext uri="{FF2B5EF4-FFF2-40B4-BE49-F238E27FC236}">
                <a16:creationId xmlns:a16="http://schemas.microsoft.com/office/drawing/2014/main" id="{3823504C-3868-E23B-3AF8-F79721CB930E}"/>
              </a:ext>
            </a:extLst>
          </p:cNvPr>
          <p:cNvSpPr/>
          <p:nvPr/>
        </p:nvSpPr>
        <p:spPr>
          <a:xfrm>
            <a:off x="1767125" y="3181512"/>
            <a:ext cx="765000" cy="340687"/>
          </a:xfrm>
          <a:prstGeom prst="rect">
            <a:avLst/>
          </a:prstGeom>
          <a:solidFill>
            <a:srgbClr val="FFB701"/>
          </a:solidFill>
          <a:ln w="6350">
            <a:noFill/>
          </a:ln>
          <a:effectLst/>
        </p:spPr>
        <p:txBody>
          <a:bodyPr wrap="square" lIns="0" tIns="0" rIns="0" bIns="0" rtlCol="0" anchor="ctr" anchorCtr="0">
            <a:noAutofit/>
          </a:bodyPr>
          <a:lstStyle/>
          <a:p>
            <a:pPr marL="0" marR="0" lvl="0" indent="0" algn="ctr" defTabSz="457200" eaLnBrk="1" fontAlgn="auto" latinLnBrk="0" hangingPunct="1">
              <a:lnSpc>
                <a:spcPts val="1300"/>
              </a:lnSpc>
              <a:spcBef>
                <a:spcPts val="0"/>
              </a:spcBef>
              <a:spcAft>
                <a:spcPts val="0"/>
              </a:spcAft>
              <a:buClrTx/>
              <a:buSzTx/>
              <a:buFontTx/>
              <a:buNone/>
              <a:tabLst/>
              <a:defRPr/>
            </a:pPr>
            <a:r>
              <a:rPr kumimoji="0" lang="en-AU" sz="1100" b="0" i="0" u="none" strike="noStrike" kern="0" cap="none" spc="0" normalizeH="0" baseline="0" noProof="0" dirty="0">
                <a:ln>
                  <a:noFill/>
                </a:ln>
                <a:solidFill>
                  <a:prstClr val="black">
                    <a:lumMod val="95000"/>
                    <a:lumOff val="5000"/>
                  </a:prstClr>
                </a:solidFill>
                <a:effectLst/>
                <a:uLnTx/>
                <a:uFillTx/>
                <a:latin typeface="Fujitsu Infinity Pro"/>
              </a:rPr>
              <a:t>Table files</a:t>
            </a:r>
          </a:p>
        </p:txBody>
      </p:sp>
      <p:sp>
        <p:nvSpPr>
          <p:cNvPr id="83" name="Rectangle 82">
            <a:extLst>
              <a:ext uri="{FF2B5EF4-FFF2-40B4-BE49-F238E27FC236}">
                <a16:creationId xmlns:a16="http://schemas.microsoft.com/office/drawing/2014/main" id="{16CD9DAC-B6C8-EB44-17BC-0790D8F865C8}"/>
              </a:ext>
            </a:extLst>
          </p:cNvPr>
          <p:cNvSpPr/>
          <p:nvPr/>
        </p:nvSpPr>
        <p:spPr>
          <a:xfrm>
            <a:off x="2578061" y="3181512"/>
            <a:ext cx="765000" cy="340687"/>
          </a:xfrm>
          <a:prstGeom prst="rect">
            <a:avLst/>
          </a:prstGeom>
          <a:solidFill>
            <a:srgbClr val="FFB701"/>
          </a:solidFill>
          <a:ln w="6350">
            <a:noFill/>
          </a:ln>
          <a:effectLst/>
        </p:spPr>
        <p:txBody>
          <a:bodyPr wrap="square" lIns="0" tIns="0" rIns="0" bIns="0" rtlCol="0" anchor="ctr" anchorCtr="0">
            <a:noAutofit/>
          </a:bodyPr>
          <a:lstStyle/>
          <a:p>
            <a:pPr marL="0" marR="0" lvl="0" indent="0" algn="ctr" defTabSz="457200" eaLnBrk="1" fontAlgn="auto" latinLnBrk="0" hangingPunct="1">
              <a:lnSpc>
                <a:spcPts val="1300"/>
              </a:lnSpc>
              <a:spcBef>
                <a:spcPts val="0"/>
              </a:spcBef>
              <a:spcAft>
                <a:spcPts val="0"/>
              </a:spcAft>
              <a:buClrTx/>
              <a:buSzTx/>
              <a:buFontTx/>
              <a:buNone/>
              <a:tabLst/>
              <a:defRPr/>
            </a:pPr>
            <a:r>
              <a:rPr kumimoji="0" lang="en-AU" sz="1100" b="0" i="0" u="none" strike="noStrike" kern="0" cap="none" spc="0" normalizeH="0" baseline="0" noProof="0" dirty="0">
                <a:ln>
                  <a:noFill/>
                </a:ln>
                <a:solidFill>
                  <a:prstClr val="black">
                    <a:lumMod val="95000"/>
                    <a:lumOff val="5000"/>
                  </a:prstClr>
                </a:solidFill>
                <a:effectLst/>
                <a:uLnTx/>
                <a:uFillTx/>
                <a:latin typeface="Fujitsu Infinity Pro"/>
              </a:rPr>
              <a:t>Table files</a:t>
            </a:r>
          </a:p>
        </p:txBody>
      </p:sp>
      <p:sp>
        <p:nvSpPr>
          <p:cNvPr id="84" name="Rectangle 83">
            <a:extLst>
              <a:ext uri="{FF2B5EF4-FFF2-40B4-BE49-F238E27FC236}">
                <a16:creationId xmlns:a16="http://schemas.microsoft.com/office/drawing/2014/main" id="{56F60370-57EA-FF28-B0CB-9A8AF3F66664}"/>
              </a:ext>
            </a:extLst>
          </p:cNvPr>
          <p:cNvSpPr/>
          <p:nvPr/>
        </p:nvSpPr>
        <p:spPr>
          <a:xfrm>
            <a:off x="3388997" y="3181511"/>
            <a:ext cx="765000" cy="340687"/>
          </a:xfrm>
          <a:prstGeom prst="rect">
            <a:avLst/>
          </a:prstGeom>
          <a:solidFill>
            <a:srgbClr val="FFB701"/>
          </a:solidFill>
          <a:ln w="6350">
            <a:noFill/>
          </a:ln>
          <a:effectLst/>
        </p:spPr>
        <p:txBody>
          <a:bodyPr wrap="square" lIns="0" tIns="0" rIns="0" bIns="0" rtlCol="0" anchor="ctr" anchorCtr="0">
            <a:noAutofit/>
          </a:bodyPr>
          <a:lstStyle/>
          <a:p>
            <a:pPr marL="0" marR="0" lvl="0" indent="0" algn="ctr" defTabSz="457200" eaLnBrk="1" fontAlgn="auto" latinLnBrk="0" hangingPunct="1">
              <a:lnSpc>
                <a:spcPts val="1300"/>
              </a:lnSpc>
              <a:spcBef>
                <a:spcPts val="0"/>
              </a:spcBef>
              <a:spcAft>
                <a:spcPts val="0"/>
              </a:spcAft>
              <a:buClrTx/>
              <a:buSzTx/>
              <a:buFontTx/>
              <a:buNone/>
              <a:tabLst/>
              <a:defRPr/>
            </a:pPr>
            <a:r>
              <a:rPr kumimoji="0" lang="en-AU" sz="1100" b="0" i="0" u="none" strike="noStrike" kern="0" cap="none" spc="0" normalizeH="0" baseline="0" noProof="0" dirty="0">
                <a:ln>
                  <a:noFill/>
                </a:ln>
                <a:solidFill>
                  <a:prstClr val="black">
                    <a:lumMod val="95000"/>
                    <a:lumOff val="5000"/>
                  </a:prstClr>
                </a:solidFill>
                <a:effectLst/>
                <a:uLnTx/>
                <a:uFillTx/>
                <a:latin typeface="Fujitsu Infinity Pro"/>
              </a:rPr>
              <a:t>Table files</a:t>
            </a:r>
          </a:p>
        </p:txBody>
      </p:sp>
      <p:sp>
        <p:nvSpPr>
          <p:cNvPr id="86" name="テキスト ボックス 4">
            <a:extLst>
              <a:ext uri="{FF2B5EF4-FFF2-40B4-BE49-F238E27FC236}">
                <a16:creationId xmlns:a16="http://schemas.microsoft.com/office/drawing/2014/main" id="{B91FB1BE-1A5A-8F8B-BEF3-34DE5CF1278A}"/>
              </a:ext>
            </a:extLst>
          </p:cNvPr>
          <p:cNvSpPr txBox="1"/>
          <p:nvPr/>
        </p:nvSpPr>
        <p:spPr>
          <a:xfrm>
            <a:off x="5259683" y="1321667"/>
            <a:ext cx="2376000" cy="811596"/>
          </a:xfrm>
          <a:prstGeom prst="rect">
            <a:avLst/>
          </a:prstGeom>
          <a:solidFill>
            <a:srgbClr val="FFFFFF">
              <a:lumMod val="95000"/>
            </a:srgbClr>
          </a:solidFill>
          <a:ln w="25400" cap="flat" cmpd="sng" algn="ctr">
            <a:gradFill>
              <a:gsLst>
                <a:gs pos="84000">
                  <a:srgbClr val="FA8801"/>
                </a:gs>
                <a:gs pos="100000">
                  <a:srgbClr val="FFE600"/>
                </a:gs>
              </a:gsLst>
              <a:lin ang="2700000" scaled="0"/>
            </a:gradFill>
            <a:prstDash val="solid"/>
            <a:miter lim="800000"/>
          </a:ln>
          <a:effectLst/>
        </p:spPr>
        <p:txBody>
          <a:bodyPr lIns="72000" tIns="36000" rIns="0" bIns="0" rtlCol="0" anchor="t" anchorCtr="0"/>
          <a:lstStyle>
            <a:defPPr>
              <a:defRPr lang="en-US"/>
            </a:defPPr>
            <a:lvl1pPr>
              <a:defRPr kumimoji="1">
                <a:solidFill>
                  <a:schemeClr val="tx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sz="800" b="1" i="0" u="none" strike="noStrike" kern="0" cap="none" spc="0" normalizeH="0" baseline="0" noProof="0" dirty="0">
                <a:ln>
                  <a:noFill/>
                </a:ln>
                <a:solidFill>
                  <a:srgbClr val="0D0A0B"/>
                </a:solidFill>
                <a:effectLst/>
                <a:uLnTx/>
                <a:uFillTx/>
                <a:latin typeface="Courier New" panose="02070309020205020404" pitchFamily="49" charset="0"/>
                <a:ea typeface="Open Sans" panose="020B0606030504020204" pitchFamily="34" charset="0"/>
                <a:cs typeface="Courier New" panose="02070309020205020404" pitchFamily="49" charset="0"/>
              </a:rPr>
              <a:t>postgres=# begin;</a:t>
            </a:r>
          </a:p>
          <a:p>
            <a:pPr marL="0" marR="0" lvl="0" indent="0" defTabSz="914400" eaLnBrk="1" fontAlgn="auto" latinLnBrk="0" hangingPunct="1">
              <a:lnSpc>
                <a:spcPct val="100000"/>
              </a:lnSpc>
              <a:spcBef>
                <a:spcPts val="0"/>
              </a:spcBef>
              <a:spcAft>
                <a:spcPts val="0"/>
              </a:spcAft>
              <a:buClrTx/>
              <a:buSzTx/>
              <a:buFontTx/>
              <a:buNone/>
              <a:tabLst/>
              <a:defRPr/>
            </a:pPr>
            <a:r>
              <a:rPr kumimoji="1" lang="en-US" sz="800" b="1" i="0" u="none" strike="noStrike" kern="0" cap="none" spc="0" normalizeH="0" baseline="0" noProof="0" dirty="0">
                <a:ln>
                  <a:noFill/>
                </a:ln>
                <a:solidFill>
                  <a:srgbClr val="0D0A0B"/>
                </a:solidFill>
                <a:effectLst/>
                <a:uLnTx/>
                <a:uFillTx/>
                <a:latin typeface="Courier New" panose="02070309020205020404" pitchFamily="49" charset="0"/>
                <a:ea typeface="Open Sans" panose="020B0606030504020204" pitchFamily="34" charset="0"/>
                <a:cs typeface="Courier New" panose="02070309020205020404" pitchFamily="49" charset="0"/>
              </a:rPr>
              <a:t>BEGIN</a:t>
            </a:r>
          </a:p>
          <a:p>
            <a:pPr marL="0" marR="0" lvl="0" indent="0" defTabSz="914400" eaLnBrk="1" fontAlgn="auto" latinLnBrk="0" hangingPunct="1">
              <a:lnSpc>
                <a:spcPct val="100000"/>
              </a:lnSpc>
              <a:spcBef>
                <a:spcPts val="0"/>
              </a:spcBef>
              <a:spcAft>
                <a:spcPts val="0"/>
              </a:spcAft>
              <a:buClrTx/>
              <a:buSzTx/>
              <a:buFontTx/>
              <a:buNone/>
              <a:tabLst/>
              <a:defRPr/>
            </a:pPr>
            <a:r>
              <a:rPr kumimoji="1" lang="en-US" sz="800" b="1" i="0" u="none" strike="noStrike" kern="0" cap="none" spc="0" normalizeH="0" baseline="0" noProof="0" dirty="0">
                <a:ln>
                  <a:noFill/>
                </a:ln>
                <a:solidFill>
                  <a:srgbClr val="0D0A0B"/>
                </a:solidFill>
                <a:effectLst/>
                <a:uLnTx/>
                <a:uFillTx/>
                <a:latin typeface="Courier New" panose="02070309020205020404" pitchFamily="49" charset="0"/>
                <a:ea typeface="Open Sans" panose="020B0606030504020204" pitchFamily="34" charset="0"/>
                <a:cs typeface="Courier New" panose="02070309020205020404" pitchFamily="49" charset="0"/>
              </a:rPr>
              <a:t>postgres=*# insert into t1 values(1);</a:t>
            </a:r>
          </a:p>
          <a:p>
            <a:pPr marL="0" marR="0" lvl="0" indent="0" defTabSz="914400" eaLnBrk="1" fontAlgn="auto" latinLnBrk="0" hangingPunct="1">
              <a:lnSpc>
                <a:spcPct val="100000"/>
              </a:lnSpc>
              <a:spcBef>
                <a:spcPts val="0"/>
              </a:spcBef>
              <a:spcAft>
                <a:spcPts val="0"/>
              </a:spcAft>
              <a:buClrTx/>
              <a:buSzTx/>
              <a:buFontTx/>
              <a:buNone/>
              <a:tabLst/>
              <a:defRPr/>
            </a:pPr>
            <a:r>
              <a:rPr kumimoji="1" lang="en-US" sz="800" b="1" i="0" u="none" strike="noStrike" kern="0" cap="none" spc="0" normalizeH="0" baseline="0" noProof="0" dirty="0">
                <a:ln>
                  <a:noFill/>
                </a:ln>
                <a:solidFill>
                  <a:srgbClr val="0D0A0B"/>
                </a:solidFill>
                <a:effectLst/>
                <a:uLnTx/>
                <a:uFillTx/>
                <a:latin typeface="Courier New" panose="02070309020205020404" pitchFamily="49" charset="0"/>
                <a:ea typeface="Open Sans" panose="020B0606030504020204" pitchFamily="34" charset="0"/>
                <a:cs typeface="Courier New" panose="02070309020205020404" pitchFamily="49" charset="0"/>
              </a:rPr>
              <a:t>INSERT 0 1</a:t>
            </a:r>
          </a:p>
          <a:p>
            <a:pPr marL="0" marR="0" lvl="0" indent="0" defTabSz="914400" eaLnBrk="1" fontAlgn="auto" latinLnBrk="0" hangingPunct="1">
              <a:lnSpc>
                <a:spcPct val="100000"/>
              </a:lnSpc>
              <a:spcBef>
                <a:spcPts val="0"/>
              </a:spcBef>
              <a:spcAft>
                <a:spcPts val="0"/>
              </a:spcAft>
              <a:buClrTx/>
              <a:buSzTx/>
              <a:buFontTx/>
              <a:buNone/>
              <a:tabLst/>
              <a:defRPr/>
            </a:pPr>
            <a:r>
              <a:rPr kumimoji="1" lang="en-US" sz="800" b="1" i="0" u="none" strike="noStrike" kern="0" cap="none" spc="0" normalizeH="0" baseline="0" noProof="0" dirty="0">
                <a:ln>
                  <a:noFill/>
                </a:ln>
                <a:solidFill>
                  <a:srgbClr val="0D0A0B"/>
                </a:solidFill>
                <a:effectLst/>
                <a:uLnTx/>
                <a:uFillTx/>
                <a:latin typeface="Courier New" panose="02070309020205020404" pitchFamily="49" charset="0"/>
                <a:ea typeface="Open Sans" panose="020B0606030504020204" pitchFamily="34" charset="0"/>
                <a:cs typeface="Courier New" panose="02070309020205020404" pitchFamily="49" charset="0"/>
              </a:rPr>
              <a:t>postgres=*# commit;</a:t>
            </a:r>
          </a:p>
          <a:p>
            <a:pPr marL="0" marR="0" lvl="0" indent="0" defTabSz="914400" eaLnBrk="1" fontAlgn="auto" latinLnBrk="0" hangingPunct="1">
              <a:lnSpc>
                <a:spcPct val="100000"/>
              </a:lnSpc>
              <a:spcBef>
                <a:spcPts val="0"/>
              </a:spcBef>
              <a:spcAft>
                <a:spcPts val="0"/>
              </a:spcAft>
              <a:buClrTx/>
              <a:buSzTx/>
              <a:buFontTx/>
              <a:buNone/>
              <a:tabLst/>
              <a:defRPr/>
            </a:pPr>
            <a:r>
              <a:rPr kumimoji="1" lang="en-US" sz="800" b="1" i="0" u="none" strike="noStrike" kern="0" cap="none" spc="0" normalizeH="0" baseline="0" noProof="0" dirty="0">
                <a:ln>
                  <a:noFill/>
                </a:ln>
                <a:solidFill>
                  <a:srgbClr val="0D0A0B"/>
                </a:solidFill>
                <a:effectLst/>
                <a:uLnTx/>
                <a:uFillTx/>
                <a:latin typeface="Courier New" panose="02070309020205020404" pitchFamily="49" charset="0"/>
                <a:ea typeface="Open Sans" panose="020B0606030504020204" pitchFamily="34" charset="0"/>
                <a:cs typeface="Courier New" panose="02070309020205020404" pitchFamily="49" charset="0"/>
              </a:rPr>
              <a:t>COMMIT</a:t>
            </a:r>
            <a:endParaRPr kumimoji="1" lang="en-US" sz="800" b="1" i="0" u="none" strike="noStrike" kern="0" cap="none" spc="0" normalizeH="0" baseline="0" noProof="0" dirty="0">
              <a:ln>
                <a:noFill/>
              </a:ln>
              <a:solidFill>
                <a:srgbClr val="242424"/>
              </a:solidFill>
              <a:effectLst/>
              <a:uLnTx/>
              <a:uFillTx/>
              <a:latin typeface="Fujitsu Infinity Pro Bold"/>
              <a:ea typeface="+mn-ea"/>
              <a:cs typeface="+mn-cs"/>
            </a:endParaRPr>
          </a:p>
        </p:txBody>
      </p:sp>
      <p:cxnSp>
        <p:nvCxnSpPr>
          <p:cNvPr id="88" name="Straight Arrow Connector 87">
            <a:extLst>
              <a:ext uri="{FF2B5EF4-FFF2-40B4-BE49-F238E27FC236}">
                <a16:creationId xmlns:a16="http://schemas.microsoft.com/office/drawing/2014/main" id="{E5CA7C06-A39B-28F2-097C-0F8AB053112D}"/>
              </a:ext>
            </a:extLst>
          </p:cNvPr>
          <p:cNvCxnSpPr/>
          <p:nvPr/>
        </p:nvCxnSpPr>
        <p:spPr>
          <a:xfrm>
            <a:off x="980018" y="1497099"/>
            <a:ext cx="123994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94074ADD-18FC-A4E1-4A80-AA70D51CDF49}"/>
              </a:ext>
            </a:extLst>
          </p:cNvPr>
          <p:cNvCxnSpPr/>
          <p:nvPr/>
        </p:nvCxnSpPr>
        <p:spPr>
          <a:xfrm>
            <a:off x="980018" y="1593728"/>
            <a:ext cx="1239943" cy="0"/>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0139ABDE-24BC-5B19-7898-E393223B2870}"/>
              </a:ext>
            </a:extLst>
          </p:cNvPr>
          <p:cNvCxnSpPr>
            <a:cxnSpLocks/>
          </p:cNvCxnSpPr>
          <p:nvPr/>
        </p:nvCxnSpPr>
        <p:spPr>
          <a:xfrm flipH="1">
            <a:off x="2877840" y="1734974"/>
            <a:ext cx="0" cy="4316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8FF5F901-F862-78CA-797F-52ED95052B0D}"/>
              </a:ext>
            </a:extLst>
          </p:cNvPr>
          <p:cNvSpPr>
            <a:spLocks noChangeAspect="1"/>
          </p:cNvSpPr>
          <p:nvPr/>
        </p:nvSpPr>
        <p:spPr>
          <a:xfrm>
            <a:off x="2796840" y="1826906"/>
            <a:ext cx="162000" cy="162000"/>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2</a:t>
            </a:r>
          </a:p>
        </p:txBody>
      </p:sp>
      <p:cxnSp>
        <p:nvCxnSpPr>
          <p:cNvPr id="95" name="Straight Arrow Connector 94">
            <a:extLst>
              <a:ext uri="{FF2B5EF4-FFF2-40B4-BE49-F238E27FC236}">
                <a16:creationId xmlns:a16="http://schemas.microsoft.com/office/drawing/2014/main" id="{AFB17F4D-C0E5-668B-BC0D-F017893FF8BD}"/>
              </a:ext>
            </a:extLst>
          </p:cNvPr>
          <p:cNvCxnSpPr>
            <a:cxnSpLocks/>
          </p:cNvCxnSpPr>
          <p:nvPr/>
        </p:nvCxnSpPr>
        <p:spPr>
          <a:xfrm>
            <a:off x="2877840" y="2563317"/>
            <a:ext cx="0" cy="5608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Oval 68">
            <a:extLst>
              <a:ext uri="{FF2B5EF4-FFF2-40B4-BE49-F238E27FC236}">
                <a16:creationId xmlns:a16="http://schemas.microsoft.com/office/drawing/2014/main" id="{F8865B58-BF84-2DFA-E199-146461C7BFAC}"/>
              </a:ext>
            </a:extLst>
          </p:cNvPr>
          <p:cNvSpPr>
            <a:spLocks noChangeAspect="1"/>
          </p:cNvSpPr>
          <p:nvPr/>
        </p:nvSpPr>
        <p:spPr>
          <a:xfrm>
            <a:off x="2796840" y="2809968"/>
            <a:ext cx="162000" cy="162000"/>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3</a:t>
            </a:r>
          </a:p>
        </p:txBody>
      </p:sp>
      <p:sp>
        <p:nvSpPr>
          <p:cNvPr id="97" name="TextBox 96">
            <a:extLst>
              <a:ext uri="{FF2B5EF4-FFF2-40B4-BE49-F238E27FC236}">
                <a16:creationId xmlns:a16="http://schemas.microsoft.com/office/drawing/2014/main" id="{FF8DDA4C-4E16-0639-4C9E-D7CA29403A0C}"/>
              </a:ext>
            </a:extLst>
          </p:cNvPr>
          <p:cNvSpPr txBox="1"/>
          <p:nvPr/>
        </p:nvSpPr>
        <p:spPr>
          <a:xfrm>
            <a:off x="1809750" y="4192586"/>
            <a:ext cx="5499100" cy="555395"/>
          </a:xfrm>
          <a:prstGeom prst="rect">
            <a:avLst/>
          </a:prstGeom>
          <a:gradFill>
            <a:gsLst>
              <a:gs pos="46000">
                <a:srgbClr val="FF8000"/>
              </a:gs>
              <a:gs pos="79000">
                <a:srgbClr val="FFE700"/>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504000" algn="l" defTabSz="914354">
              <a:lnSpc>
                <a:spcPct val="120000"/>
              </a:lnSpc>
              <a:spcAft>
                <a:spcPts val="800"/>
              </a:spcAft>
              <a:buClr>
                <a:srgbClr val="008224"/>
              </a:buClr>
              <a:buSzPct val="120000"/>
              <a:defRPr/>
            </a:pPr>
            <a:r>
              <a:rPr kumimoji="1" lang="en-AU" sz="1100" dirty="0">
                <a:solidFill>
                  <a:schemeClr val="tx1"/>
                </a:solidFill>
                <a:latin typeface="Fujitsu Infinity Pro" pitchFamily="2" charset="0"/>
              </a:rPr>
              <a:t>Since synchronous write had to be done in random location for various tables, the DML operations were extremely slow in versions 7.0 or earlier</a:t>
            </a:r>
          </a:p>
        </p:txBody>
      </p:sp>
      <p:pic>
        <p:nvPicPr>
          <p:cNvPr id="98" name="Graphic 97">
            <a:extLst>
              <a:ext uri="{FF2B5EF4-FFF2-40B4-BE49-F238E27FC236}">
                <a16:creationId xmlns:a16="http://schemas.microsoft.com/office/drawing/2014/main" id="{049AD571-7489-0A14-2BF2-5910F9084BC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905000" y="4290283"/>
            <a:ext cx="360000" cy="360000"/>
          </a:xfrm>
          <a:prstGeom prst="rect">
            <a:avLst/>
          </a:prstGeom>
        </p:spPr>
      </p:pic>
      <p:sp>
        <p:nvSpPr>
          <p:cNvPr id="106" name="TextBox 105">
            <a:extLst>
              <a:ext uri="{FF2B5EF4-FFF2-40B4-BE49-F238E27FC236}">
                <a16:creationId xmlns:a16="http://schemas.microsoft.com/office/drawing/2014/main" id="{CA44F8E7-D066-EAC2-B623-DEA09A1E00B0}"/>
              </a:ext>
            </a:extLst>
          </p:cNvPr>
          <p:cNvSpPr txBox="1"/>
          <p:nvPr/>
        </p:nvSpPr>
        <p:spPr>
          <a:xfrm>
            <a:off x="3388998" y="194439"/>
            <a:ext cx="1028698" cy="369332"/>
          </a:xfrm>
          <a:prstGeom prst="rect">
            <a:avLst/>
          </a:prstGeom>
          <a:noFill/>
        </p:spPr>
        <p:txBody>
          <a:bodyPr wrap="square" lIns="0" tIns="0" rIns="0" bIns="0" rtlCol="0" anchor="ctr" anchorCtr="0">
            <a:noAutofit/>
          </a:bodyPr>
          <a:lstStyle/>
          <a:p>
            <a:pPr algn="l"/>
            <a:r>
              <a:rPr lang="en-IN" dirty="0">
                <a:latin typeface="Fujitsu Infinity Pro" pitchFamily="2" charset="0"/>
              </a:rPr>
              <a:t>(&lt;PG 7.0)</a:t>
            </a:r>
            <a:endParaRPr kumimoji="1" lang="en-US" dirty="0">
              <a:latin typeface="Fujitsu Infinity Pro" pitchFamily="2" charset="0"/>
            </a:endParaRPr>
          </a:p>
        </p:txBody>
      </p:sp>
    </p:spTree>
    <p:extLst>
      <p:ext uri="{BB962C8B-B14F-4D97-AF65-F5344CB8AC3E}">
        <p14:creationId xmlns:p14="http://schemas.microsoft.com/office/powerpoint/2010/main" val="297482614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AF9DE-9288-40A9-DA18-6667F25380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FE3D2C-4EBD-A464-78D6-5E00248349DB}"/>
              </a:ext>
            </a:extLst>
          </p:cNvPr>
          <p:cNvSpPr>
            <a:spLocks noGrp="1"/>
          </p:cNvSpPr>
          <p:nvPr>
            <p:ph type="title"/>
          </p:nvPr>
        </p:nvSpPr>
        <p:spPr/>
        <p:txBody>
          <a:bodyPr/>
          <a:lstStyle/>
          <a:p>
            <a:r>
              <a:rPr lang="en-IN" dirty="0"/>
              <a:t>WAL was introduced</a:t>
            </a:r>
          </a:p>
        </p:txBody>
      </p:sp>
      <p:sp>
        <p:nvSpPr>
          <p:cNvPr id="49" name="Rectangle 48">
            <a:extLst>
              <a:ext uri="{FF2B5EF4-FFF2-40B4-BE49-F238E27FC236}">
                <a16:creationId xmlns:a16="http://schemas.microsoft.com/office/drawing/2014/main" id="{DFFB2298-0479-D0DA-D212-1A0BB88541D9}"/>
              </a:ext>
            </a:extLst>
          </p:cNvPr>
          <p:cNvSpPr/>
          <p:nvPr/>
        </p:nvSpPr>
        <p:spPr>
          <a:xfrm>
            <a:off x="1174233" y="1089805"/>
            <a:ext cx="3537530" cy="2808000"/>
          </a:xfrm>
          <a:prstGeom prst="rect">
            <a:avLst/>
          </a:prstGeom>
          <a:solidFill>
            <a:schemeClr val="bg1"/>
          </a:solidFill>
          <a:ln w="12700"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FFFFFF"/>
              </a:solidFill>
              <a:effectLst/>
              <a:uLnTx/>
              <a:uFillTx/>
              <a:latin typeface="Fujitsu Infinity Pro"/>
              <a:ea typeface="+mn-ea"/>
              <a:cs typeface="+mn-cs"/>
            </a:endParaRPr>
          </a:p>
        </p:txBody>
      </p:sp>
      <p:sp>
        <p:nvSpPr>
          <p:cNvPr id="50" name="Rectangle: Rounded Corners 49">
            <a:extLst>
              <a:ext uri="{FF2B5EF4-FFF2-40B4-BE49-F238E27FC236}">
                <a16:creationId xmlns:a16="http://schemas.microsoft.com/office/drawing/2014/main" id="{EF757AE3-E921-30D9-233F-E90CD78A26AA}"/>
              </a:ext>
            </a:extLst>
          </p:cNvPr>
          <p:cNvSpPr/>
          <p:nvPr/>
        </p:nvSpPr>
        <p:spPr>
          <a:xfrm>
            <a:off x="1695603" y="1927954"/>
            <a:ext cx="2528980" cy="832121"/>
          </a:xfrm>
          <a:prstGeom prst="roundRect">
            <a:avLst>
              <a:gd name="adj" fmla="val 1225"/>
            </a:avLst>
          </a:prstGeom>
          <a:solidFill>
            <a:schemeClr val="bg2">
              <a:lumMod val="95000"/>
            </a:schemeClr>
          </a:solidFill>
          <a:ln w="6350">
            <a:noFill/>
          </a:ln>
          <a:effectLst/>
        </p:spPr>
        <p:txBody>
          <a:bodyPr wrap="square" lIns="36000" tIns="0" rIns="72000" bIns="0" rtlCol="0" anchor="t" anchorCtr="0">
            <a:noAutofit/>
          </a:bodyPr>
          <a:lstStyle/>
          <a:p>
            <a:pPr marL="0" marR="0" lvl="0" indent="0" defTabSz="457200" eaLnBrk="1" fontAlgn="auto" latinLnBrk="0" hangingPunct="1">
              <a:lnSpc>
                <a:spcPts val="13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95000"/>
                    <a:lumOff val="5000"/>
                  </a:prstClr>
                </a:solidFill>
                <a:effectLst/>
                <a:uLnTx/>
                <a:uFillTx/>
                <a:latin typeface="Fujitsu Infinity Pro Bold"/>
              </a:rPr>
              <a:t>Memory</a:t>
            </a:r>
          </a:p>
        </p:txBody>
      </p:sp>
      <p:sp>
        <p:nvSpPr>
          <p:cNvPr id="51" name="Rectangle: Rounded Corners 50">
            <a:extLst>
              <a:ext uri="{FF2B5EF4-FFF2-40B4-BE49-F238E27FC236}">
                <a16:creationId xmlns:a16="http://schemas.microsoft.com/office/drawing/2014/main" id="{A1C2304E-F335-7E7B-FB47-DEFAD07773DE}"/>
              </a:ext>
            </a:extLst>
          </p:cNvPr>
          <p:cNvSpPr/>
          <p:nvPr/>
        </p:nvSpPr>
        <p:spPr>
          <a:xfrm>
            <a:off x="1695603" y="2959388"/>
            <a:ext cx="2528980" cy="675637"/>
          </a:xfrm>
          <a:prstGeom prst="roundRect">
            <a:avLst>
              <a:gd name="adj" fmla="val 1225"/>
            </a:avLst>
          </a:prstGeom>
          <a:solidFill>
            <a:schemeClr val="bg2">
              <a:lumMod val="95000"/>
            </a:schemeClr>
          </a:solidFill>
          <a:ln w="6350">
            <a:noFill/>
          </a:ln>
          <a:effectLst/>
        </p:spPr>
        <p:txBody>
          <a:bodyPr wrap="square" lIns="36000" tIns="0" rIns="72000" bIns="0" rtlCol="0" anchor="t" anchorCtr="0">
            <a:noAutofit/>
          </a:bodyPr>
          <a:lstStyle/>
          <a:p>
            <a:pPr marL="0" marR="0" lvl="0" indent="0" defTabSz="457200" eaLnBrk="1" fontAlgn="auto" latinLnBrk="0" hangingPunct="1">
              <a:lnSpc>
                <a:spcPts val="13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95000"/>
                    <a:lumOff val="5000"/>
                  </a:prstClr>
                </a:solidFill>
                <a:effectLst/>
                <a:uLnTx/>
                <a:uFillTx/>
                <a:latin typeface="Fujitsu Infinity Pro Bold"/>
              </a:rPr>
              <a:t>Disk</a:t>
            </a:r>
          </a:p>
        </p:txBody>
      </p:sp>
      <p:pic>
        <p:nvPicPr>
          <p:cNvPr id="52" name="Graphic 51">
            <a:extLst>
              <a:ext uri="{FF2B5EF4-FFF2-40B4-BE49-F238E27FC236}">
                <a16:creationId xmlns:a16="http://schemas.microsoft.com/office/drawing/2014/main" id="{BCC6387D-50AF-1FB8-81D4-4D5F8B6C08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80867" y="1294399"/>
            <a:ext cx="499151" cy="562296"/>
          </a:xfrm>
          <a:prstGeom prst="rect">
            <a:avLst/>
          </a:prstGeom>
        </p:spPr>
      </p:pic>
      <p:sp>
        <p:nvSpPr>
          <p:cNvPr id="53" name="Rectangle 52">
            <a:extLst>
              <a:ext uri="{FF2B5EF4-FFF2-40B4-BE49-F238E27FC236}">
                <a16:creationId xmlns:a16="http://schemas.microsoft.com/office/drawing/2014/main" id="{8AF34529-6285-303B-016A-9CACD2A72D25}"/>
              </a:ext>
            </a:extLst>
          </p:cNvPr>
          <p:cNvSpPr/>
          <p:nvPr/>
        </p:nvSpPr>
        <p:spPr>
          <a:xfrm>
            <a:off x="2340175" y="1367899"/>
            <a:ext cx="1088166" cy="360000"/>
          </a:xfrm>
          <a:prstGeom prst="rect">
            <a:avLst/>
          </a:prstGeom>
          <a:solidFill>
            <a:srgbClr val="FA8801"/>
          </a:solidFill>
          <a:ln w="6350">
            <a:noFill/>
          </a:ln>
          <a:effectLst/>
        </p:spPr>
        <p:txBody>
          <a:bodyPr wrap="square" lIns="0" tIns="0" rIns="0" bIns="0" rtlCol="0" anchor="ctr" anchorCtr="0">
            <a:noAutofit/>
          </a:bodyPr>
          <a:lstStyle/>
          <a:p>
            <a:pPr algn="ctr" defTabSz="457200">
              <a:lnSpc>
                <a:spcPts val="1300"/>
              </a:lnSpc>
              <a:defRPr/>
            </a:pPr>
            <a:r>
              <a:rPr lang="en-AU" sz="1100" kern="0" dirty="0">
                <a:solidFill>
                  <a:prstClr val="black">
                    <a:lumMod val="95000"/>
                    <a:lumOff val="5000"/>
                  </a:prstClr>
                </a:solidFill>
                <a:latin typeface="Fujitsu Infinity Pro"/>
              </a:rPr>
              <a:t>Backend</a:t>
            </a:r>
          </a:p>
        </p:txBody>
      </p:sp>
      <p:sp>
        <p:nvSpPr>
          <p:cNvPr id="55" name="Rectangle 54">
            <a:extLst>
              <a:ext uri="{FF2B5EF4-FFF2-40B4-BE49-F238E27FC236}">
                <a16:creationId xmlns:a16="http://schemas.microsoft.com/office/drawing/2014/main" id="{580407D3-F8F9-7F51-D78C-24290EA71AF6}"/>
              </a:ext>
            </a:extLst>
          </p:cNvPr>
          <p:cNvSpPr/>
          <p:nvPr/>
        </p:nvSpPr>
        <p:spPr>
          <a:xfrm>
            <a:off x="3040914" y="2203317"/>
            <a:ext cx="1088166" cy="360000"/>
          </a:xfrm>
          <a:prstGeom prst="rect">
            <a:avLst/>
          </a:prstGeom>
          <a:solidFill>
            <a:srgbClr val="FA8801"/>
          </a:solidFill>
          <a:ln w="6350">
            <a:noFill/>
          </a:ln>
          <a:effectLst/>
        </p:spPr>
        <p:txBody>
          <a:bodyPr wrap="square" lIns="0" tIns="0" rIns="0" bIns="0" rtlCol="0" anchor="ctr" anchorCtr="0">
            <a:noAutofit/>
          </a:bodyPr>
          <a:lstStyle/>
          <a:p>
            <a:pPr algn="ctr" defTabSz="457200">
              <a:lnSpc>
                <a:spcPts val="1300"/>
              </a:lnSpc>
              <a:defRPr/>
            </a:pPr>
            <a:r>
              <a:rPr lang="en-AU" sz="1100" kern="0" dirty="0">
                <a:solidFill>
                  <a:prstClr val="black">
                    <a:lumMod val="95000"/>
                    <a:lumOff val="5000"/>
                  </a:prstClr>
                </a:solidFill>
                <a:latin typeface="Fujitsu Infinity Pro"/>
              </a:rPr>
              <a:t>WAL buffer</a:t>
            </a:r>
          </a:p>
        </p:txBody>
      </p:sp>
      <p:sp>
        <p:nvSpPr>
          <p:cNvPr id="56" name="Rectangle 55">
            <a:extLst>
              <a:ext uri="{FF2B5EF4-FFF2-40B4-BE49-F238E27FC236}">
                <a16:creationId xmlns:a16="http://schemas.microsoft.com/office/drawing/2014/main" id="{775ECA8D-C642-432B-EF7E-D3D6EAE5557C}"/>
              </a:ext>
            </a:extLst>
          </p:cNvPr>
          <p:cNvSpPr/>
          <p:nvPr/>
        </p:nvSpPr>
        <p:spPr>
          <a:xfrm flipH="1">
            <a:off x="881926" y="1619899"/>
            <a:ext cx="1082472" cy="216000"/>
          </a:xfrm>
          <a:prstGeom prst="rect">
            <a:avLst/>
          </a:prstGeom>
          <a:noFill/>
          <a:ln w="6350">
            <a:noFill/>
          </a:ln>
          <a:effectLst/>
        </p:spPr>
        <p:txBody>
          <a:bodyPr wrap="square" lIns="0" tIns="0" rIns="0" bIns="0" rtlCol="0" anchor="ctr" anchorCtr="0">
            <a:noAutofit/>
          </a:bodyPr>
          <a:lstStyle/>
          <a:p>
            <a:pPr marL="0" marR="0" lvl="0" indent="0" defTabSz="457200" eaLnBrk="1" fontAlgn="auto" latinLnBrk="0" hangingPunct="1">
              <a:lnSpc>
                <a:spcPts val="13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black">
                  <a:lumMod val="95000"/>
                  <a:lumOff val="5000"/>
                </a:prstClr>
              </a:solidFill>
              <a:effectLst/>
              <a:uLnTx/>
              <a:uFillTx/>
              <a:latin typeface="Fujitsu Infinity Pro"/>
            </a:endParaRPr>
          </a:p>
        </p:txBody>
      </p:sp>
      <p:sp>
        <p:nvSpPr>
          <p:cNvPr id="57" name="Rectangle: Rounded Corners 56">
            <a:extLst>
              <a:ext uri="{FF2B5EF4-FFF2-40B4-BE49-F238E27FC236}">
                <a16:creationId xmlns:a16="http://schemas.microsoft.com/office/drawing/2014/main" id="{FED40B22-BEB0-5182-F19F-B51698EF4871}"/>
              </a:ext>
            </a:extLst>
          </p:cNvPr>
          <p:cNvSpPr/>
          <p:nvPr/>
        </p:nvSpPr>
        <p:spPr>
          <a:xfrm>
            <a:off x="1460941" y="1646623"/>
            <a:ext cx="734225" cy="125470"/>
          </a:xfrm>
          <a:prstGeom prst="roundRect">
            <a:avLst>
              <a:gd name="adj" fmla="val 0"/>
            </a:avLst>
          </a:prstGeom>
          <a:noFill/>
          <a:ln w="19050">
            <a:noFill/>
          </a:ln>
          <a:effectLst/>
        </p:spPr>
        <p:txBody>
          <a:bodyPr wrap="square" lIns="0" tIns="0" rIns="0" bIns="0" rtlCol="0" anchor="ctr" anchorCtr="0">
            <a:noAutofit/>
          </a:bodyPr>
          <a:lstStyle/>
          <a:p>
            <a:pPr defTabSz="457200">
              <a:lnSpc>
                <a:spcPct val="90000"/>
              </a:lnSpc>
              <a:defRPr/>
            </a:pPr>
            <a:r>
              <a:rPr lang="en-US" sz="800" kern="0" dirty="0">
                <a:solidFill>
                  <a:prstClr val="black">
                    <a:lumMod val="95000"/>
                    <a:lumOff val="5000"/>
                  </a:prstClr>
                </a:solidFill>
                <a:latin typeface="Fujitsu Infinity Pro"/>
              </a:rPr>
              <a:t>Respond</a:t>
            </a:r>
          </a:p>
        </p:txBody>
      </p:sp>
      <p:sp>
        <p:nvSpPr>
          <p:cNvPr id="58" name="Rectangle 57">
            <a:extLst>
              <a:ext uri="{FF2B5EF4-FFF2-40B4-BE49-F238E27FC236}">
                <a16:creationId xmlns:a16="http://schemas.microsoft.com/office/drawing/2014/main" id="{7C2CE1C3-A882-84F3-2E37-3CD547F6E3B7}"/>
              </a:ext>
            </a:extLst>
          </p:cNvPr>
          <p:cNvSpPr/>
          <p:nvPr/>
        </p:nvSpPr>
        <p:spPr>
          <a:xfrm>
            <a:off x="881925" y="1349693"/>
            <a:ext cx="1082472" cy="216000"/>
          </a:xfrm>
          <a:prstGeom prst="rect">
            <a:avLst/>
          </a:prstGeom>
          <a:noFill/>
          <a:ln w="6350">
            <a:noFill/>
          </a:ln>
          <a:effectLst/>
        </p:spPr>
        <p:txBody>
          <a:bodyPr wrap="square" lIns="0" tIns="0" rIns="0" bIns="0" rtlCol="0" anchor="ctr" anchorCtr="0">
            <a:noAutofit/>
          </a:bodyPr>
          <a:lstStyle/>
          <a:p>
            <a:pPr marL="0" marR="0" lvl="0" indent="0" defTabSz="457200" eaLnBrk="1" fontAlgn="auto" latinLnBrk="0" hangingPunct="1">
              <a:lnSpc>
                <a:spcPts val="13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black">
                  <a:lumMod val="95000"/>
                  <a:lumOff val="5000"/>
                </a:prstClr>
              </a:solidFill>
              <a:effectLst/>
              <a:uLnTx/>
              <a:uFillTx/>
              <a:latin typeface="Fujitsu Infinity Pro"/>
            </a:endParaRPr>
          </a:p>
        </p:txBody>
      </p:sp>
      <p:sp>
        <p:nvSpPr>
          <p:cNvPr id="60" name="Rectangle: Rounded Corners 59">
            <a:extLst>
              <a:ext uri="{FF2B5EF4-FFF2-40B4-BE49-F238E27FC236}">
                <a16:creationId xmlns:a16="http://schemas.microsoft.com/office/drawing/2014/main" id="{46DE6D68-CD01-1FEC-A1A7-814B936E3B18}"/>
              </a:ext>
            </a:extLst>
          </p:cNvPr>
          <p:cNvSpPr/>
          <p:nvPr/>
        </p:nvSpPr>
        <p:spPr>
          <a:xfrm>
            <a:off x="1460941" y="1318242"/>
            <a:ext cx="734225" cy="135103"/>
          </a:xfrm>
          <a:prstGeom prst="roundRect">
            <a:avLst>
              <a:gd name="adj" fmla="val 0"/>
            </a:avLst>
          </a:prstGeom>
          <a:noFill/>
          <a:ln w="19050">
            <a:noFill/>
          </a:ln>
          <a:effectLst/>
        </p:spPr>
        <p:txBody>
          <a:bodyPr wrap="square" lIns="0" tIns="0" rIns="0" bIns="0" rtlCol="0" anchor="ctr" anchorCtr="0">
            <a:noAutofit/>
          </a:bodyPr>
          <a:lstStyle/>
          <a:p>
            <a:pPr defTabSz="457200">
              <a:lnSpc>
                <a:spcPct val="90000"/>
              </a:lnSpc>
              <a:defRPr/>
            </a:pPr>
            <a:r>
              <a:rPr lang="en-US" sz="800" kern="0" dirty="0">
                <a:solidFill>
                  <a:prstClr val="black">
                    <a:lumMod val="95000"/>
                    <a:lumOff val="5000"/>
                  </a:prstClr>
                </a:solidFill>
                <a:latin typeface="Fujitsu Infinity Pro"/>
              </a:rPr>
              <a:t>Commit</a:t>
            </a:r>
          </a:p>
        </p:txBody>
      </p:sp>
      <p:sp>
        <p:nvSpPr>
          <p:cNvPr id="62" name="Oval 61">
            <a:extLst>
              <a:ext uri="{FF2B5EF4-FFF2-40B4-BE49-F238E27FC236}">
                <a16:creationId xmlns:a16="http://schemas.microsoft.com/office/drawing/2014/main" id="{BFCC0836-AB47-7922-6814-9C38F5638E00}"/>
              </a:ext>
            </a:extLst>
          </p:cNvPr>
          <p:cNvSpPr>
            <a:spLocks noChangeAspect="1"/>
          </p:cNvSpPr>
          <p:nvPr/>
        </p:nvSpPr>
        <p:spPr>
          <a:xfrm>
            <a:off x="1236201" y="1304793"/>
            <a:ext cx="162000" cy="162000"/>
          </a:xfrm>
          <a:prstGeom prst="ellipse">
            <a:avLst/>
          </a:prstGeom>
          <a:solidFill>
            <a:srgbClr val="FFE502"/>
          </a:solidFill>
          <a:ln w="635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Fujitsu Infinity Pro"/>
              </a:rPr>
              <a:t>1</a:t>
            </a:r>
            <a:endParaRPr kumimoji="0" lang="en-US" sz="900" b="0" i="0" u="none" strike="noStrike" kern="0" cap="none" spc="0" normalizeH="0" baseline="0" noProof="0" dirty="0">
              <a:ln>
                <a:noFill/>
              </a:ln>
              <a:solidFill>
                <a:srgbClr val="000000"/>
              </a:solidFill>
              <a:effectLst/>
              <a:uLnTx/>
              <a:uFillTx/>
              <a:latin typeface="Fujitsu Infinity Pro"/>
            </a:endParaRPr>
          </a:p>
        </p:txBody>
      </p:sp>
      <p:sp>
        <p:nvSpPr>
          <p:cNvPr id="68" name="Oval 67">
            <a:extLst>
              <a:ext uri="{FF2B5EF4-FFF2-40B4-BE49-F238E27FC236}">
                <a16:creationId xmlns:a16="http://schemas.microsoft.com/office/drawing/2014/main" id="{DD842BFC-CC62-993E-5EAD-60D780191409}"/>
              </a:ext>
            </a:extLst>
          </p:cNvPr>
          <p:cNvSpPr>
            <a:spLocks noChangeAspect="1"/>
          </p:cNvSpPr>
          <p:nvPr/>
        </p:nvSpPr>
        <p:spPr>
          <a:xfrm>
            <a:off x="1236201" y="1628358"/>
            <a:ext cx="162000" cy="162000"/>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5</a:t>
            </a:r>
          </a:p>
        </p:txBody>
      </p:sp>
      <p:cxnSp>
        <p:nvCxnSpPr>
          <p:cNvPr id="88" name="Straight Arrow Connector 87">
            <a:extLst>
              <a:ext uri="{FF2B5EF4-FFF2-40B4-BE49-F238E27FC236}">
                <a16:creationId xmlns:a16="http://schemas.microsoft.com/office/drawing/2014/main" id="{F72268BE-ED61-CB1E-404E-5439291E67FC}"/>
              </a:ext>
            </a:extLst>
          </p:cNvPr>
          <p:cNvCxnSpPr/>
          <p:nvPr/>
        </p:nvCxnSpPr>
        <p:spPr>
          <a:xfrm>
            <a:off x="980018" y="1497099"/>
            <a:ext cx="123994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BD79168A-DB61-498D-E1C3-7862382AF876}"/>
              </a:ext>
            </a:extLst>
          </p:cNvPr>
          <p:cNvCxnSpPr/>
          <p:nvPr/>
        </p:nvCxnSpPr>
        <p:spPr>
          <a:xfrm>
            <a:off x="980018" y="1593728"/>
            <a:ext cx="1239943" cy="0"/>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372BA090-D502-527A-40F9-FD8B9D52918F}"/>
              </a:ext>
            </a:extLst>
          </p:cNvPr>
          <p:cNvCxnSpPr>
            <a:cxnSpLocks/>
          </p:cNvCxnSpPr>
          <p:nvPr/>
        </p:nvCxnSpPr>
        <p:spPr>
          <a:xfrm flipH="1">
            <a:off x="2613701" y="1734974"/>
            <a:ext cx="0" cy="4316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42A12D77-2439-B793-DDB2-0A3B6A6E044C}"/>
              </a:ext>
            </a:extLst>
          </p:cNvPr>
          <p:cNvSpPr>
            <a:spLocks noChangeAspect="1"/>
          </p:cNvSpPr>
          <p:nvPr/>
        </p:nvSpPr>
        <p:spPr>
          <a:xfrm>
            <a:off x="2532701" y="1826906"/>
            <a:ext cx="162000" cy="162000"/>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2</a:t>
            </a:r>
          </a:p>
        </p:txBody>
      </p:sp>
      <p:sp>
        <p:nvSpPr>
          <p:cNvPr id="6" name="Rectangle 5">
            <a:extLst>
              <a:ext uri="{FF2B5EF4-FFF2-40B4-BE49-F238E27FC236}">
                <a16:creationId xmlns:a16="http://schemas.microsoft.com/office/drawing/2014/main" id="{7ECB599B-152E-D3BC-C7B2-A2C3F780DB79}"/>
              </a:ext>
            </a:extLst>
          </p:cNvPr>
          <p:cNvSpPr/>
          <p:nvPr/>
        </p:nvSpPr>
        <p:spPr>
          <a:xfrm>
            <a:off x="3245292" y="3029973"/>
            <a:ext cx="765000" cy="340687"/>
          </a:xfrm>
          <a:prstGeom prst="rect">
            <a:avLst/>
          </a:prstGeom>
          <a:solidFill>
            <a:srgbClr val="FFB701"/>
          </a:solidFill>
          <a:ln w="3175">
            <a:solidFill>
              <a:schemeClr val="tx1"/>
            </a:solidFill>
          </a:ln>
          <a:effectLst/>
        </p:spPr>
        <p:txBody>
          <a:bodyPr wrap="square" lIns="0" tIns="0" rIns="0" bIns="0" rtlCol="0" anchor="ctr" anchorCtr="0">
            <a:noAutofit/>
          </a:bodyPr>
          <a:lstStyle/>
          <a:p>
            <a:pPr marL="0" marR="0" lvl="0" indent="0" algn="ctr" defTabSz="457200" eaLnBrk="1" fontAlgn="auto" latinLnBrk="0" hangingPunct="1">
              <a:lnSpc>
                <a:spcPts val="1300"/>
              </a:lnSpc>
              <a:spcBef>
                <a:spcPts val="0"/>
              </a:spcBef>
              <a:spcAft>
                <a:spcPts val="0"/>
              </a:spcAft>
              <a:buClrTx/>
              <a:buSzTx/>
              <a:buFontTx/>
              <a:buNone/>
              <a:tabLst/>
              <a:defRPr/>
            </a:pPr>
            <a:r>
              <a:rPr kumimoji="0" lang="en-AU" sz="1100" b="0" i="0" u="none" strike="noStrike" kern="0" cap="none" spc="0" normalizeH="0" baseline="0" noProof="0" dirty="0">
                <a:ln>
                  <a:noFill/>
                </a:ln>
                <a:solidFill>
                  <a:prstClr val="black">
                    <a:lumMod val="95000"/>
                    <a:lumOff val="5000"/>
                  </a:prstClr>
                </a:solidFill>
                <a:effectLst/>
                <a:uLnTx/>
                <a:uFillTx/>
                <a:latin typeface="Fujitsu Infinity Pro"/>
              </a:rPr>
              <a:t>WAL files</a:t>
            </a:r>
          </a:p>
        </p:txBody>
      </p:sp>
      <p:sp>
        <p:nvSpPr>
          <p:cNvPr id="5" name="Rectangle 4">
            <a:extLst>
              <a:ext uri="{FF2B5EF4-FFF2-40B4-BE49-F238E27FC236}">
                <a16:creationId xmlns:a16="http://schemas.microsoft.com/office/drawing/2014/main" id="{F20A08F0-0F21-8953-C7D5-E6EE2DC097FF}"/>
              </a:ext>
            </a:extLst>
          </p:cNvPr>
          <p:cNvSpPr/>
          <p:nvPr/>
        </p:nvSpPr>
        <p:spPr>
          <a:xfrm>
            <a:off x="3190280" y="3105742"/>
            <a:ext cx="765000" cy="340687"/>
          </a:xfrm>
          <a:prstGeom prst="rect">
            <a:avLst/>
          </a:prstGeom>
          <a:solidFill>
            <a:srgbClr val="FFB701"/>
          </a:solidFill>
          <a:ln w="3175">
            <a:solidFill>
              <a:schemeClr val="tx1"/>
            </a:solidFill>
          </a:ln>
          <a:effectLst/>
        </p:spPr>
        <p:txBody>
          <a:bodyPr wrap="square" lIns="0" tIns="0" rIns="0" bIns="0" rtlCol="0" anchor="ctr" anchorCtr="0">
            <a:noAutofit/>
          </a:bodyPr>
          <a:lstStyle/>
          <a:p>
            <a:pPr marL="0" marR="0" lvl="0" indent="0" algn="ctr" defTabSz="457200" eaLnBrk="1" fontAlgn="auto" latinLnBrk="0" hangingPunct="1">
              <a:lnSpc>
                <a:spcPts val="1300"/>
              </a:lnSpc>
              <a:spcBef>
                <a:spcPts val="0"/>
              </a:spcBef>
              <a:spcAft>
                <a:spcPts val="0"/>
              </a:spcAft>
              <a:buClrTx/>
              <a:buSzTx/>
              <a:buFontTx/>
              <a:buNone/>
              <a:tabLst/>
              <a:defRPr/>
            </a:pPr>
            <a:r>
              <a:rPr kumimoji="0" lang="en-AU" sz="1100" b="0" i="0" u="none" strike="noStrike" kern="0" cap="none" spc="0" normalizeH="0" baseline="0" noProof="0" dirty="0">
                <a:ln>
                  <a:noFill/>
                </a:ln>
                <a:solidFill>
                  <a:prstClr val="black">
                    <a:lumMod val="95000"/>
                    <a:lumOff val="5000"/>
                  </a:prstClr>
                </a:solidFill>
                <a:effectLst/>
                <a:uLnTx/>
                <a:uFillTx/>
                <a:latin typeface="Fujitsu Infinity Pro"/>
              </a:rPr>
              <a:t>WAL files</a:t>
            </a:r>
          </a:p>
        </p:txBody>
      </p:sp>
      <p:sp>
        <p:nvSpPr>
          <p:cNvPr id="84" name="Rectangle 83">
            <a:extLst>
              <a:ext uri="{FF2B5EF4-FFF2-40B4-BE49-F238E27FC236}">
                <a16:creationId xmlns:a16="http://schemas.microsoft.com/office/drawing/2014/main" id="{B79EAA39-3865-23AA-E5D6-69277A67DF7B}"/>
              </a:ext>
            </a:extLst>
          </p:cNvPr>
          <p:cNvSpPr/>
          <p:nvPr/>
        </p:nvSpPr>
        <p:spPr>
          <a:xfrm>
            <a:off x="3135268" y="3181511"/>
            <a:ext cx="765000" cy="340687"/>
          </a:xfrm>
          <a:prstGeom prst="rect">
            <a:avLst/>
          </a:prstGeom>
          <a:solidFill>
            <a:srgbClr val="FFB701"/>
          </a:solidFill>
          <a:ln w="3175">
            <a:solidFill>
              <a:schemeClr val="tx1"/>
            </a:solidFill>
          </a:ln>
          <a:effectLst/>
        </p:spPr>
        <p:txBody>
          <a:bodyPr wrap="square" lIns="0" tIns="0" rIns="0" bIns="0" rtlCol="0" anchor="ctr" anchorCtr="0">
            <a:noAutofit/>
          </a:bodyPr>
          <a:lstStyle/>
          <a:p>
            <a:pPr marL="0" marR="0" lvl="0" indent="0" algn="ctr" defTabSz="457200" eaLnBrk="1" fontAlgn="auto" latinLnBrk="0" hangingPunct="1">
              <a:lnSpc>
                <a:spcPts val="1300"/>
              </a:lnSpc>
              <a:spcBef>
                <a:spcPts val="0"/>
              </a:spcBef>
              <a:spcAft>
                <a:spcPts val="0"/>
              </a:spcAft>
              <a:buClrTx/>
              <a:buSzTx/>
              <a:buFontTx/>
              <a:buNone/>
              <a:tabLst/>
              <a:defRPr/>
            </a:pPr>
            <a:r>
              <a:rPr kumimoji="0" lang="en-AU" sz="1100" b="0" i="0" u="none" strike="noStrike" kern="0" cap="none" spc="0" normalizeH="0" baseline="0" noProof="0" dirty="0">
                <a:ln>
                  <a:noFill/>
                </a:ln>
                <a:solidFill>
                  <a:prstClr val="black">
                    <a:lumMod val="95000"/>
                    <a:lumOff val="5000"/>
                  </a:prstClr>
                </a:solidFill>
                <a:effectLst/>
                <a:uLnTx/>
                <a:uFillTx/>
                <a:latin typeface="Fujitsu Infinity Pro"/>
              </a:rPr>
              <a:t>WAL files</a:t>
            </a:r>
          </a:p>
        </p:txBody>
      </p:sp>
      <p:sp>
        <p:nvSpPr>
          <p:cNvPr id="8" name="Rectangle 7">
            <a:extLst>
              <a:ext uri="{FF2B5EF4-FFF2-40B4-BE49-F238E27FC236}">
                <a16:creationId xmlns:a16="http://schemas.microsoft.com/office/drawing/2014/main" id="{0E5BA415-457E-88AD-D33F-D52B658A884D}"/>
              </a:ext>
            </a:extLst>
          </p:cNvPr>
          <p:cNvSpPr/>
          <p:nvPr/>
        </p:nvSpPr>
        <p:spPr>
          <a:xfrm>
            <a:off x="1824176" y="2203317"/>
            <a:ext cx="1088166" cy="360000"/>
          </a:xfrm>
          <a:prstGeom prst="rect">
            <a:avLst/>
          </a:prstGeom>
          <a:solidFill>
            <a:srgbClr val="FA8801"/>
          </a:solidFill>
          <a:ln w="6350">
            <a:noFill/>
          </a:ln>
          <a:effectLst/>
        </p:spPr>
        <p:txBody>
          <a:bodyPr wrap="square" lIns="0" tIns="0" rIns="0" bIns="0" rtlCol="0" anchor="ctr" anchorCtr="0">
            <a:noAutofit/>
          </a:bodyPr>
          <a:lstStyle/>
          <a:p>
            <a:pPr algn="ctr" defTabSz="457200">
              <a:lnSpc>
                <a:spcPts val="1300"/>
              </a:lnSpc>
              <a:defRPr/>
            </a:pPr>
            <a:r>
              <a:rPr lang="en-AU" sz="1100" kern="0" dirty="0">
                <a:solidFill>
                  <a:prstClr val="black">
                    <a:lumMod val="95000"/>
                    <a:lumOff val="5000"/>
                  </a:prstClr>
                </a:solidFill>
                <a:latin typeface="Fujitsu Infinity Pro"/>
              </a:rPr>
              <a:t>Shared buffer</a:t>
            </a:r>
          </a:p>
        </p:txBody>
      </p:sp>
      <p:cxnSp>
        <p:nvCxnSpPr>
          <p:cNvPr id="9" name="Straight Arrow Connector 8">
            <a:extLst>
              <a:ext uri="{FF2B5EF4-FFF2-40B4-BE49-F238E27FC236}">
                <a16:creationId xmlns:a16="http://schemas.microsoft.com/office/drawing/2014/main" id="{5B6FD2D3-7364-A666-0408-EE3727A8BF85}"/>
              </a:ext>
            </a:extLst>
          </p:cNvPr>
          <p:cNvCxnSpPr>
            <a:cxnSpLocks/>
          </p:cNvCxnSpPr>
          <p:nvPr/>
        </p:nvCxnSpPr>
        <p:spPr>
          <a:xfrm flipH="1">
            <a:off x="3194236" y="1734974"/>
            <a:ext cx="0" cy="4316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76C364D2-646A-C1A2-64B1-03A6F67C0B54}"/>
              </a:ext>
            </a:extLst>
          </p:cNvPr>
          <p:cNvSpPr>
            <a:spLocks noChangeAspect="1"/>
          </p:cNvSpPr>
          <p:nvPr/>
        </p:nvSpPr>
        <p:spPr>
          <a:xfrm>
            <a:off x="3113236" y="1826906"/>
            <a:ext cx="162000" cy="162000"/>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3</a:t>
            </a:r>
          </a:p>
        </p:txBody>
      </p:sp>
      <p:sp>
        <p:nvSpPr>
          <p:cNvPr id="69" name="Oval 68">
            <a:extLst>
              <a:ext uri="{FF2B5EF4-FFF2-40B4-BE49-F238E27FC236}">
                <a16:creationId xmlns:a16="http://schemas.microsoft.com/office/drawing/2014/main" id="{E41FB820-36E1-50A3-DC57-6AD72723A874}"/>
              </a:ext>
            </a:extLst>
          </p:cNvPr>
          <p:cNvSpPr>
            <a:spLocks noChangeAspect="1"/>
          </p:cNvSpPr>
          <p:nvPr/>
        </p:nvSpPr>
        <p:spPr>
          <a:xfrm>
            <a:off x="2265000" y="2810465"/>
            <a:ext cx="162000" cy="162000"/>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6</a:t>
            </a:r>
          </a:p>
        </p:txBody>
      </p:sp>
      <p:cxnSp>
        <p:nvCxnSpPr>
          <p:cNvPr id="11" name="Straight Arrow Connector 10">
            <a:extLst>
              <a:ext uri="{FF2B5EF4-FFF2-40B4-BE49-F238E27FC236}">
                <a16:creationId xmlns:a16="http://schemas.microsoft.com/office/drawing/2014/main" id="{3D9AE1AC-44FD-0EF9-0AA8-51D4E1911631}"/>
              </a:ext>
            </a:extLst>
          </p:cNvPr>
          <p:cNvCxnSpPr>
            <a:cxnSpLocks/>
          </p:cNvCxnSpPr>
          <p:nvPr/>
        </p:nvCxnSpPr>
        <p:spPr>
          <a:xfrm>
            <a:off x="3576742" y="2563814"/>
            <a:ext cx="0" cy="5608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00DA7D22-0E47-67E4-E90B-0DEAB4B658E8}"/>
              </a:ext>
            </a:extLst>
          </p:cNvPr>
          <p:cNvSpPr>
            <a:spLocks noChangeAspect="1"/>
          </p:cNvSpPr>
          <p:nvPr/>
        </p:nvSpPr>
        <p:spPr>
          <a:xfrm>
            <a:off x="3495742" y="2810465"/>
            <a:ext cx="162000" cy="162000"/>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4</a:t>
            </a:r>
          </a:p>
        </p:txBody>
      </p:sp>
      <p:sp>
        <p:nvSpPr>
          <p:cNvPr id="13" name="Rectangle: Rounded Corners 12">
            <a:extLst>
              <a:ext uri="{FF2B5EF4-FFF2-40B4-BE49-F238E27FC236}">
                <a16:creationId xmlns:a16="http://schemas.microsoft.com/office/drawing/2014/main" id="{F33DF8DE-392B-DE79-3A89-D09F7208CFCD}"/>
              </a:ext>
            </a:extLst>
          </p:cNvPr>
          <p:cNvSpPr/>
          <p:nvPr/>
        </p:nvSpPr>
        <p:spPr>
          <a:xfrm>
            <a:off x="3696863" y="2633902"/>
            <a:ext cx="544279" cy="320301"/>
          </a:xfrm>
          <a:prstGeom prst="roundRect">
            <a:avLst>
              <a:gd name="adj" fmla="val 0"/>
            </a:avLst>
          </a:prstGeom>
          <a:noFill/>
          <a:ln w="19050">
            <a:noFill/>
          </a:ln>
          <a:effectLst/>
        </p:spPr>
        <p:txBody>
          <a:bodyPr wrap="square" lIns="0" tIns="0" rIns="0" bIns="0" rtlCol="0" anchor="ctr" anchorCtr="0">
            <a:noAutofit/>
          </a:bodyPr>
          <a:lstStyle/>
          <a:p>
            <a:pPr defTabSz="457200">
              <a:lnSpc>
                <a:spcPct val="80000"/>
              </a:lnSpc>
              <a:defRPr/>
            </a:pPr>
            <a:r>
              <a:rPr lang="en-US" sz="700" kern="0" dirty="0">
                <a:solidFill>
                  <a:prstClr val="black">
                    <a:lumMod val="95000"/>
                    <a:lumOff val="5000"/>
                  </a:prstClr>
                </a:solidFill>
                <a:latin typeface="Fujitsu Infinity Pro"/>
              </a:rPr>
              <a:t>Walwriter process/ Backend</a:t>
            </a:r>
          </a:p>
        </p:txBody>
      </p:sp>
      <p:sp>
        <p:nvSpPr>
          <p:cNvPr id="16" name="Rectangle: Rounded Corners 15">
            <a:extLst>
              <a:ext uri="{FF2B5EF4-FFF2-40B4-BE49-F238E27FC236}">
                <a16:creationId xmlns:a16="http://schemas.microsoft.com/office/drawing/2014/main" id="{3449935B-B510-C60F-2506-612B910B92DB}"/>
              </a:ext>
            </a:extLst>
          </p:cNvPr>
          <p:cNvSpPr/>
          <p:nvPr/>
        </p:nvSpPr>
        <p:spPr>
          <a:xfrm>
            <a:off x="5232834" y="1110788"/>
            <a:ext cx="3188450" cy="212186"/>
          </a:xfrm>
          <a:prstGeom prst="roundRect">
            <a:avLst>
              <a:gd name="adj" fmla="val 0"/>
            </a:avLst>
          </a:prstGeom>
          <a:noFill/>
          <a:ln w="19050">
            <a:noFill/>
          </a:ln>
          <a:effectLst/>
        </p:spPr>
        <p:txBody>
          <a:bodyPr wrap="square" lIns="0" tIns="0" rIns="0" bIns="0" rtlCol="0" anchor="t" anchorCtr="0">
            <a:noAutofit/>
          </a:bodyPr>
          <a:lstStyle/>
          <a:p>
            <a:pPr defTabSz="457200">
              <a:lnSpc>
                <a:spcPct val="90000"/>
              </a:lnSpc>
              <a:defRPr/>
            </a:pPr>
            <a:r>
              <a:rPr lang="en-US" sz="900" dirty="0">
                <a:solidFill>
                  <a:srgbClr val="202124"/>
                </a:solidFill>
                <a:latin typeface="Fujitsu Infinity Pro"/>
                <a:ea typeface="Open Sans" panose="020B0606030504020204" pitchFamily="34" charset="0"/>
                <a:cs typeface="Open Sans" panose="020B0606030504020204" pitchFamily="34" charset="0"/>
              </a:rPr>
              <a:t>User performs some Insert into table t1 and commits it.</a:t>
            </a:r>
            <a:endParaRPr lang="en-AU" sz="900" kern="0" dirty="0">
              <a:solidFill>
                <a:prstClr val="black">
                  <a:lumMod val="95000"/>
                  <a:lumOff val="5000"/>
                </a:prstClr>
              </a:solidFill>
              <a:latin typeface="Fujitsu Infinity Pro"/>
            </a:endParaRPr>
          </a:p>
        </p:txBody>
      </p:sp>
      <p:sp>
        <p:nvSpPr>
          <p:cNvPr id="17" name="Oval 16">
            <a:extLst>
              <a:ext uri="{FF2B5EF4-FFF2-40B4-BE49-F238E27FC236}">
                <a16:creationId xmlns:a16="http://schemas.microsoft.com/office/drawing/2014/main" id="{38C221A1-5876-8CBA-84C7-736AF9760820}"/>
              </a:ext>
            </a:extLst>
          </p:cNvPr>
          <p:cNvSpPr>
            <a:spLocks noChangeAspect="1"/>
          </p:cNvSpPr>
          <p:nvPr/>
        </p:nvSpPr>
        <p:spPr>
          <a:xfrm>
            <a:off x="4903458" y="1092822"/>
            <a:ext cx="190967" cy="190967"/>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1</a:t>
            </a:r>
          </a:p>
        </p:txBody>
      </p:sp>
      <p:sp>
        <p:nvSpPr>
          <p:cNvPr id="18" name="Rectangle: Rounded Corners 17">
            <a:extLst>
              <a:ext uri="{FF2B5EF4-FFF2-40B4-BE49-F238E27FC236}">
                <a16:creationId xmlns:a16="http://schemas.microsoft.com/office/drawing/2014/main" id="{0A3E7B4E-A11D-E723-DC64-F5A5EC7D4B7D}"/>
              </a:ext>
            </a:extLst>
          </p:cNvPr>
          <p:cNvSpPr/>
          <p:nvPr/>
        </p:nvSpPr>
        <p:spPr>
          <a:xfrm>
            <a:off x="5259684" y="2468314"/>
            <a:ext cx="2866528" cy="666240"/>
          </a:xfrm>
          <a:prstGeom prst="roundRect">
            <a:avLst>
              <a:gd name="adj" fmla="val 0"/>
            </a:avLst>
          </a:prstGeom>
          <a:noFill/>
          <a:ln w="19050">
            <a:noFill/>
          </a:ln>
          <a:effectLst/>
        </p:spPr>
        <p:txBody>
          <a:bodyPr wrap="square" lIns="0" tIns="0" rIns="0" bIns="0" rtlCol="0" anchor="t" anchorCtr="0">
            <a:noAutofit/>
          </a:bodyPr>
          <a:lstStyle/>
          <a:p>
            <a:pPr defTabSz="457200">
              <a:lnSpc>
                <a:spcPct val="90000"/>
              </a:lnSpc>
              <a:defRPr/>
            </a:pPr>
            <a:r>
              <a:rPr lang="en-US" sz="900" dirty="0">
                <a:solidFill>
                  <a:srgbClr val="202124"/>
                </a:solidFill>
                <a:latin typeface="Fujitsu Infinity Pro"/>
                <a:ea typeface="Open Sans" panose="020B0606030504020204" pitchFamily="34" charset="0"/>
                <a:cs typeface="Open Sans" panose="020B0606030504020204" pitchFamily="34" charset="0"/>
              </a:rPr>
              <a:t>Server loads the table t1 to shared buffer pool and modified the page creating dirty pages. </a:t>
            </a:r>
          </a:p>
          <a:p>
            <a:pPr marL="324000" indent="-324000" defTabSz="457200">
              <a:lnSpc>
                <a:spcPct val="90000"/>
              </a:lnSpc>
              <a:spcBef>
                <a:spcPts val="300"/>
              </a:spcBef>
              <a:defRPr/>
            </a:pPr>
            <a:r>
              <a:rPr lang="en-AU" sz="900" dirty="0">
                <a:solidFill>
                  <a:srgbClr val="F75100"/>
                </a:solidFill>
                <a:latin typeface="Fujitsu Infinity Pro"/>
                <a:ea typeface="Open Sans" panose="020B0606030504020204" pitchFamily="34" charset="0"/>
                <a:cs typeface="Open Sans" panose="020B0606030504020204" pitchFamily="34" charset="0"/>
              </a:rPr>
              <a:t>Note:	This modified page is not written to the</a:t>
            </a:r>
            <a:br>
              <a:rPr lang="en-AU" sz="900" dirty="0">
                <a:solidFill>
                  <a:srgbClr val="F75100"/>
                </a:solidFill>
                <a:latin typeface="Fujitsu Infinity Pro"/>
                <a:ea typeface="Open Sans" panose="020B0606030504020204" pitchFamily="34" charset="0"/>
                <a:cs typeface="Open Sans" panose="020B0606030504020204" pitchFamily="34" charset="0"/>
              </a:rPr>
            </a:br>
            <a:r>
              <a:rPr lang="en-AU" sz="900" dirty="0">
                <a:solidFill>
                  <a:srgbClr val="F75100"/>
                </a:solidFill>
                <a:latin typeface="Fujitsu Infinity Pro"/>
                <a:ea typeface="Open Sans" panose="020B0606030504020204" pitchFamily="34" charset="0"/>
                <a:cs typeface="Open Sans" panose="020B0606030504020204" pitchFamily="34" charset="0"/>
              </a:rPr>
              <a:t>data files on disk immediately.</a:t>
            </a:r>
          </a:p>
          <a:p>
            <a:pPr defTabSz="457200">
              <a:lnSpc>
                <a:spcPct val="90000"/>
              </a:lnSpc>
              <a:defRPr/>
            </a:pPr>
            <a:endParaRPr lang="en-US" sz="900" dirty="0">
              <a:solidFill>
                <a:srgbClr val="202124"/>
              </a:solidFill>
              <a:latin typeface="Fujitsu Infinity Pro"/>
              <a:ea typeface="Open Sans" panose="020B0606030504020204" pitchFamily="34" charset="0"/>
              <a:cs typeface="Open Sans" panose="020B0606030504020204" pitchFamily="34" charset="0"/>
            </a:endParaRPr>
          </a:p>
        </p:txBody>
      </p:sp>
      <p:sp>
        <p:nvSpPr>
          <p:cNvPr id="19" name="Oval 18">
            <a:extLst>
              <a:ext uri="{FF2B5EF4-FFF2-40B4-BE49-F238E27FC236}">
                <a16:creationId xmlns:a16="http://schemas.microsoft.com/office/drawing/2014/main" id="{084E6E17-BC65-8200-286B-7180C83D143A}"/>
              </a:ext>
            </a:extLst>
          </p:cNvPr>
          <p:cNvSpPr>
            <a:spLocks noChangeAspect="1"/>
          </p:cNvSpPr>
          <p:nvPr/>
        </p:nvSpPr>
        <p:spPr>
          <a:xfrm>
            <a:off x="4903458" y="2447126"/>
            <a:ext cx="190967" cy="190967"/>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2</a:t>
            </a:r>
          </a:p>
        </p:txBody>
      </p:sp>
      <p:sp>
        <p:nvSpPr>
          <p:cNvPr id="20" name="Oval 19">
            <a:extLst>
              <a:ext uri="{FF2B5EF4-FFF2-40B4-BE49-F238E27FC236}">
                <a16:creationId xmlns:a16="http://schemas.microsoft.com/office/drawing/2014/main" id="{25D44D94-076C-0468-828D-C83C624025E0}"/>
              </a:ext>
            </a:extLst>
          </p:cNvPr>
          <p:cNvSpPr>
            <a:spLocks noChangeAspect="1"/>
          </p:cNvSpPr>
          <p:nvPr/>
        </p:nvSpPr>
        <p:spPr>
          <a:xfrm>
            <a:off x="4908453" y="3073078"/>
            <a:ext cx="190967" cy="190967"/>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3</a:t>
            </a:r>
          </a:p>
        </p:txBody>
      </p:sp>
      <p:sp>
        <p:nvSpPr>
          <p:cNvPr id="21" name="Rectangle: Rounded Corners 20">
            <a:extLst>
              <a:ext uri="{FF2B5EF4-FFF2-40B4-BE49-F238E27FC236}">
                <a16:creationId xmlns:a16="http://schemas.microsoft.com/office/drawing/2014/main" id="{ECEFF22F-F889-2470-5785-471C77DC670B}"/>
              </a:ext>
            </a:extLst>
          </p:cNvPr>
          <p:cNvSpPr/>
          <p:nvPr/>
        </p:nvSpPr>
        <p:spPr>
          <a:xfrm>
            <a:off x="5237830" y="3054511"/>
            <a:ext cx="2731937" cy="331329"/>
          </a:xfrm>
          <a:prstGeom prst="roundRect">
            <a:avLst>
              <a:gd name="adj" fmla="val 0"/>
            </a:avLst>
          </a:prstGeom>
          <a:noFill/>
          <a:ln w="19050">
            <a:noFill/>
          </a:ln>
          <a:effectLst/>
        </p:spPr>
        <p:txBody>
          <a:bodyPr wrap="square" lIns="0" tIns="0" rIns="0" bIns="0" rtlCol="0" anchor="t" anchorCtr="0">
            <a:noAutofit/>
          </a:bodyPr>
          <a:lstStyle/>
          <a:p>
            <a:pPr defTabSz="457200">
              <a:lnSpc>
                <a:spcPct val="90000"/>
              </a:lnSpc>
              <a:defRPr/>
            </a:pPr>
            <a:r>
              <a:rPr lang="en-AU" sz="900" dirty="0">
                <a:solidFill>
                  <a:srgbClr val="101010"/>
                </a:solidFill>
                <a:latin typeface="Fujitsu Infinity Pro" pitchFamily="2" charset="0"/>
              </a:rPr>
              <a:t>WAL records for insert operation are written to WAL buffer.</a:t>
            </a:r>
          </a:p>
        </p:txBody>
      </p:sp>
      <p:sp>
        <p:nvSpPr>
          <p:cNvPr id="22" name="Oval 21">
            <a:extLst>
              <a:ext uri="{FF2B5EF4-FFF2-40B4-BE49-F238E27FC236}">
                <a16:creationId xmlns:a16="http://schemas.microsoft.com/office/drawing/2014/main" id="{5D5C99DF-42D5-497E-06B6-FBA8122517E5}"/>
              </a:ext>
            </a:extLst>
          </p:cNvPr>
          <p:cNvSpPr>
            <a:spLocks noChangeAspect="1"/>
          </p:cNvSpPr>
          <p:nvPr/>
        </p:nvSpPr>
        <p:spPr>
          <a:xfrm>
            <a:off x="4903458" y="3416581"/>
            <a:ext cx="190967" cy="190967"/>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4</a:t>
            </a:r>
          </a:p>
        </p:txBody>
      </p:sp>
      <p:sp>
        <p:nvSpPr>
          <p:cNvPr id="23" name="Rectangle: Rounded Corners 22">
            <a:extLst>
              <a:ext uri="{FF2B5EF4-FFF2-40B4-BE49-F238E27FC236}">
                <a16:creationId xmlns:a16="http://schemas.microsoft.com/office/drawing/2014/main" id="{A33A0326-18EC-DD33-C07B-368F1FF06625}"/>
              </a:ext>
            </a:extLst>
          </p:cNvPr>
          <p:cNvSpPr/>
          <p:nvPr/>
        </p:nvSpPr>
        <p:spPr>
          <a:xfrm>
            <a:off x="5232834" y="3356533"/>
            <a:ext cx="3188450" cy="331329"/>
          </a:xfrm>
          <a:prstGeom prst="roundRect">
            <a:avLst>
              <a:gd name="adj" fmla="val 0"/>
            </a:avLst>
          </a:prstGeom>
          <a:noFill/>
          <a:ln w="19050">
            <a:noFill/>
          </a:ln>
          <a:effectLst/>
        </p:spPr>
        <p:txBody>
          <a:bodyPr wrap="square" lIns="0" tIns="0" rIns="0" bIns="0" rtlCol="0" anchor="t" anchorCtr="0">
            <a:noAutofit/>
          </a:bodyPr>
          <a:lstStyle/>
          <a:p>
            <a:pPr defTabSz="457200">
              <a:lnSpc>
                <a:spcPct val="90000"/>
              </a:lnSpc>
              <a:defRPr/>
            </a:pPr>
            <a:r>
              <a:rPr lang="en-AU" sz="900" kern="0" dirty="0">
                <a:solidFill>
                  <a:prstClr val="black">
                    <a:lumMod val="95000"/>
                    <a:lumOff val="5000"/>
                  </a:prstClr>
                </a:solidFill>
                <a:latin typeface="Fujitsu Infinity Pro"/>
              </a:rPr>
              <a:t>The WAL buffers for the transaction are written to the WAL files during commit operation by the backend in case of sync commit or by walwriter in case of async commit.</a:t>
            </a:r>
          </a:p>
        </p:txBody>
      </p:sp>
      <p:sp>
        <p:nvSpPr>
          <p:cNvPr id="24" name="テキスト ボックス 4">
            <a:extLst>
              <a:ext uri="{FF2B5EF4-FFF2-40B4-BE49-F238E27FC236}">
                <a16:creationId xmlns:a16="http://schemas.microsoft.com/office/drawing/2014/main" id="{8402A0E1-3DB9-5387-5D85-D12159693462}"/>
              </a:ext>
            </a:extLst>
          </p:cNvPr>
          <p:cNvSpPr txBox="1"/>
          <p:nvPr/>
        </p:nvSpPr>
        <p:spPr>
          <a:xfrm>
            <a:off x="5259683" y="1321667"/>
            <a:ext cx="2376000" cy="782847"/>
          </a:xfrm>
          <a:prstGeom prst="rect">
            <a:avLst/>
          </a:prstGeom>
          <a:solidFill>
            <a:srgbClr val="FFFFFF">
              <a:lumMod val="95000"/>
            </a:srgbClr>
          </a:solidFill>
          <a:ln w="25400" cap="flat" cmpd="sng" algn="ctr">
            <a:gradFill>
              <a:gsLst>
                <a:gs pos="84000">
                  <a:srgbClr val="FA8801"/>
                </a:gs>
                <a:gs pos="100000">
                  <a:srgbClr val="FFE600"/>
                </a:gs>
              </a:gsLst>
              <a:lin ang="2700000" scaled="0"/>
            </a:gradFill>
            <a:prstDash val="solid"/>
            <a:miter lim="800000"/>
          </a:ln>
          <a:effectLst/>
        </p:spPr>
        <p:txBody>
          <a:bodyPr lIns="72000" tIns="36000" rIns="0" bIns="0" rtlCol="0" anchor="t" anchorCtr="0"/>
          <a:lstStyle>
            <a:defPPr>
              <a:defRPr lang="en-US"/>
            </a:defPPr>
            <a:lvl1pPr>
              <a:defRPr kumimoji="1">
                <a:solidFill>
                  <a:schemeClr val="tx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sz="800" b="1" i="0" u="none" strike="noStrike" kern="0" cap="none" spc="0" normalizeH="0" baseline="0" noProof="0" dirty="0">
                <a:ln>
                  <a:noFill/>
                </a:ln>
                <a:solidFill>
                  <a:srgbClr val="0D0A0B"/>
                </a:solidFill>
                <a:effectLst/>
                <a:uLnTx/>
                <a:uFillTx/>
                <a:latin typeface="Courier New" panose="02070309020205020404" pitchFamily="49" charset="0"/>
                <a:ea typeface="Open Sans" panose="020B0606030504020204" pitchFamily="34" charset="0"/>
                <a:cs typeface="Courier New" panose="02070309020205020404" pitchFamily="49" charset="0"/>
              </a:rPr>
              <a:t>postgres=# begin;</a:t>
            </a:r>
          </a:p>
          <a:p>
            <a:pPr marL="0" marR="0" lvl="0" indent="0" defTabSz="914400" eaLnBrk="1" fontAlgn="auto" latinLnBrk="0" hangingPunct="1">
              <a:lnSpc>
                <a:spcPct val="100000"/>
              </a:lnSpc>
              <a:spcBef>
                <a:spcPts val="0"/>
              </a:spcBef>
              <a:spcAft>
                <a:spcPts val="0"/>
              </a:spcAft>
              <a:buClrTx/>
              <a:buSzTx/>
              <a:buFontTx/>
              <a:buNone/>
              <a:tabLst/>
              <a:defRPr/>
            </a:pPr>
            <a:r>
              <a:rPr kumimoji="1" lang="en-US" sz="800" b="1" i="0" u="none" strike="noStrike" kern="0" cap="none" spc="0" normalizeH="0" baseline="0" noProof="0" dirty="0">
                <a:ln>
                  <a:noFill/>
                </a:ln>
                <a:solidFill>
                  <a:srgbClr val="0D0A0B"/>
                </a:solidFill>
                <a:effectLst/>
                <a:uLnTx/>
                <a:uFillTx/>
                <a:latin typeface="Courier New" panose="02070309020205020404" pitchFamily="49" charset="0"/>
                <a:ea typeface="Open Sans" panose="020B0606030504020204" pitchFamily="34" charset="0"/>
                <a:cs typeface="Courier New" panose="02070309020205020404" pitchFamily="49" charset="0"/>
              </a:rPr>
              <a:t>BEGIN</a:t>
            </a:r>
          </a:p>
          <a:p>
            <a:pPr marL="0" marR="0" lvl="0" indent="0" defTabSz="914400" eaLnBrk="1" fontAlgn="auto" latinLnBrk="0" hangingPunct="1">
              <a:lnSpc>
                <a:spcPct val="100000"/>
              </a:lnSpc>
              <a:spcBef>
                <a:spcPts val="0"/>
              </a:spcBef>
              <a:spcAft>
                <a:spcPts val="0"/>
              </a:spcAft>
              <a:buClrTx/>
              <a:buSzTx/>
              <a:buFontTx/>
              <a:buNone/>
              <a:tabLst/>
              <a:defRPr/>
            </a:pPr>
            <a:r>
              <a:rPr kumimoji="1" lang="en-US" sz="800" b="1" i="0" u="none" strike="noStrike" kern="0" cap="none" spc="0" normalizeH="0" baseline="0" noProof="0" dirty="0">
                <a:ln>
                  <a:noFill/>
                </a:ln>
                <a:solidFill>
                  <a:srgbClr val="0D0A0B"/>
                </a:solidFill>
                <a:effectLst/>
                <a:uLnTx/>
                <a:uFillTx/>
                <a:latin typeface="Courier New" panose="02070309020205020404" pitchFamily="49" charset="0"/>
                <a:ea typeface="Open Sans" panose="020B0606030504020204" pitchFamily="34" charset="0"/>
                <a:cs typeface="Courier New" panose="02070309020205020404" pitchFamily="49" charset="0"/>
              </a:rPr>
              <a:t>postgres=*# insert into t1 values(1);</a:t>
            </a:r>
          </a:p>
          <a:p>
            <a:pPr marL="0" marR="0" lvl="0" indent="0" defTabSz="914400" eaLnBrk="1" fontAlgn="auto" latinLnBrk="0" hangingPunct="1">
              <a:lnSpc>
                <a:spcPct val="100000"/>
              </a:lnSpc>
              <a:spcBef>
                <a:spcPts val="0"/>
              </a:spcBef>
              <a:spcAft>
                <a:spcPts val="0"/>
              </a:spcAft>
              <a:buClrTx/>
              <a:buSzTx/>
              <a:buFontTx/>
              <a:buNone/>
              <a:tabLst/>
              <a:defRPr/>
            </a:pPr>
            <a:r>
              <a:rPr kumimoji="1" lang="en-US" sz="800" b="1" i="0" u="none" strike="noStrike" kern="0" cap="none" spc="0" normalizeH="0" baseline="0" noProof="0" dirty="0">
                <a:ln>
                  <a:noFill/>
                </a:ln>
                <a:solidFill>
                  <a:srgbClr val="0D0A0B"/>
                </a:solidFill>
                <a:effectLst/>
                <a:uLnTx/>
                <a:uFillTx/>
                <a:latin typeface="Courier New" panose="02070309020205020404" pitchFamily="49" charset="0"/>
                <a:ea typeface="Open Sans" panose="020B0606030504020204" pitchFamily="34" charset="0"/>
                <a:cs typeface="Courier New" panose="02070309020205020404" pitchFamily="49" charset="0"/>
              </a:rPr>
              <a:t>INSERT 0 1</a:t>
            </a:r>
          </a:p>
          <a:p>
            <a:pPr marL="0" marR="0" lvl="0" indent="0" defTabSz="914400" eaLnBrk="1" fontAlgn="auto" latinLnBrk="0" hangingPunct="1">
              <a:lnSpc>
                <a:spcPct val="100000"/>
              </a:lnSpc>
              <a:spcBef>
                <a:spcPts val="0"/>
              </a:spcBef>
              <a:spcAft>
                <a:spcPts val="0"/>
              </a:spcAft>
              <a:buClrTx/>
              <a:buSzTx/>
              <a:buFontTx/>
              <a:buNone/>
              <a:tabLst/>
              <a:defRPr/>
            </a:pPr>
            <a:r>
              <a:rPr kumimoji="1" lang="en-US" sz="800" b="1" i="0" u="none" strike="noStrike" kern="0" cap="none" spc="0" normalizeH="0" baseline="0" noProof="0" dirty="0">
                <a:ln>
                  <a:noFill/>
                </a:ln>
                <a:solidFill>
                  <a:srgbClr val="0D0A0B"/>
                </a:solidFill>
                <a:effectLst/>
                <a:uLnTx/>
                <a:uFillTx/>
                <a:latin typeface="Courier New" panose="02070309020205020404" pitchFamily="49" charset="0"/>
                <a:ea typeface="Open Sans" panose="020B0606030504020204" pitchFamily="34" charset="0"/>
                <a:cs typeface="Courier New" panose="02070309020205020404" pitchFamily="49" charset="0"/>
              </a:rPr>
              <a:t>postgres=*# commit;</a:t>
            </a:r>
          </a:p>
          <a:p>
            <a:pPr marL="0" marR="0" lvl="0" indent="0" defTabSz="914400" eaLnBrk="1" fontAlgn="auto" latinLnBrk="0" hangingPunct="1">
              <a:lnSpc>
                <a:spcPct val="100000"/>
              </a:lnSpc>
              <a:spcBef>
                <a:spcPts val="0"/>
              </a:spcBef>
              <a:spcAft>
                <a:spcPts val="0"/>
              </a:spcAft>
              <a:buClrTx/>
              <a:buSzTx/>
              <a:buFontTx/>
              <a:buNone/>
              <a:tabLst/>
              <a:defRPr/>
            </a:pPr>
            <a:r>
              <a:rPr kumimoji="1" lang="en-US" sz="800" b="1" i="0" u="none" strike="noStrike" kern="0" cap="none" spc="0" normalizeH="0" baseline="0" noProof="0" dirty="0">
                <a:ln>
                  <a:noFill/>
                </a:ln>
                <a:solidFill>
                  <a:srgbClr val="0D0A0B"/>
                </a:solidFill>
                <a:effectLst/>
                <a:uLnTx/>
                <a:uFillTx/>
                <a:latin typeface="Courier New" panose="02070309020205020404" pitchFamily="49" charset="0"/>
                <a:ea typeface="Open Sans" panose="020B0606030504020204" pitchFamily="34" charset="0"/>
                <a:cs typeface="Courier New" panose="02070309020205020404" pitchFamily="49" charset="0"/>
              </a:rPr>
              <a:t>COMMIT</a:t>
            </a:r>
          </a:p>
          <a:p>
            <a:pPr marL="0" marR="0" lvl="0" indent="0" defTabSz="914400" eaLnBrk="1" fontAlgn="auto" latinLnBrk="0" hangingPunct="1">
              <a:lnSpc>
                <a:spcPct val="100000"/>
              </a:lnSpc>
              <a:spcBef>
                <a:spcPts val="0"/>
              </a:spcBef>
              <a:spcAft>
                <a:spcPts val="0"/>
              </a:spcAft>
              <a:buClrTx/>
              <a:buSzTx/>
              <a:buFontTx/>
              <a:buNone/>
              <a:tabLst/>
              <a:defRPr/>
            </a:pPr>
            <a:endParaRPr kumimoji="1" lang="en-US" sz="900" b="1" i="0" u="none" strike="noStrike" kern="0" cap="none" spc="0" normalizeH="0" baseline="0" noProof="0" dirty="0">
              <a:ln>
                <a:noFill/>
              </a:ln>
              <a:solidFill>
                <a:srgbClr val="242424"/>
              </a:solidFill>
              <a:effectLst/>
              <a:uLnTx/>
              <a:uFillTx/>
              <a:latin typeface="Fujitsu Infinity Pro Bold"/>
              <a:ea typeface="+mn-ea"/>
              <a:cs typeface="+mn-cs"/>
            </a:endParaRPr>
          </a:p>
        </p:txBody>
      </p:sp>
      <p:sp>
        <p:nvSpPr>
          <p:cNvPr id="25" name="Oval 24">
            <a:extLst>
              <a:ext uri="{FF2B5EF4-FFF2-40B4-BE49-F238E27FC236}">
                <a16:creationId xmlns:a16="http://schemas.microsoft.com/office/drawing/2014/main" id="{FF7161DA-B029-FDFF-CE01-6AE632C6BC83}"/>
              </a:ext>
            </a:extLst>
          </p:cNvPr>
          <p:cNvSpPr>
            <a:spLocks noChangeAspect="1"/>
          </p:cNvSpPr>
          <p:nvPr/>
        </p:nvSpPr>
        <p:spPr>
          <a:xfrm>
            <a:off x="4903458" y="3802321"/>
            <a:ext cx="190967" cy="190967"/>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5</a:t>
            </a:r>
          </a:p>
        </p:txBody>
      </p:sp>
      <p:sp>
        <p:nvSpPr>
          <p:cNvPr id="26" name="Rectangle: Rounded Corners 25">
            <a:extLst>
              <a:ext uri="{FF2B5EF4-FFF2-40B4-BE49-F238E27FC236}">
                <a16:creationId xmlns:a16="http://schemas.microsoft.com/office/drawing/2014/main" id="{FAE8CCDC-0547-F2B5-33CB-964B584B2096}"/>
              </a:ext>
            </a:extLst>
          </p:cNvPr>
          <p:cNvSpPr/>
          <p:nvPr/>
        </p:nvSpPr>
        <p:spPr>
          <a:xfrm>
            <a:off x="5237830" y="3795182"/>
            <a:ext cx="2731937" cy="331329"/>
          </a:xfrm>
          <a:prstGeom prst="roundRect">
            <a:avLst>
              <a:gd name="adj" fmla="val 0"/>
            </a:avLst>
          </a:prstGeom>
          <a:noFill/>
          <a:ln w="19050">
            <a:noFill/>
          </a:ln>
          <a:effectLst/>
        </p:spPr>
        <p:txBody>
          <a:bodyPr wrap="square" lIns="0" tIns="0" rIns="0" bIns="0" rtlCol="0" anchor="t" anchorCtr="0">
            <a:noAutofit/>
          </a:bodyPr>
          <a:lstStyle/>
          <a:p>
            <a:pPr defTabSz="457200">
              <a:lnSpc>
                <a:spcPct val="90000"/>
              </a:lnSpc>
              <a:defRPr/>
            </a:pPr>
            <a:r>
              <a:rPr lang="en-AU" sz="900" dirty="0">
                <a:solidFill>
                  <a:srgbClr val="101010"/>
                </a:solidFill>
                <a:latin typeface="Fujitsu Infinity Pro" pitchFamily="2" charset="0"/>
              </a:rPr>
              <a:t>The backend responds to the user, confirming that the transaction has been committed.</a:t>
            </a:r>
          </a:p>
        </p:txBody>
      </p:sp>
      <p:sp>
        <p:nvSpPr>
          <p:cNvPr id="27" name="Oval 26">
            <a:extLst>
              <a:ext uri="{FF2B5EF4-FFF2-40B4-BE49-F238E27FC236}">
                <a16:creationId xmlns:a16="http://schemas.microsoft.com/office/drawing/2014/main" id="{0CC2395E-FBA9-5844-0FDD-568AD9C9C450}"/>
              </a:ext>
            </a:extLst>
          </p:cNvPr>
          <p:cNvSpPr>
            <a:spLocks noChangeAspect="1"/>
          </p:cNvSpPr>
          <p:nvPr/>
        </p:nvSpPr>
        <p:spPr>
          <a:xfrm>
            <a:off x="4888189" y="4184409"/>
            <a:ext cx="190967" cy="190967"/>
          </a:xfrm>
          <a:prstGeom prst="ellipse">
            <a:avLst/>
          </a:prstGeom>
          <a:solidFill>
            <a:srgbClr val="FFE502"/>
          </a:solidFill>
          <a:ln w="6350" cap="flat" cmpd="sng" algn="ctr">
            <a:noFill/>
            <a:prstDash val="solid"/>
            <a:miter lim="800000"/>
          </a:ln>
          <a:effectLst/>
        </p:spPr>
        <p:txBody>
          <a:bodyPr lIns="0" tIns="0" rIns="0" bIns="0" rtlCol="0" anchor="ctr"/>
          <a:lstStyle/>
          <a:p>
            <a:pPr algn="ctr" defTabSz="457200"/>
            <a:r>
              <a:rPr lang="en-US" sz="800" kern="0" dirty="0">
                <a:solidFill>
                  <a:srgbClr val="000000"/>
                </a:solidFill>
                <a:latin typeface="Fujitsu Infinity Pro"/>
              </a:rPr>
              <a:t>6</a:t>
            </a:r>
          </a:p>
        </p:txBody>
      </p:sp>
      <p:sp>
        <p:nvSpPr>
          <p:cNvPr id="28" name="Rectangle: Rounded Corners 27">
            <a:extLst>
              <a:ext uri="{FF2B5EF4-FFF2-40B4-BE49-F238E27FC236}">
                <a16:creationId xmlns:a16="http://schemas.microsoft.com/office/drawing/2014/main" id="{B93B9253-3C4E-607B-E7DF-F23DC85D2487}"/>
              </a:ext>
            </a:extLst>
          </p:cNvPr>
          <p:cNvSpPr/>
          <p:nvPr/>
        </p:nvSpPr>
        <p:spPr>
          <a:xfrm>
            <a:off x="5232834" y="4114229"/>
            <a:ext cx="3188450" cy="331329"/>
          </a:xfrm>
          <a:prstGeom prst="roundRect">
            <a:avLst>
              <a:gd name="adj" fmla="val 0"/>
            </a:avLst>
          </a:prstGeom>
          <a:noFill/>
          <a:ln w="19050">
            <a:noFill/>
          </a:ln>
          <a:effectLst/>
        </p:spPr>
        <p:txBody>
          <a:bodyPr wrap="square" lIns="0" tIns="0" rIns="0" bIns="0" rtlCol="0" anchor="t" anchorCtr="0">
            <a:noAutofit/>
          </a:bodyPr>
          <a:lstStyle/>
          <a:p>
            <a:pPr defTabSz="457200">
              <a:lnSpc>
                <a:spcPct val="90000"/>
              </a:lnSpc>
              <a:defRPr/>
            </a:pPr>
            <a:r>
              <a:rPr lang="en-AU" sz="900" kern="0" dirty="0">
                <a:solidFill>
                  <a:prstClr val="black">
                    <a:lumMod val="95000"/>
                    <a:lumOff val="5000"/>
                  </a:prstClr>
                </a:solidFill>
                <a:latin typeface="Fujitsu Infinity Pro"/>
              </a:rPr>
              <a:t>Checkpointer or background writer will write the dirty buffer to the physical file of the table. </a:t>
            </a:r>
          </a:p>
        </p:txBody>
      </p:sp>
      <p:sp>
        <p:nvSpPr>
          <p:cNvPr id="3" name="Rectangle 2">
            <a:extLst>
              <a:ext uri="{FF2B5EF4-FFF2-40B4-BE49-F238E27FC236}">
                <a16:creationId xmlns:a16="http://schemas.microsoft.com/office/drawing/2014/main" id="{306505F0-7FD7-D0F5-2C4B-FA04E6E443CA}"/>
              </a:ext>
            </a:extLst>
          </p:cNvPr>
          <p:cNvSpPr/>
          <p:nvPr/>
        </p:nvSpPr>
        <p:spPr>
          <a:xfrm>
            <a:off x="2003482" y="3033842"/>
            <a:ext cx="765000" cy="340687"/>
          </a:xfrm>
          <a:prstGeom prst="rect">
            <a:avLst/>
          </a:prstGeom>
          <a:solidFill>
            <a:srgbClr val="FFB701"/>
          </a:solidFill>
          <a:ln w="3175">
            <a:solidFill>
              <a:schemeClr val="tx1"/>
            </a:solidFill>
          </a:ln>
          <a:effectLst/>
        </p:spPr>
        <p:txBody>
          <a:bodyPr wrap="square" lIns="0" tIns="0" rIns="0" bIns="0" rtlCol="0" anchor="ctr" anchorCtr="0">
            <a:noAutofit/>
          </a:bodyPr>
          <a:lstStyle/>
          <a:p>
            <a:pPr marL="0" marR="0" lvl="0" indent="0" algn="ctr" defTabSz="457200" eaLnBrk="1" fontAlgn="auto" latinLnBrk="0" hangingPunct="1">
              <a:lnSpc>
                <a:spcPts val="1300"/>
              </a:lnSpc>
              <a:spcBef>
                <a:spcPts val="0"/>
              </a:spcBef>
              <a:spcAft>
                <a:spcPts val="0"/>
              </a:spcAft>
              <a:buClrTx/>
              <a:buSzTx/>
              <a:buFontTx/>
              <a:buNone/>
              <a:tabLst/>
              <a:defRPr/>
            </a:pPr>
            <a:r>
              <a:rPr kumimoji="0" lang="en-AU" sz="1100" b="0" i="0" u="none" strike="noStrike" kern="0" cap="none" spc="0" normalizeH="0" baseline="0" noProof="0" dirty="0">
                <a:ln>
                  <a:noFill/>
                </a:ln>
                <a:solidFill>
                  <a:prstClr val="black">
                    <a:lumMod val="95000"/>
                    <a:lumOff val="5000"/>
                  </a:prstClr>
                </a:solidFill>
                <a:effectLst/>
                <a:uLnTx/>
                <a:uFillTx/>
                <a:latin typeface="Fujitsu Infinity Pro"/>
              </a:rPr>
              <a:t>WAL files</a:t>
            </a:r>
          </a:p>
        </p:txBody>
      </p:sp>
      <p:sp>
        <p:nvSpPr>
          <p:cNvPr id="4" name="Rectangle 3">
            <a:extLst>
              <a:ext uri="{FF2B5EF4-FFF2-40B4-BE49-F238E27FC236}">
                <a16:creationId xmlns:a16="http://schemas.microsoft.com/office/drawing/2014/main" id="{08B7C691-2CE7-775B-91BC-FE91E2CC9065}"/>
              </a:ext>
            </a:extLst>
          </p:cNvPr>
          <p:cNvSpPr/>
          <p:nvPr/>
        </p:nvSpPr>
        <p:spPr>
          <a:xfrm>
            <a:off x="1948470" y="3109611"/>
            <a:ext cx="765000" cy="340687"/>
          </a:xfrm>
          <a:prstGeom prst="rect">
            <a:avLst/>
          </a:prstGeom>
          <a:solidFill>
            <a:srgbClr val="FFB701"/>
          </a:solidFill>
          <a:ln w="3175">
            <a:solidFill>
              <a:schemeClr val="tx1"/>
            </a:solidFill>
          </a:ln>
          <a:effectLst/>
        </p:spPr>
        <p:txBody>
          <a:bodyPr wrap="square" lIns="0" tIns="0" rIns="0" bIns="0" rtlCol="0" anchor="ctr" anchorCtr="0">
            <a:noAutofit/>
          </a:bodyPr>
          <a:lstStyle/>
          <a:p>
            <a:pPr marL="0" marR="0" lvl="0" indent="0" algn="ctr" defTabSz="457200" eaLnBrk="1" fontAlgn="auto" latinLnBrk="0" hangingPunct="1">
              <a:lnSpc>
                <a:spcPts val="1300"/>
              </a:lnSpc>
              <a:spcBef>
                <a:spcPts val="0"/>
              </a:spcBef>
              <a:spcAft>
                <a:spcPts val="0"/>
              </a:spcAft>
              <a:buClrTx/>
              <a:buSzTx/>
              <a:buFontTx/>
              <a:buNone/>
              <a:tabLst/>
              <a:defRPr/>
            </a:pPr>
            <a:r>
              <a:rPr kumimoji="0" lang="en-AU" sz="1100" b="0" i="0" u="none" strike="noStrike" kern="0" cap="none" spc="0" normalizeH="0" baseline="0" noProof="0" dirty="0">
                <a:ln>
                  <a:noFill/>
                </a:ln>
                <a:solidFill>
                  <a:prstClr val="black">
                    <a:lumMod val="95000"/>
                    <a:lumOff val="5000"/>
                  </a:prstClr>
                </a:solidFill>
                <a:effectLst/>
                <a:uLnTx/>
                <a:uFillTx/>
                <a:latin typeface="Fujitsu Infinity Pro"/>
              </a:rPr>
              <a:t>WAL files</a:t>
            </a:r>
          </a:p>
        </p:txBody>
      </p:sp>
      <p:sp>
        <p:nvSpPr>
          <p:cNvPr id="14" name="Rectangle 13">
            <a:extLst>
              <a:ext uri="{FF2B5EF4-FFF2-40B4-BE49-F238E27FC236}">
                <a16:creationId xmlns:a16="http://schemas.microsoft.com/office/drawing/2014/main" id="{AA93DED9-09E9-0607-69AA-AF7462461D7D}"/>
              </a:ext>
            </a:extLst>
          </p:cNvPr>
          <p:cNvSpPr/>
          <p:nvPr/>
        </p:nvSpPr>
        <p:spPr>
          <a:xfrm>
            <a:off x="1893458" y="3185380"/>
            <a:ext cx="765000" cy="340687"/>
          </a:xfrm>
          <a:prstGeom prst="rect">
            <a:avLst/>
          </a:prstGeom>
          <a:solidFill>
            <a:srgbClr val="FFB701"/>
          </a:solidFill>
          <a:ln w="3175">
            <a:solidFill>
              <a:schemeClr val="tx1"/>
            </a:solidFill>
          </a:ln>
          <a:effectLst/>
        </p:spPr>
        <p:txBody>
          <a:bodyPr wrap="square" lIns="0" tIns="0" rIns="0" bIns="0" rtlCol="0" anchor="ctr" anchorCtr="0">
            <a:noAutofit/>
          </a:bodyPr>
          <a:lstStyle/>
          <a:p>
            <a:pPr marL="0" marR="0" lvl="0" indent="0" algn="ctr" defTabSz="457200" eaLnBrk="1" fontAlgn="auto" latinLnBrk="0" hangingPunct="1">
              <a:lnSpc>
                <a:spcPts val="1300"/>
              </a:lnSpc>
              <a:spcBef>
                <a:spcPts val="0"/>
              </a:spcBef>
              <a:spcAft>
                <a:spcPts val="0"/>
              </a:spcAft>
              <a:buClrTx/>
              <a:buSzTx/>
              <a:buFontTx/>
              <a:buNone/>
              <a:tabLst/>
              <a:defRPr/>
            </a:pPr>
            <a:r>
              <a:rPr kumimoji="0" lang="en-AU" sz="1100" b="0" i="0" u="none" strike="noStrike" kern="0" cap="none" spc="0" normalizeH="0" baseline="0" noProof="0" dirty="0">
                <a:ln>
                  <a:noFill/>
                </a:ln>
                <a:solidFill>
                  <a:prstClr val="black">
                    <a:lumMod val="95000"/>
                    <a:lumOff val="5000"/>
                  </a:prstClr>
                </a:solidFill>
                <a:effectLst/>
                <a:uLnTx/>
                <a:uFillTx/>
                <a:latin typeface="Fujitsu Infinity Pro"/>
              </a:rPr>
              <a:t>Table data</a:t>
            </a:r>
          </a:p>
        </p:txBody>
      </p:sp>
      <p:cxnSp>
        <p:nvCxnSpPr>
          <p:cNvPr id="95" name="Straight Arrow Connector 94">
            <a:extLst>
              <a:ext uri="{FF2B5EF4-FFF2-40B4-BE49-F238E27FC236}">
                <a16:creationId xmlns:a16="http://schemas.microsoft.com/office/drawing/2014/main" id="{16E4B0AC-408B-E6A2-6EFB-40F785E368BA}"/>
              </a:ext>
            </a:extLst>
          </p:cNvPr>
          <p:cNvCxnSpPr>
            <a:cxnSpLocks/>
          </p:cNvCxnSpPr>
          <p:nvPr/>
        </p:nvCxnSpPr>
        <p:spPr>
          <a:xfrm>
            <a:off x="2346000" y="2563814"/>
            <a:ext cx="0" cy="5608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1716009"/>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BDADB-AE8A-739E-8E73-32AB6037D3F4}"/>
              </a:ext>
            </a:extLst>
          </p:cNvPr>
          <p:cNvSpPr>
            <a:spLocks noGrp="1"/>
          </p:cNvSpPr>
          <p:nvPr>
            <p:ph type="title"/>
          </p:nvPr>
        </p:nvSpPr>
        <p:spPr/>
        <p:txBody>
          <a:bodyPr/>
          <a:lstStyle/>
          <a:p>
            <a:r>
              <a:rPr lang="en-IN" dirty="0"/>
              <a:t>WAL Writer process</a:t>
            </a:r>
          </a:p>
        </p:txBody>
      </p:sp>
      <p:sp>
        <p:nvSpPr>
          <p:cNvPr id="3" name="Text Placeholder 2">
            <a:extLst>
              <a:ext uri="{FF2B5EF4-FFF2-40B4-BE49-F238E27FC236}">
                <a16:creationId xmlns:a16="http://schemas.microsoft.com/office/drawing/2014/main" id="{EE366CCA-3FDF-A928-5E56-304E605461EA}"/>
              </a:ext>
            </a:extLst>
          </p:cNvPr>
          <p:cNvSpPr>
            <a:spLocks noGrp="1"/>
          </p:cNvSpPr>
          <p:nvPr>
            <p:ph type="body" sz="quarter" idx="14"/>
          </p:nvPr>
        </p:nvSpPr>
        <p:spPr>
          <a:xfrm>
            <a:off x="231776" y="950914"/>
            <a:ext cx="8677275" cy="2523768"/>
          </a:xfrm>
        </p:spPr>
        <p:txBody>
          <a:bodyPr/>
          <a:lstStyle/>
          <a:p>
            <a:r>
              <a:rPr lang="en-US" sz="1800" dirty="0"/>
              <a:t>It periodically checks the WAL buffer and writes all unwritten XLOG records to the WAL segments.</a:t>
            </a:r>
          </a:p>
          <a:p>
            <a:r>
              <a:rPr lang="en-US" sz="1800" dirty="0"/>
              <a:t>The WAL writer is enabled by default and cannot be disabled.</a:t>
            </a:r>
          </a:p>
          <a:p>
            <a:r>
              <a:rPr lang="en-US" sz="1800" dirty="0"/>
              <a:t> The check interval is set to the configuration parameter </a:t>
            </a:r>
            <a:r>
              <a:rPr lang="en-US" sz="1800" dirty="0" err="1"/>
              <a:t>wal_writer_delay</a:t>
            </a:r>
            <a:r>
              <a:rPr lang="en-US" sz="1800" dirty="0"/>
              <a:t>, which defaults to 200 milliseconds.</a:t>
            </a:r>
          </a:p>
          <a:p>
            <a:r>
              <a:rPr lang="en-US" sz="1800" dirty="0"/>
              <a:t>The backends first block the space in WAL buffer and will then write later.</a:t>
            </a:r>
          </a:p>
          <a:p>
            <a:r>
              <a:rPr lang="en-US" sz="1800" dirty="0"/>
              <a:t>In the case the backends have not finished writing to WAL buffer, WAL writer process will wait till the WAL buffer is written before flushing to disk.</a:t>
            </a:r>
            <a:endParaRPr lang="en-IN" sz="1800" dirty="0"/>
          </a:p>
        </p:txBody>
      </p:sp>
    </p:spTree>
    <p:extLst>
      <p:ext uri="{BB962C8B-B14F-4D97-AF65-F5344CB8AC3E}">
        <p14:creationId xmlns:p14="http://schemas.microsoft.com/office/powerpoint/2010/main" val="196111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7817326-6AEB-F10D-ABBA-1824A76FABFA}"/>
              </a:ext>
            </a:extLst>
          </p:cNvPr>
          <p:cNvSpPr>
            <a:spLocks/>
          </p:cNvSpPr>
          <p:nvPr/>
        </p:nvSpPr>
        <p:spPr>
          <a:xfrm>
            <a:off x="97436" y="1486291"/>
            <a:ext cx="8926643" cy="338551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09BA59A6-47E9-1BB5-6665-7545FBB9B588}"/>
              </a:ext>
            </a:extLst>
          </p:cNvPr>
          <p:cNvSpPr>
            <a:spLocks noGrp="1"/>
          </p:cNvSpPr>
          <p:nvPr>
            <p:ph type="title"/>
          </p:nvPr>
        </p:nvSpPr>
        <p:spPr/>
        <p:txBody>
          <a:bodyPr/>
          <a:lstStyle/>
          <a:p>
            <a:r>
              <a:rPr lang="en-US" dirty="0"/>
              <a:t>WAL components</a:t>
            </a:r>
            <a:endParaRPr lang="en-IN" dirty="0"/>
          </a:p>
        </p:txBody>
      </p:sp>
      <p:sp>
        <p:nvSpPr>
          <p:cNvPr id="3" name="Text Placeholder 2">
            <a:extLst>
              <a:ext uri="{FF2B5EF4-FFF2-40B4-BE49-F238E27FC236}">
                <a16:creationId xmlns:a16="http://schemas.microsoft.com/office/drawing/2014/main" id="{30FF599C-CEB9-949C-7356-EEBA80874237}"/>
              </a:ext>
            </a:extLst>
          </p:cNvPr>
          <p:cNvSpPr>
            <a:spLocks noGrp="1"/>
          </p:cNvSpPr>
          <p:nvPr>
            <p:ph type="body" sz="quarter" idx="14"/>
          </p:nvPr>
        </p:nvSpPr>
        <p:spPr>
          <a:xfrm>
            <a:off x="343156" y="1715570"/>
            <a:ext cx="1980000" cy="360000"/>
          </a:xfrm>
          <a:prstGeom prst="rect">
            <a:avLst/>
          </a:prstGeom>
        </p:spPr>
        <p:txBody>
          <a:bodyPr anchor="ctr" anchorCtr="0">
            <a:noAutofit/>
          </a:bodyPr>
          <a:lstStyle/>
          <a:p>
            <a:pPr marL="0" indent="0" algn="ctr">
              <a:lnSpc>
                <a:spcPct val="110000"/>
              </a:lnSpc>
              <a:spcBef>
                <a:spcPts val="1500"/>
              </a:spcBef>
              <a:spcAft>
                <a:spcPts val="900"/>
              </a:spcAft>
              <a:buNone/>
            </a:pPr>
            <a:r>
              <a:rPr lang="en-US" sz="1200" dirty="0">
                <a:latin typeface="Fujitsu Infinity Pro Bold" pitchFamily="2" charset="0"/>
              </a:rPr>
              <a:t>WAL Logs</a:t>
            </a:r>
            <a:endParaRPr lang="en-IN" sz="1200" dirty="0">
              <a:latin typeface="Fujitsu Infinity Pro Bold" pitchFamily="2" charset="0"/>
            </a:endParaRPr>
          </a:p>
        </p:txBody>
      </p:sp>
      <p:sp>
        <p:nvSpPr>
          <p:cNvPr id="2" name="Text Placeholder 2">
            <a:extLst>
              <a:ext uri="{FF2B5EF4-FFF2-40B4-BE49-F238E27FC236}">
                <a16:creationId xmlns:a16="http://schemas.microsoft.com/office/drawing/2014/main" id="{27B5E7A0-CD78-E203-3295-9FBD39136CC3}"/>
              </a:ext>
            </a:extLst>
          </p:cNvPr>
          <p:cNvSpPr txBox="1">
            <a:spLocks/>
          </p:cNvSpPr>
          <p:nvPr/>
        </p:nvSpPr>
        <p:spPr>
          <a:xfrm>
            <a:off x="2448814" y="1709342"/>
            <a:ext cx="1980000" cy="360000"/>
          </a:xfrm>
          <a:prstGeom prst="rect">
            <a:avLst/>
          </a:prstGeom>
        </p:spPr>
        <p:txBody>
          <a:bodyPr wrap="square" lIns="0" tIns="0" rIns="0" bIns="0" anchor="ctr" anchorCtr="0">
            <a:noAutofit/>
          </a:bodyPr>
          <a:lstStyle>
            <a:lvl1pPr marL="252331" indent="-252331" algn="l" defTabSz="685577" rtl="0" eaLnBrk="1" latinLnBrk="0" hangingPunct="1">
              <a:lnSpc>
                <a:spcPct val="90000"/>
              </a:lnSpc>
              <a:spcBef>
                <a:spcPts val="0"/>
              </a:spcBef>
              <a:spcAft>
                <a:spcPts val="600"/>
              </a:spcAft>
              <a:buClr>
                <a:srgbClr val="FF800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1pPr>
            <a:lvl2pPr marL="533227" indent="-225351" algn="l" defTabSz="685577" rtl="0" eaLnBrk="1" latinLnBrk="0" hangingPunct="1">
              <a:lnSpc>
                <a:spcPct val="90000"/>
              </a:lnSpc>
              <a:spcBef>
                <a:spcPts val="0"/>
              </a:spcBef>
              <a:spcAft>
                <a:spcPts val="600"/>
              </a:spcAft>
              <a:buClr>
                <a:srgbClr val="FFE70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2pPr>
            <a:lvl3pPr marL="868080" indent="-198374" algn="l" defTabSz="685577" rtl="0" eaLnBrk="1" latinLnBrk="0" hangingPunct="1">
              <a:lnSpc>
                <a:spcPct val="90000"/>
              </a:lnSpc>
              <a:spcBef>
                <a:spcPts val="0"/>
              </a:spcBef>
              <a:spcAft>
                <a:spcPts val="600"/>
              </a:spcAft>
              <a:buClr>
                <a:srgbClr val="6D6E7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3pPr>
            <a:lvl4pPr marL="1202934" indent="-193613" algn="l" defTabSz="685577" rtl="0" eaLnBrk="1" latinLnBrk="0" hangingPunct="1">
              <a:lnSpc>
                <a:spcPct val="90000"/>
              </a:lnSpc>
              <a:spcBef>
                <a:spcPts val="0"/>
              </a:spcBef>
              <a:spcAft>
                <a:spcPts val="600"/>
              </a:spcAft>
              <a:buClr>
                <a:schemeClr val="bg1">
                  <a:lumMod val="65000"/>
                </a:schemeClr>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4pPr>
            <a:lvl5pPr marL="1542548" indent="-171394" algn="l" defTabSz="685577" rtl="0" eaLnBrk="1" latinLnBrk="0" hangingPunct="1">
              <a:lnSpc>
                <a:spcPct val="90000"/>
              </a:lnSpc>
              <a:spcBef>
                <a:spcPts val="375"/>
              </a:spcBef>
              <a:buClr>
                <a:schemeClr val="bg1">
                  <a:lumMod val="50000"/>
                </a:schemeClr>
              </a:buClr>
              <a:buFontTx/>
              <a:buBlip>
                <a:blip r:embed="rId2"/>
              </a:buBlip>
              <a:defRPr kumimoji="1" sz="1599" kern="1200">
                <a:solidFill>
                  <a:schemeClr val="tx1"/>
                </a:solidFill>
                <a:latin typeface="+mn-lt"/>
                <a:ea typeface="+mn-ea"/>
                <a:cs typeface="+mn-cs"/>
              </a:defRPr>
            </a:lvl5pPr>
            <a:lvl6pPr marL="1885337" indent="-171394" algn="l" defTabSz="685577" rtl="0" eaLnBrk="1" latinLnBrk="0" hangingPunct="1">
              <a:lnSpc>
                <a:spcPct val="90000"/>
              </a:lnSpc>
              <a:spcBef>
                <a:spcPts val="375"/>
              </a:spcBef>
              <a:buClr>
                <a:schemeClr val="bg1">
                  <a:lumMod val="50000"/>
                </a:schemeClr>
              </a:buClr>
              <a:buFontTx/>
              <a:buBlip>
                <a:blip r:embed="rId2"/>
              </a:buBlip>
              <a:defRPr kumimoji="1" sz="1599" kern="1200">
                <a:solidFill>
                  <a:schemeClr val="tx1"/>
                </a:solidFill>
                <a:latin typeface="+mn-lt"/>
                <a:ea typeface="+mn-ea"/>
                <a:cs typeface="+mn-cs"/>
              </a:defRPr>
            </a:lvl6pPr>
            <a:lvl7pPr marL="2228126"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7pPr>
            <a:lvl8pPr marL="2570914"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8pPr>
            <a:lvl9pPr marL="2913702"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9pPr>
          </a:lstStyle>
          <a:p>
            <a:pPr marL="0" indent="0" algn="ctr">
              <a:lnSpc>
                <a:spcPct val="110000"/>
              </a:lnSpc>
              <a:spcBef>
                <a:spcPts val="1500"/>
              </a:spcBef>
              <a:spcAft>
                <a:spcPts val="900"/>
              </a:spcAft>
              <a:buNone/>
            </a:pPr>
            <a:r>
              <a:rPr lang="en-AU" sz="1200" dirty="0">
                <a:latin typeface="Fujitsu Infinity Pro Bold" pitchFamily="2" charset="0"/>
              </a:rPr>
              <a:t>Checkpoints</a:t>
            </a:r>
          </a:p>
        </p:txBody>
      </p:sp>
      <p:sp>
        <p:nvSpPr>
          <p:cNvPr id="5" name="Text Placeholder 2">
            <a:extLst>
              <a:ext uri="{FF2B5EF4-FFF2-40B4-BE49-F238E27FC236}">
                <a16:creationId xmlns:a16="http://schemas.microsoft.com/office/drawing/2014/main" id="{903950F7-0862-F514-A3D3-C6330E445638}"/>
              </a:ext>
            </a:extLst>
          </p:cNvPr>
          <p:cNvSpPr txBox="1">
            <a:spLocks/>
          </p:cNvSpPr>
          <p:nvPr/>
        </p:nvSpPr>
        <p:spPr>
          <a:xfrm>
            <a:off x="252598" y="2121997"/>
            <a:ext cx="2091418" cy="2660673"/>
          </a:xfrm>
          <a:prstGeom prst="rect">
            <a:avLst/>
          </a:prstGeom>
        </p:spPr>
        <p:txBody>
          <a:bodyPr wrap="square" lIns="0" tIns="0" rIns="0" bIns="0">
            <a:noAutofit/>
          </a:bodyPr>
          <a:lstStyle>
            <a:lvl1pPr marL="252331" indent="-252331" algn="l" defTabSz="685577" rtl="0" eaLnBrk="1" latinLnBrk="0" hangingPunct="1">
              <a:lnSpc>
                <a:spcPct val="90000"/>
              </a:lnSpc>
              <a:spcBef>
                <a:spcPts val="0"/>
              </a:spcBef>
              <a:spcAft>
                <a:spcPts val="600"/>
              </a:spcAft>
              <a:buClr>
                <a:srgbClr val="FF800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1pPr>
            <a:lvl2pPr marL="533227" indent="-225351" algn="l" defTabSz="685577" rtl="0" eaLnBrk="1" latinLnBrk="0" hangingPunct="1">
              <a:lnSpc>
                <a:spcPct val="90000"/>
              </a:lnSpc>
              <a:spcBef>
                <a:spcPts val="0"/>
              </a:spcBef>
              <a:spcAft>
                <a:spcPts val="600"/>
              </a:spcAft>
              <a:buClr>
                <a:srgbClr val="FFE70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2pPr>
            <a:lvl3pPr marL="868080" indent="-198374" algn="l" defTabSz="685577" rtl="0" eaLnBrk="1" latinLnBrk="0" hangingPunct="1">
              <a:lnSpc>
                <a:spcPct val="90000"/>
              </a:lnSpc>
              <a:spcBef>
                <a:spcPts val="0"/>
              </a:spcBef>
              <a:spcAft>
                <a:spcPts val="600"/>
              </a:spcAft>
              <a:buClr>
                <a:srgbClr val="6D6E7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3pPr>
            <a:lvl4pPr marL="1202934" indent="-193613" algn="l" defTabSz="685577" rtl="0" eaLnBrk="1" latinLnBrk="0" hangingPunct="1">
              <a:lnSpc>
                <a:spcPct val="90000"/>
              </a:lnSpc>
              <a:spcBef>
                <a:spcPts val="0"/>
              </a:spcBef>
              <a:spcAft>
                <a:spcPts val="600"/>
              </a:spcAft>
              <a:buClr>
                <a:schemeClr val="bg1">
                  <a:lumMod val="65000"/>
                </a:schemeClr>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4pPr>
            <a:lvl5pPr marL="1542548" indent="-171394" algn="l" defTabSz="685577" rtl="0" eaLnBrk="1" latinLnBrk="0" hangingPunct="1">
              <a:lnSpc>
                <a:spcPct val="90000"/>
              </a:lnSpc>
              <a:spcBef>
                <a:spcPts val="375"/>
              </a:spcBef>
              <a:buClr>
                <a:schemeClr val="bg1">
                  <a:lumMod val="50000"/>
                </a:schemeClr>
              </a:buClr>
              <a:buFontTx/>
              <a:buBlip>
                <a:blip r:embed="rId2"/>
              </a:buBlip>
              <a:defRPr kumimoji="1" sz="1599" kern="1200">
                <a:solidFill>
                  <a:schemeClr val="tx1"/>
                </a:solidFill>
                <a:latin typeface="+mn-lt"/>
                <a:ea typeface="+mn-ea"/>
                <a:cs typeface="+mn-cs"/>
              </a:defRPr>
            </a:lvl5pPr>
            <a:lvl6pPr marL="1885337" indent="-171394" algn="l" defTabSz="685577" rtl="0" eaLnBrk="1" latinLnBrk="0" hangingPunct="1">
              <a:lnSpc>
                <a:spcPct val="90000"/>
              </a:lnSpc>
              <a:spcBef>
                <a:spcPts val="375"/>
              </a:spcBef>
              <a:buClr>
                <a:schemeClr val="bg1">
                  <a:lumMod val="50000"/>
                </a:schemeClr>
              </a:buClr>
              <a:buFontTx/>
              <a:buBlip>
                <a:blip r:embed="rId2"/>
              </a:buBlip>
              <a:defRPr kumimoji="1" sz="1599" kern="1200">
                <a:solidFill>
                  <a:schemeClr val="tx1"/>
                </a:solidFill>
                <a:latin typeface="+mn-lt"/>
                <a:ea typeface="+mn-ea"/>
                <a:cs typeface="+mn-cs"/>
              </a:defRPr>
            </a:lvl6pPr>
            <a:lvl7pPr marL="2228126"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7pPr>
            <a:lvl8pPr marL="2570914"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8pPr>
            <a:lvl9pPr marL="2913702"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9pPr>
          </a:lstStyle>
          <a:p>
            <a:pPr marL="0" indent="0">
              <a:lnSpc>
                <a:spcPct val="110000"/>
              </a:lnSpc>
              <a:spcAft>
                <a:spcPts val="900"/>
              </a:spcAft>
              <a:buFont typeface="Arial" panose="020B0604020202020204" pitchFamily="34" charset="0"/>
              <a:buNone/>
            </a:pPr>
            <a:r>
              <a:rPr lang="en-AU" sz="1150" dirty="0"/>
              <a:t>WAL logs are the binary files in which various transactions are stored. PostgreSQL maintains multiple WAL (Write-Ahead Log) files. Instead of a single WAL file, it uses a sequence of WAL segments to continuously log database changes. When one WAL segment fills up, PostgreSQL creates a new WAL file. This allows for efficient storage and recycling of WAL files.</a:t>
            </a:r>
          </a:p>
          <a:p>
            <a:pPr marL="0" indent="0">
              <a:lnSpc>
                <a:spcPct val="110000"/>
              </a:lnSpc>
              <a:buFont typeface="Arial" panose="020B0604020202020204" pitchFamily="34" charset="0"/>
              <a:buNone/>
            </a:pPr>
            <a:endParaRPr lang="en-AU" sz="1150" dirty="0"/>
          </a:p>
        </p:txBody>
      </p:sp>
      <p:sp>
        <p:nvSpPr>
          <p:cNvPr id="6" name="Text Placeholder 2">
            <a:extLst>
              <a:ext uri="{FF2B5EF4-FFF2-40B4-BE49-F238E27FC236}">
                <a16:creationId xmlns:a16="http://schemas.microsoft.com/office/drawing/2014/main" id="{1EEE9C3E-6C05-194F-05AE-D7F51C9E0A03}"/>
              </a:ext>
            </a:extLst>
          </p:cNvPr>
          <p:cNvSpPr txBox="1">
            <a:spLocks/>
          </p:cNvSpPr>
          <p:nvPr/>
        </p:nvSpPr>
        <p:spPr>
          <a:xfrm>
            <a:off x="2554514" y="2099540"/>
            <a:ext cx="1846782" cy="2502440"/>
          </a:xfrm>
          <a:prstGeom prst="rect">
            <a:avLst/>
          </a:prstGeom>
        </p:spPr>
        <p:txBody>
          <a:bodyPr wrap="square" lIns="0" tIns="0" rIns="0" bIns="0">
            <a:noAutofit/>
          </a:bodyPr>
          <a:lstStyle>
            <a:lvl1pPr marL="252331" indent="-252331" algn="l" defTabSz="685577" rtl="0" eaLnBrk="1" latinLnBrk="0" hangingPunct="1">
              <a:lnSpc>
                <a:spcPct val="90000"/>
              </a:lnSpc>
              <a:spcBef>
                <a:spcPts val="0"/>
              </a:spcBef>
              <a:spcAft>
                <a:spcPts val="600"/>
              </a:spcAft>
              <a:buClr>
                <a:srgbClr val="FF800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1pPr>
            <a:lvl2pPr marL="533227" indent="-225351" algn="l" defTabSz="685577" rtl="0" eaLnBrk="1" latinLnBrk="0" hangingPunct="1">
              <a:lnSpc>
                <a:spcPct val="90000"/>
              </a:lnSpc>
              <a:spcBef>
                <a:spcPts val="0"/>
              </a:spcBef>
              <a:spcAft>
                <a:spcPts val="600"/>
              </a:spcAft>
              <a:buClr>
                <a:srgbClr val="FFE70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2pPr>
            <a:lvl3pPr marL="868080" indent="-198374" algn="l" defTabSz="685577" rtl="0" eaLnBrk="1" latinLnBrk="0" hangingPunct="1">
              <a:lnSpc>
                <a:spcPct val="90000"/>
              </a:lnSpc>
              <a:spcBef>
                <a:spcPts val="0"/>
              </a:spcBef>
              <a:spcAft>
                <a:spcPts val="600"/>
              </a:spcAft>
              <a:buClr>
                <a:srgbClr val="6D6E7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3pPr>
            <a:lvl4pPr marL="1202934" indent="-193613" algn="l" defTabSz="685577" rtl="0" eaLnBrk="1" latinLnBrk="0" hangingPunct="1">
              <a:lnSpc>
                <a:spcPct val="90000"/>
              </a:lnSpc>
              <a:spcBef>
                <a:spcPts val="0"/>
              </a:spcBef>
              <a:spcAft>
                <a:spcPts val="600"/>
              </a:spcAft>
              <a:buClr>
                <a:schemeClr val="bg1">
                  <a:lumMod val="65000"/>
                </a:schemeClr>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4pPr>
            <a:lvl5pPr marL="1542548" indent="-171394" algn="l" defTabSz="685577" rtl="0" eaLnBrk="1" latinLnBrk="0" hangingPunct="1">
              <a:lnSpc>
                <a:spcPct val="90000"/>
              </a:lnSpc>
              <a:spcBef>
                <a:spcPts val="375"/>
              </a:spcBef>
              <a:buClr>
                <a:schemeClr val="bg1">
                  <a:lumMod val="50000"/>
                </a:schemeClr>
              </a:buClr>
              <a:buFontTx/>
              <a:buBlip>
                <a:blip r:embed="rId2"/>
              </a:buBlip>
              <a:defRPr kumimoji="1" sz="1599" kern="1200">
                <a:solidFill>
                  <a:schemeClr val="tx1"/>
                </a:solidFill>
                <a:latin typeface="+mn-lt"/>
                <a:ea typeface="+mn-ea"/>
                <a:cs typeface="+mn-cs"/>
              </a:defRPr>
            </a:lvl5pPr>
            <a:lvl6pPr marL="1885337" indent="-171394" algn="l" defTabSz="685577" rtl="0" eaLnBrk="1" latinLnBrk="0" hangingPunct="1">
              <a:lnSpc>
                <a:spcPct val="90000"/>
              </a:lnSpc>
              <a:spcBef>
                <a:spcPts val="375"/>
              </a:spcBef>
              <a:buClr>
                <a:schemeClr val="bg1">
                  <a:lumMod val="50000"/>
                </a:schemeClr>
              </a:buClr>
              <a:buFontTx/>
              <a:buBlip>
                <a:blip r:embed="rId2"/>
              </a:buBlip>
              <a:defRPr kumimoji="1" sz="1599" kern="1200">
                <a:solidFill>
                  <a:schemeClr val="tx1"/>
                </a:solidFill>
                <a:latin typeface="+mn-lt"/>
                <a:ea typeface="+mn-ea"/>
                <a:cs typeface="+mn-cs"/>
              </a:defRPr>
            </a:lvl6pPr>
            <a:lvl7pPr marL="2228126"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7pPr>
            <a:lvl8pPr marL="2570914"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8pPr>
            <a:lvl9pPr marL="2913702"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9pPr>
          </a:lstStyle>
          <a:p>
            <a:pPr marL="0" indent="0">
              <a:lnSpc>
                <a:spcPct val="110000"/>
              </a:lnSpc>
              <a:spcAft>
                <a:spcPts val="900"/>
              </a:spcAft>
              <a:buFont typeface="Arial" panose="020B0604020202020204" pitchFamily="34" charset="0"/>
              <a:buNone/>
            </a:pPr>
            <a:r>
              <a:rPr lang="en-AU" sz="1150" dirty="0"/>
              <a:t>Checkpoints are points in the sequence of transactions within a log file where all the data is guaranteed to have been updated with the information before the checkpoints. These are particularly important in crashes since the WAL file recovers from the most recent checkpoint. This is then where the system performs the REDO operation.</a:t>
            </a:r>
          </a:p>
          <a:p>
            <a:pPr>
              <a:lnSpc>
                <a:spcPct val="110000"/>
              </a:lnSpc>
            </a:pPr>
            <a:endParaRPr lang="en-AU" sz="1150" dirty="0"/>
          </a:p>
        </p:txBody>
      </p:sp>
      <p:sp>
        <p:nvSpPr>
          <p:cNvPr id="9" name="Text Placeholder 2">
            <a:extLst>
              <a:ext uri="{FF2B5EF4-FFF2-40B4-BE49-F238E27FC236}">
                <a16:creationId xmlns:a16="http://schemas.microsoft.com/office/drawing/2014/main" id="{D6C6980F-2D0F-34FB-D5D5-64A7616CCC20}"/>
              </a:ext>
            </a:extLst>
          </p:cNvPr>
          <p:cNvSpPr txBox="1">
            <a:spLocks/>
          </p:cNvSpPr>
          <p:nvPr/>
        </p:nvSpPr>
        <p:spPr>
          <a:xfrm>
            <a:off x="4649604" y="1705436"/>
            <a:ext cx="1980000" cy="360000"/>
          </a:xfrm>
          <a:prstGeom prst="rect">
            <a:avLst/>
          </a:prstGeom>
        </p:spPr>
        <p:txBody>
          <a:bodyPr wrap="square" lIns="0" tIns="0" rIns="0" bIns="0" anchor="ctr" anchorCtr="0">
            <a:noAutofit/>
          </a:bodyPr>
          <a:lstStyle>
            <a:lvl1pPr marL="252331" indent="-252331" algn="l" defTabSz="685577" rtl="0" eaLnBrk="1" latinLnBrk="0" hangingPunct="1">
              <a:lnSpc>
                <a:spcPct val="90000"/>
              </a:lnSpc>
              <a:spcBef>
                <a:spcPts val="0"/>
              </a:spcBef>
              <a:spcAft>
                <a:spcPts val="600"/>
              </a:spcAft>
              <a:buClr>
                <a:srgbClr val="FF800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1pPr>
            <a:lvl2pPr marL="533227" indent="-225351" algn="l" defTabSz="685577" rtl="0" eaLnBrk="1" latinLnBrk="0" hangingPunct="1">
              <a:lnSpc>
                <a:spcPct val="90000"/>
              </a:lnSpc>
              <a:spcBef>
                <a:spcPts val="0"/>
              </a:spcBef>
              <a:spcAft>
                <a:spcPts val="600"/>
              </a:spcAft>
              <a:buClr>
                <a:srgbClr val="FFE70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2pPr>
            <a:lvl3pPr marL="868080" indent="-198374" algn="l" defTabSz="685577" rtl="0" eaLnBrk="1" latinLnBrk="0" hangingPunct="1">
              <a:lnSpc>
                <a:spcPct val="90000"/>
              </a:lnSpc>
              <a:spcBef>
                <a:spcPts val="0"/>
              </a:spcBef>
              <a:spcAft>
                <a:spcPts val="600"/>
              </a:spcAft>
              <a:buClr>
                <a:srgbClr val="6D6E7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3pPr>
            <a:lvl4pPr marL="1202934" indent="-193613" algn="l" defTabSz="685577" rtl="0" eaLnBrk="1" latinLnBrk="0" hangingPunct="1">
              <a:lnSpc>
                <a:spcPct val="90000"/>
              </a:lnSpc>
              <a:spcBef>
                <a:spcPts val="0"/>
              </a:spcBef>
              <a:spcAft>
                <a:spcPts val="600"/>
              </a:spcAft>
              <a:buClr>
                <a:schemeClr val="bg1">
                  <a:lumMod val="65000"/>
                </a:schemeClr>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4pPr>
            <a:lvl5pPr marL="1542548" indent="-171394" algn="l" defTabSz="685577" rtl="0" eaLnBrk="1" latinLnBrk="0" hangingPunct="1">
              <a:lnSpc>
                <a:spcPct val="90000"/>
              </a:lnSpc>
              <a:spcBef>
                <a:spcPts val="375"/>
              </a:spcBef>
              <a:buClr>
                <a:schemeClr val="bg1">
                  <a:lumMod val="50000"/>
                </a:schemeClr>
              </a:buClr>
              <a:buFontTx/>
              <a:buBlip>
                <a:blip r:embed="rId2"/>
              </a:buBlip>
              <a:defRPr kumimoji="1" sz="1599" kern="1200">
                <a:solidFill>
                  <a:schemeClr val="tx1"/>
                </a:solidFill>
                <a:latin typeface="+mn-lt"/>
                <a:ea typeface="+mn-ea"/>
                <a:cs typeface="+mn-cs"/>
              </a:defRPr>
            </a:lvl5pPr>
            <a:lvl6pPr marL="1885337" indent="-171394" algn="l" defTabSz="685577" rtl="0" eaLnBrk="1" latinLnBrk="0" hangingPunct="1">
              <a:lnSpc>
                <a:spcPct val="90000"/>
              </a:lnSpc>
              <a:spcBef>
                <a:spcPts val="375"/>
              </a:spcBef>
              <a:buClr>
                <a:schemeClr val="bg1">
                  <a:lumMod val="50000"/>
                </a:schemeClr>
              </a:buClr>
              <a:buFontTx/>
              <a:buBlip>
                <a:blip r:embed="rId2"/>
              </a:buBlip>
              <a:defRPr kumimoji="1" sz="1599" kern="1200">
                <a:solidFill>
                  <a:schemeClr val="tx1"/>
                </a:solidFill>
                <a:latin typeface="+mn-lt"/>
                <a:ea typeface="+mn-ea"/>
                <a:cs typeface="+mn-cs"/>
              </a:defRPr>
            </a:lvl6pPr>
            <a:lvl7pPr marL="2228126"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7pPr>
            <a:lvl8pPr marL="2570914"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8pPr>
            <a:lvl9pPr marL="2913702"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9pPr>
          </a:lstStyle>
          <a:p>
            <a:pPr marL="0" indent="0" algn="ctr">
              <a:lnSpc>
                <a:spcPct val="110000"/>
              </a:lnSpc>
              <a:spcBef>
                <a:spcPts val="1500"/>
              </a:spcBef>
              <a:spcAft>
                <a:spcPts val="900"/>
              </a:spcAft>
              <a:buFont typeface="Arial" panose="020B0604020202020204" pitchFamily="34" charset="0"/>
              <a:buNone/>
            </a:pPr>
            <a:r>
              <a:rPr lang="en-US" sz="1200" dirty="0">
                <a:latin typeface="Fujitsu Infinity Pro Bold" pitchFamily="2" charset="0"/>
              </a:rPr>
              <a:t>WAL buffers</a:t>
            </a:r>
          </a:p>
        </p:txBody>
      </p:sp>
      <p:sp>
        <p:nvSpPr>
          <p:cNvPr id="10" name="Text Placeholder 2">
            <a:extLst>
              <a:ext uri="{FF2B5EF4-FFF2-40B4-BE49-F238E27FC236}">
                <a16:creationId xmlns:a16="http://schemas.microsoft.com/office/drawing/2014/main" id="{0CB243B1-EE73-2A0E-1288-529A1EB4C7B2}"/>
              </a:ext>
            </a:extLst>
          </p:cNvPr>
          <p:cNvSpPr txBox="1">
            <a:spLocks/>
          </p:cNvSpPr>
          <p:nvPr/>
        </p:nvSpPr>
        <p:spPr>
          <a:xfrm>
            <a:off x="6721398" y="1689758"/>
            <a:ext cx="2170004" cy="384849"/>
          </a:xfrm>
          <a:prstGeom prst="rect">
            <a:avLst/>
          </a:prstGeom>
        </p:spPr>
        <p:txBody>
          <a:bodyPr wrap="square" lIns="0" tIns="0" rIns="0" bIns="0" anchor="ctr" anchorCtr="0">
            <a:noAutofit/>
          </a:bodyPr>
          <a:lstStyle>
            <a:lvl1pPr marL="252331" indent="-252331" algn="l" defTabSz="685577" rtl="0" eaLnBrk="1" latinLnBrk="0" hangingPunct="1">
              <a:lnSpc>
                <a:spcPct val="90000"/>
              </a:lnSpc>
              <a:spcBef>
                <a:spcPts val="0"/>
              </a:spcBef>
              <a:spcAft>
                <a:spcPts val="600"/>
              </a:spcAft>
              <a:buClr>
                <a:srgbClr val="FF800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1pPr>
            <a:lvl2pPr marL="533227" indent="-225351" algn="l" defTabSz="685577" rtl="0" eaLnBrk="1" latinLnBrk="0" hangingPunct="1">
              <a:lnSpc>
                <a:spcPct val="90000"/>
              </a:lnSpc>
              <a:spcBef>
                <a:spcPts val="0"/>
              </a:spcBef>
              <a:spcAft>
                <a:spcPts val="600"/>
              </a:spcAft>
              <a:buClr>
                <a:srgbClr val="FFE70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2pPr>
            <a:lvl3pPr marL="868080" indent="-198374" algn="l" defTabSz="685577" rtl="0" eaLnBrk="1" latinLnBrk="0" hangingPunct="1">
              <a:lnSpc>
                <a:spcPct val="90000"/>
              </a:lnSpc>
              <a:spcBef>
                <a:spcPts val="0"/>
              </a:spcBef>
              <a:spcAft>
                <a:spcPts val="600"/>
              </a:spcAft>
              <a:buClr>
                <a:srgbClr val="6D6E7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3pPr>
            <a:lvl4pPr marL="1202934" indent="-193613" algn="l" defTabSz="685577" rtl="0" eaLnBrk="1" latinLnBrk="0" hangingPunct="1">
              <a:lnSpc>
                <a:spcPct val="90000"/>
              </a:lnSpc>
              <a:spcBef>
                <a:spcPts val="0"/>
              </a:spcBef>
              <a:spcAft>
                <a:spcPts val="600"/>
              </a:spcAft>
              <a:buClr>
                <a:schemeClr val="bg1">
                  <a:lumMod val="65000"/>
                </a:schemeClr>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4pPr>
            <a:lvl5pPr marL="1542548" indent="-171394" algn="l" defTabSz="685577" rtl="0" eaLnBrk="1" latinLnBrk="0" hangingPunct="1">
              <a:lnSpc>
                <a:spcPct val="90000"/>
              </a:lnSpc>
              <a:spcBef>
                <a:spcPts val="375"/>
              </a:spcBef>
              <a:buClr>
                <a:schemeClr val="bg1">
                  <a:lumMod val="50000"/>
                </a:schemeClr>
              </a:buClr>
              <a:buFontTx/>
              <a:buBlip>
                <a:blip r:embed="rId2"/>
              </a:buBlip>
              <a:defRPr kumimoji="1" sz="1599" kern="1200">
                <a:solidFill>
                  <a:schemeClr val="tx1"/>
                </a:solidFill>
                <a:latin typeface="+mn-lt"/>
                <a:ea typeface="+mn-ea"/>
                <a:cs typeface="+mn-cs"/>
              </a:defRPr>
            </a:lvl5pPr>
            <a:lvl6pPr marL="1885337" indent="-171394" algn="l" defTabSz="685577" rtl="0" eaLnBrk="1" latinLnBrk="0" hangingPunct="1">
              <a:lnSpc>
                <a:spcPct val="90000"/>
              </a:lnSpc>
              <a:spcBef>
                <a:spcPts val="375"/>
              </a:spcBef>
              <a:buClr>
                <a:schemeClr val="bg1">
                  <a:lumMod val="50000"/>
                </a:schemeClr>
              </a:buClr>
              <a:buFontTx/>
              <a:buBlip>
                <a:blip r:embed="rId2"/>
              </a:buBlip>
              <a:defRPr kumimoji="1" sz="1599" kern="1200">
                <a:solidFill>
                  <a:schemeClr val="tx1"/>
                </a:solidFill>
                <a:latin typeface="+mn-lt"/>
                <a:ea typeface="+mn-ea"/>
                <a:cs typeface="+mn-cs"/>
              </a:defRPr>
            </a:lvl6pPr>
            <a:lvl7pPr marL="2228126"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7pPr>
            <a:lvl8pPr marL="2570914"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8pPr>
            <a:lvl9pPr marL="2913702"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9pPr>
          </a:lstStyle>
          <a:p>
            <a:pPr marL="0" indent="0" algn="ctr">
              <a:lnSpc>
                <a:spcPct val="110000"/>
              </a:lnSpc>
              <a:spcBef>
                <a:spcPts val="1500"/>
              </a:spcBef>
              <a:spcAft>
                <a:spcPts val="900"/>
              </a:spcAft>
              <a:buNone/>
            </a:pPr>
            <a:r>
              <a:rPr lang="en-AU" sz="1200" dirty="0">
                <a:latin typeface="Fujitsu Infinity Pro Bold" pitchFamily="2" charset="0"/>
              </a:rPr>
              <a:t>Log Sequence Numbers (LSN)</a:t>
            </a:r>
          </a:p>
        </p:txBody>
      </p:sp>
      <p:sp>
        <p:nvSpPr>
          <p:cNvPr id="11" name="Text Placeholder 2">
            <a:extLst>
              <a:ext uri="{FF2B5EF4-FFF2-40B4-BE49-F238E27FC236}">
                <a16:creationId xmlns:a16="http://schemas.microsoft.com/office/drawing/2014/main" id="{83B7B2AC-479E-DE50-08BD-73026FD73062}"/>
              </a:ext>
            </a:extLst>
          </p:cNvPr>
          <p:cNvSpPr txBox="1">
            <a:spLocks/>
          </p:cNvSpPr>
          <p:nvPr/>
        </p:nvSpPr>
        <p:spPr>
          <a:xfrm>
            <a:off x="4643146" y="2099540"/>
            <a:ext cx="1846782" cy="2033587"/>
          </a:xfrm>
          <a:prstGeom prst="rect">
            <a:avLst/>
          </a:prstGeom>
        </p:spPr>
        <p:txBody>
          <a:bodyPr wrap="square" lIns="0" tIns="0" rIns="0" bIns="0">
            <a:noAutofit/>
          </a:bodyPr>
          <a:lstStyle>
            <a:lvl1pPr marL="252331" indent="-252331" algn="l" defTabSz="685577" rtl="0" eaLnBrk="1" latinLnBrk="0" hangingPunct="1">
              <a:lnSpc>
                <a:spcPct val="90000"/>
              </a:lnSpc>
              <a:spcBef>
                <a:spcPts val="0"/>
              </a:spcBef>
              <a:spcAft>
                <a:spcPts val="600"/>
              </a:spcAft>
              <a:buClr>
                <a:srgbClr val="FF800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1pPr>
            <a:lvl2pPr marL="533227" indent="-225351" algn="l" defTabSz="685577" rtl="0" eaLnBrk="1" latinLnBrk="0" hangingPunct="1">
              <a:lnSpc>
                <a:spcPct val="90000"/>
              </a:lnSpc>
              <a:spcBef>
                <a:spcPts val="0"/>
              </a:spcBef>
              <a:spcAft>
                <a:spcPts val="600"/>
              </a:spcAft>
              <a:buClr>
                <a:srgbClr val="FFE70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2pPr>
            <a:lvl3pPr marL="868080" indent="-198374" algn="l" defTabSz="685577" rtl="0" eaLnBrk="1" latinLnBrk="0" hangingPunct="1">
              <a:lnSpc>
                <a:spcPct val="90000"/>
              </a:lnSpc>
              <a:spcBef>
                <a:spcPts val="0"/>
              </a:spcBef>
              <a:spcAft>
                <a:spcPts val="600"/>
              </a:spcAft>
              <a:buClr>
                <a:srgbClr val="6D6E7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3pPr>
            <a:lvl4pPr marL="1202934" indent="-193613" algn="l" defTabSz="685577" rtl="0" eaLnBrk="1" latinLnBrk="0" hangingPunct="1">
              <a:lnSpc>
                <a:spcPct val="90000"/>
              </a:lnSpc>
              <a:spcBef>
                <a:spcPts val="0"/>
              </a:spcBef>
              <a:spcAft>
                <a:spcPts val="600"/>
              </a:spcAft>
              <a:buClr>
                <a:schemeClr val="bg1">
                  <a:lumMod val="65000"/>
                </a:schemeClr>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4pPr>
            <a:lvl5pPr marL="1542548" indent="-171394" algn="l" defTabSz="685577" rtl="0" eaLnBrk="1" latinLnBrk="0" hangingPunct="1">
              <a:lnSpc>
                <a:spcPct val="90000"/>
              </a:lnSpc>
              <a:spcBef>
                <a:spcPts val="375"/>
              </a:spcBef>
              <a:buClr>
                <a:schemeClr val="bg1">
                  <a:lumMod val="50000"/>
                </a:schemeClr>
              </a:buClr>
              <a:buFontTx/>
              <a:buBlip>
                <a:blip r:embed="rId2"/>
              </a:buBlip>
              <a:defRPr kumimoji="1" sz="1599" kern="1200">
                <a:solidFill>
                  <a:schemeClr val="tx1"/>
                </a:solidFill>
                <a:latin typeface="+mn-lt"/>
                <a:ea typeface="+mn-ea"/>
                <a:cs typeface="+mn-cs"/>
              </a:defRPr>
            </a:lvl5pPr>
            <a:lvl6pPr marL="1885337" indent="-171394" algn="l" defTabSz="685577" rtl="0" eaLnBrk="1" latinLnBrk="0" hangingPunct="1">
              <a:lnSpc>
                <a:spcPct val="90000"/>
              </a:lnSpc>
              <a:spcBef>
                <a:spcPts val="375"/>
              </a:spcBef>
              <a:buClr>
                <a:schemeClr val="bg1">
                  <a:lumMod val="50000"/>
                </a:schemeClr>
              </a:buClr>
              <a:buFontTx/>
              <a:buBlip>
                <a:blip r:embed="rId2"/>
              </a:buBlip>
              <a:defRPr kumimoji="1" sz="1599" kern="1200">
                <a:solidFill>
                  <a:schemeClr val="tx1"/>
                </a:solidFill>
                <a:latin typeface="+mn-lt"/>
                <a:ea typeface="+mn-ea"/>
                <a:cs typeface="+mn-cs"/>
              </a:defRPr>
            </a:lvl6pPr>
            <a:lvl7pPr marL="2228126"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7pPr>
            <a:lvl8pPr marL="2570914"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8pPr>
            <a:lvl9pPr marL="2913702"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9pPr>
          </a:lstStyle>
          <a:p>
            <a:pPr marL="0" indent="0">
              <a:lnSpc>
                <a:spcPct val="110000"/>
              </a:lnSpc>
              <a:spcAft>
                <a:spcPts val="900"/>
              </a:spcAft>
              <a:buFont typeface="Arial" panose="020B0604020202020204" pitchFamily="34" charset="0"/>
              <a:buNone/>
            </a:pPr>
            <a:r>
              <a:rPr lang="en-AU" sz="1150" dirty="0"/>
              <a:t>The buffers of write-ahead logs are typically called transaction log buffers. These determine the amount of memory allocated to storing WAL data (See 'wal_buffers' GUC later).</a:t>
            </a:r>
          </a:p>
        </p:txBody>
      </p:sp>
      <p:sp>
        <p:nvSpPr>
          <p:cNvPr id="12" name="Text Placeholder 2">
            <a:extLst>
              <a:ext uri="{FF2B5EF4-FFF2-40B4-BE49-F238E27FC236}">
                <a16:creationId xmlns:a16="http://schemas.microsoft.com/office/drawing/2014/main" id="{E10680BD-4AF5-DA66-E149-827A22CED0DF}"/>
              </a:ext>
            </a:extLst>
          </p:cNvPr>
          <p:cNvSpPr txBox="1">
            <a:spLocks/>
          </p:cNvSpPr>
          <p:nvPr/>
        </p:nvSpPr>
        <p:spPr>
          <a:xfrm>
            <a:off x="6794328" y="2099539"/>
            <a:ext cx="1846782" cy="2369591"/>
          </a:xfrm>
          <a:prstGeom prst="rect">
            <a:avLst/>
          </a:prstGeom>
        </p:spPr>
        <p:txBody>
          <a:bodyPr wrap="square" lIns="0" tIns="0" rIns="0" bIns="0">
            <a:noAutofit/>
          </a:bodyPr>
          <a:lstStyle>
            <a:lvl1pPr marL="252331" indent="-252331" algn="l" defTabSz="685577" rtl="0" eaLnBrk="1" latinLnBrk="0" hangingPunct="1">
              <a:lnSpc>
                <a:spcPct val="90000"/>
              </a:lnSpc>
              <a:spcBef>
                <a:spcPts val="0"/>
              </a:spcBef>
              <a:spcAft>
                <a:spcPts val="600"/>
              </a:spcAft>
              <a:buClr>
                <a:srgbClr val="FF800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1pPr>
            <a:lvl2pPr marL="533227" indent="-225351" algn="l" defTabSz="685577" rtl="0" eaLnBrk="1" latinLnBrk="0" hangingPunct="1">
              <a:lnSpc>
                <a:spcPct val="90000"/>
              </a:lnSpc>
              <a:spcBef>
                <a:spcPts val="0"/>
              </a:spcBef>
              <a:spcAft>
                <a:spcPts val="600"/>
              </a:spcAft>
              <a:buClr>
                <a:srgbClr val="FFE70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2pPr>
            <a:lvl3pPr marL="868080" indent="-198374" algn="l" defTabSz="685577" rtl="0" eaLnBrk="1" latinLnBrk="0" hangingPunct="1">
              <a:lnSpc>
                <a:spcPct val="90000"/>
              </a:lnSpc>
              <a:spcBef>
                <a:spcPts val="0"/>
              </a:spcBef>
              <a:spcAft>
                <a:spcPts val="600"/>
              </a:spcAft>
              <a:buClr>
                <a:srgbClr val="6D6E7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3pPr>
            <a:lvl4pPr marL="1202934" indent="-193613" algn="l" defTabSz="685577" rtl="0" eaLnBrk="1" latinLnBrk="0" hangingPunct="1">
              <a:lnSpc>
                <a:spcPct val="90000"/>
              </a:lnSpc>
              <a:spcBef>
                <a:spcPts val="0"/>
              </a:spcBef>
              <a:spcAft>
                <a:spcPts val="600"/>
              </a:spcAft>
              <a:buClr>
                <a:schemeClr val="bg1">
                  <a:lumMod val="65000"/>
                </a:schemeClr>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4pPr>
            <a:lvl5pPr marL="1542548" indent="-171394" algn="l" defTabSz="685577" rtl="0" eaLnBrk="1" latinLnBrk="0" hangingPunct="1">
              <a:lnSpc>
                <a:spcPct val="90000"/>
              </a:lnSpc>
              <a:spcBef>
                <a:spcPts val="375"/>
              </a:spcBef>
              <a:buClr>
                <a:schemeClr val="bg1">
                  <a:lumMod val="50000"/>
                </a:schemeClr>
              </a:buClr>
              <a:buFontTx/>
              <a:buBlip>
                <a:blip r:embed="rId2"/>
              </a:buBlip>
              <a:defRPr kumimoji="1" sz="1599" kern="1200">
                <a:solidFill>
                  <a:schemeClr val="tx1"/>
                </a:solidFill>
                <a:latin typeface="+mn-lt"/>
                <a:ea typeface="+mn-ea"/>
                <a:cs typeface="+mn-cs"/>
              </a:defRPr>
            </a:lvl5pPr>
            <a:lvl6pPr marL="1885337" indent="-171394" algn="l" defTabSz="685577" rtl="0" eaLnBrk="1" latinLnBrk="0" hangingPunct="1">
              <a:lnSpc>
                <a:spcPct val="90000"/>
              </a:lnSpc>
              <a:spcBef>
                <a:spcPts val="375"/>
              </a:spcBef>
              <a:buClr>
                <a:schemeClr val="bg1">
                  <a:lumMod val="50000"/>
                </a:schemeClr>
              </a:buClr>
              <a:buFontTx/>
              <a:buBlip>
                <a:blip r:embed="rId2"/>
              </a:buBlip>
              <a:defRPr kumimoji="1" sz="1599" kern="1200">
                <a:solidFill>
                  <a:schemeClr val="tx1"/>
                </a:solidFill>
                <a:latin typeface="+mn-lt"/>
                <a:ea typeface="+mn-ea"/>
                <a:cs typeface="+mn-cs"/>
              </a:defRPr>
            </a:lvl6pPr>
            <a:lvl7pPr marL="2228126"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7pPr>
            <a:lvl8pPr marL="2570914"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8pPr>
            <a:lvl9pPr marL="2913702"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9pPr>
          </a:lstStyle>
          <a:p>
            <a:pPr marL="0" indent="0">
              <a:lnSpc>
                <a:spcPct val="110000"/>
              </a:lnSpc>
              <a:spcAft>
                <a:spcPts val="900"/>
              </a:spcAft>
              <a:buFont typeface="Arial" panose="020B0604020202020204" pitchFamily="34" charset="0"/>
              <a:buNone/>
            </a:pPr>
            <a:r>
              <a:rPr lang="en-AU" sz="1150" dirty="0"/>
              <a:t>Log sequence numbers are 64-bit integers assigned to individual WAL records within a WAL, indicating the INSERT position. They are byte offsets unique within a single log stream that increase with each new transaction and are of data type pg_lsn. LSNs can help determine the amount of data in bytes between different transactions.</a:t>
            </a:r>
          </a:p>
        </p:txBody>
      </p:sp>
      <p:grpSp>
        <p:nvGrpSpPr>
          <p:cNvPr id="13" name="Group 12">
            <a:extLst>
              <a:ext uri="{FF2B5EF4-FFF2-40B4-BE49-F238E27FC236}">
                <a16:creationId xmlns:a16="http://schemas.microsoft.com/office/drawing/2014/main" id="{AB36082B-BBC4-E11C-493C-020638F48AB0}"/>
              </a:ext>
            </a:extLst>
          </p:cNvPr>
          <p:cNvGrpSpPr>
            <a:grpSpLocks noChangeAspect="1"/>
          </p:cNvGrpSpPr>
          <p:nvPr/>
        </p:nvGrpSpPr>
        <p:grpSpPr>
          <a:xfrm>
            <a:off x="5235951" y="961142"/>
            <a:ext cx="739387" cy="739387"/>
            <a:chOff x="475175" y="1634382"/>
            <a:chExt cx="816889" cy="816889"/>
          </a:xfrm>
        </p:grpSpPr>
        <p:grpSp>
          <p:nvGrpSpPr>
            <p:cNvPr id="14" name="Group 13">
              <a:extLst>
                <a:ext uri="{FF2B5EF4-FFF2-40B4-BE49-F238E27FC236}">
                  <a16:creationId xmlns:a16="http://schemas.microsoft.com/office/drawing/2014/main" id="{2A20AE38-16B3-19DA-D8A5-CA1B4FE2604A}"/>
                </a:ext>
              </a:extLst>
            </p:cNvPr>
            <p:cNvGrpSpPr>
              <a:grpSpLocks noChangeAspect="1"/>
            </p:cNvGrpSpPr>
            <p:nvPr/>
          </p:nvGrpSpPr>
          <p:grpSpPr>
            <a:xfrm>
              <a:off x="475175" y="1634382"/>
              <a:ext cx="816889" cy="816889"/>
              <a:chOff x="6780479" y="3826738"/>
              <a:chExt cx="1088381" cy="1088381"/>
            </a:xfrm>
          </p:grpSpPr>
          <p:sp>
            <p:nvSpPr>
              <p:cNvPr id="16" name="Shape outer">
                <a:extLst>
                  <a:ext uri="{FF2B5EF4-FFF2-40B4-BE49-F238E27FC236}">
                    <a16:creationId xmlns:a16="http://schemas.microsoft.com/office/drawing/2014/main" id="{2460647C-8FA6-C2B4-F180-28598E470DDC}"/>
                  </a:ext>
                </a:extLst>
              </p:cNvPr>
              <p:cNvSpPr/>
              <p:nvPr/>
            </p:nvSpPr>
            <p:spPr>
              <a:xfrm>
                <a:off x="6780479" y="3826738"/>
                <a:ext cx="1088381" cy="1088381"/>
              </a:xfrm>
              <a:custGeom>
                <a:avLst/>
                <a:gdLst>
                  <a:gd name="connsiteX0" fmla="*/ 0 w 1088381"/>
                  <a:gd name="connsiteY0" fmla="*/ 544124 h 1088381"/>
                  <a:gd name="connsiteX1" fmla="*/ 544258 w 1088381"/>
                  <a:gd name="connsiteY1" fmla="*/ 0 h 1088381"/>
                  <a:gd name="connsiteX2" fmla="*/ 1088382 w 1088381"/>
                  <a:gd name="connsiteY2" fmla="*/ 544124 h 1088381"/>
                  <a:gd name="connsiteX3" fmla="*/ 544258 w 1088381"/>
                  <a:gd name="connsiteY3" fmla="*/ 1088382 h 1088381"/>
                  <a:gd name="connsiteX4" fmla="*/ 0 w 1088381"/>
                  <a:gd name="connsiteY4" fmla="*/ 544124 h 1088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381" h="1088381">
                    <a:moveTo>
                      <a:pt x="0" y="544124"/>
                    </a:moveTo>
                    <a:cubicBezTo>
                      <a:pt x="0" y="243604"/>
                      <a:pt x="243738" y="0"/>
                      <a:pt x="544258" y="0"/>
                    </a:cubicBezTo>
                    <a:cubicBezTo>
                      <a:pt x="844778" y="0"/>
                      <a:pt x="1088382" y="243604"/>
                      <a:pt x="1088382" y="544124"/>
                    </a:cubicBezTo>
                    <a:cubicBezTo>
                      <a:pt x="1088382" y="844644"/>
                      <a:pt x="844778" y="1088382"/>
                      <a:pt x="544258" y="1088382"/>
                    </a:cubicBezTo>
                    <a:cubicBezTo>
                      <a:pt x="243738" y="1088382"/>
                      <a:pt x="0" y="844644"/>
                      <a:pt x="0" y="544124"/>
                    </a:cubicBezTo>
                    <a:close/>
                  </a:path>
                </a:pathLst>
              </a:custGeom>
              <a:gradFill>
                <a:gsLst>
                  <a:gs pos="24000">
                    <a:srgbClr val="FFE700"/>
                  </a:gs>
                  <a:gs pos="51000">
                    <a:srgbClr val="FF8000"/>
                  </a:gs>
                </a:gsLst>
                <a:lin ang="2700000" scaled="0"/>
              </a:gradFill>
              <a:ln w="0" cap="flat">
                <a:noFill/>
                <a:prstDash val="solid"/>
                <a:miter/>
              </a:ln>
              <a:effectLst>
                <a:outerShdw sx="120000" sy="120000" algn="ctr" rotWithShape="0">
                  <a:schemeClr val="bg1"/>
                </a:outerShdw>
              </a:effectLst>
            </p:spPr>
            <p:txBody>
              <a:bodyPr rtlCol="0" anchor="ctr"/>
              <a:lstStyle/>
              <a:p>
                <a:endParaRPr lang="en-US" sz="2400" dirty="0"/>
              </a:p>
            </p:txBody>
          </p:sp>
          <p:sp>
            <p:nvSpPr>
              <p:cNvPr id="17" name="Shape inner">
                <a:extLst>
                  <a:ext uri="{FF2B5EF4-FFF2-40B4-BE49-F238E27FC236}">
                    <a16:creationId xmlns:a16="http://schemas.microsoft.com/office/drawing/2014/main" id="{156B56A6-4D5E-50B8-D1CF-FF7ADFB5970F}"/>
                  </a:ext>
                </a:extLst>
              </p:cNvPr>
              <p:cNvSpPr>
                <a:spLocks noChangeAspect="1"/>
              </p:cNvSpPr>
              <p:nvPr/>
            </p:nvSpPr>
            <p:spPr>
              <a:xfrm>
                <a:off x="6903168" y="3946749"/>
                <a:ext cx="840859" cy="840859"/>
              </a:xfrm>
              <a:custGeom>
                <a:avLst/>
                <a:gdLst>
                  <a:gd name="connsiteX0" fmla="*/ 0 w 866339"/>
                  <a:gd name="connsiteY0" fmla="*/ 433103 h 866339"/>
                  <a:gd name="connsiteX1" fmla="*/ 433237 w 866339"/>
                  <a:gd name="connsiteY1" fmla="*/ 0 h 866339"/>
                  <a:gd name="connsiteX2" fmla="*/ 866340 w 866339"/>
                  <a:gd name="connsiteY2" fmla="*/ 433103 h 866339"/>
                  <a:gd name="connsiteX3" fmla="*/ 433237 w 866339"/>
                  <a:gd name="connsiteY3" fmla="*/ 866340 h 866339"/>
                  <a:gd name="connsiteX4" fmla="*/ 0 w 866339"/>
                  <a:gd name="connsiteY4" fmla="*/ 433103 h 866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339" h="866339">
                    <a:moveTo>
                      <a:pt x="0" y="433103"/>
                    </a:moveTo>
                    <a:cubicBezTo>
                      <a:pt x="0" y="193919"/>
                      <a:pt x="193919" y="0"/>
                      <a:pt x="433237" y="0"/>
                    </a:cubicBezTo>
                    <a:cubicBezTo>
                      <a:pt x="672555" y="0"/>
                      <a:pt x="866340" y="193919"/>
                      <a:pt x="866340" y="433103"/>
                    </a:cubicBezTo>
                    <a:cubicBezTo>
                      <a:pt x="866340" y="672287"/>
                      <a:pt x="672421" y="866340"/>
                      <a:pt x="433237" y="866340"/>
                    </a:cubicBezTo>
                    <a:cubicBezTo>
                      <a:pt x="194053" y="866340"/>
                      <a:pt x="0" y="672421"/>
                      <a:pt x="0" y="433103"/>
                    </a:cubicBezTo>
                    <a:close/>
                  </a:path>
                </a:pathLst>
              </a:custGeom>
              <a:gradFill>
                <a:gsLst>
                  <a:gs pos="29000">
                    <a:srgbClr val="FF8000"/>
                  </a:gs>
                  <a:gs pos="77000">
                    <a:srgbClr val="FFE700"/>
                  </a:gs>
                </a:gsLst>
                <a:lin ang="1631684" scaled="1"/>
              </a:gradFill>
              <a:ln w="0" cap="flat">
                <a:noFill/>
                <a:prstDash val="solid"/>
                <a:miter/>
              </a:ln>
            </p:spPr>
            <p:txBody>
              <a:bodyPr rtlCol="0" anchor="ctr"/>
              <a:lstStyle/>
              <a:p>
                <a:endParaRPr lang="en-US" sz="2400" dirty="0"/>
              </a:p>
            </p:txBody>
          </p:sp>
        </p:grpSp>
        <p:pic>
          <p:nvPicPr>
            <p:cNvPr id="15" name="Graphic 14">
              <a:extLst>
                <a:ext uri="{FF2B5EF4-FFF2-40B4-BE49-F238E27FC236}">
                  <a16:creationId xmlns:a16="http://schemas.microsoft.com/office/drawing/2014/main" id="{007AA02C-CE79-A6CC-4061-D30A347E5D4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12477" y="1843695"/>
              <a:ext cx="377280" cy="380506"/>
            </a:xfrm>
            <a:prstGeom prst="rect">
              <a:avLst/>
            </a:prstGeom>
          </p:spPr>
        </p:pic>
      </p:grpSp>
      <p:grpSp>
        <p:nvGrpSpPr>
          <p:cNvPr id="19" name="Group 18">
            <a:extLst>
              <a:ext uri="{FF2B5EF4-FFF2-40B4-BE49-F238E27FC236}">
                <a16:creationId xmlns:a16="http://schemas.microsoft.com/office/drawing/2014/main" id="{BF404308-08AE-8EC9-27AA-86740ED61648}"/>
              </a:ext>
            </a:extLst>
          </p:cNvPr>
          <p:cNvGrpSpPr>
            <a:grpSpLocks noChangeAspect="1"/>
          </p:cNvGrpSpPr>
          <p:nvPr/>
        </p:nvGrpSpPr>
        <p:grpSpPr>
          <a:xfrm>
            <a:off x="3106846" y="961142"/>
            <a:ext cx="739387" cy="739387"/>
            <a:chOff x="475175" y="1634382"/>
            <a:chExt cx="816889" cy="816889"/>
          </a:xfrm>
        </p:grpSpPr>
        <p:grpSp>
          <p:nvGrpSpPr>
            <p:cNvPr id="20" name="Group 19">
              <a:extLst>
                <a:ext uri="{FF2B5EF4-FFF2-40B4-BE49-F238E27FC236}">
                  <a16:creationId xmlns:a16="http://schemas.microsoft.com/office/drawing/2014/main" id="{30FE9CCB-6807-A626-930C-C114EC568222}"/>
                </a:ext>
              </a:extLst>
            </p:cNvPr>
            <p:cNvGrpSpPr>
              <a:grpSpLocks noChangeAspect="1"/>
            </p:cNvGrpSpPr>
            <p:nvPr/>
          </p:nvGrpSpPr>
          <p:grpSpPr>
            <a:xfrm>
              <a:off x="475175" y="1634382"/>
              <a:ext cx="816889" cy="816889"/>
              <a:chOff x="6780479" y="3826738"/>
              <a:chExt cx="1088381" cy="1088381"/>
            </a:xfrm>
          </p:grpSpPr>
          <p:sp>
            <p:nvSpPr>
              <p:cNvPr id="22" name="Shape outer">
                <a:extLst>
                  <a:ext uri="{FF2B5EF4-FFF2-40B4-BE49-F238E27FC236}">
                    <a16:creationId xmlns:a16="http://schemas.microsoft.com/office/drawing/2014/main" id="{024064DF-B4A8-DDD0-E1CA-1ABB1A57C0E8}"/>
                  </a:ext>
                </a:extLst>
              </p:cNvPr>
              <p:cNvSpPr/>
              <p:nvPr/>
            </p:nvSpPr>
            <p:spPr>
              <a:xfrm>
                <a:off x="6780479" y="3826738"/>
                <a:ext cx="1088381" cy="1088381"/>
              </a:xfrm>
              <a:custGeom>
                <a:avLst/>
                <a:gdLst>
                  <a:gd name="connsiteX0" fmla="*/ 0 w 1088381"/>
                  <a:gd name="connsiteY0" fmla="*/ 544124 h 1088381"/>
                  <a:gd name="connsiteX1" fmla="*/ 544258 w 1088381"/>
                  <a:gd name="connsiteY1" fmla="*/ 0 h 1088381"/>
                  <a:gd name="connsiteX2" fmla="*/ 1088382 w 1088381"/>
                  <a:gd name="connsiteY2" fmla="*/ 544124 h 1088381"/>
                  <a:gd name="connsiteX3" fmla="*/ 544258 w 1088381"/>
                  <a:gd name="connsiteY3" fmla="*/ 1088382 h 1088381"/>
                  <a:gd name="connsiteX4" fmla="*/ 0 w 1088381"/>
                  <a:gd name="connsiteY4" fmla="*/ 544124 h 1088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381" h="1088381">
                    <a:moveTo>
                      <a:pt x="0" y="544124"/>
                    </a:moveTo>
                    <a:cubicBezTo>
                      <a:pt x="0" y="243604"/>
                      <a:pt x="243738" y="0"/>
                      <a:pt x="544258" y="0"/>
                    </a:cubicBezTo>
                    <a:cubicBezTo>
                      <a:pt x="844778" y="0"/>
                      <a:pt x="1088382" y="243604"/>
                      <a:pt x="1088382" y="544124"/>
                    </a:cubicBezTo>
                    <a:cubicBezTo>
                      <a:pt x="1088382" y="844644"/>
                      <a:pt x="844778" y="1088382"/>
                      <a:pt x="544258" y="1088382"/>
                    </a:cubicBezTo>
                    <a:cubicBezTo>
                      <a:pt x="243738" y="1088382"/>
                      <a:pt x="0" y="844644"/>
                      <a:pt x="0" y="544124"/>
                    </a:cubicBezTo>
                    <a:close/>
                  </a:path>
                </a:pathLst>
              </a:custGeom>
              <a:gradFill>
                <a:gsLst>
                  <a:gs pos="24000">
                    <a:srgbClr val="FFE700"/>
                  </a:gs>
                  <a:gs pos="51000">
                    <a:srgbClr val="FF8000"/>
                  </a:gs>
                </a:gsLst>
                <a:lin ang="2700000" scaled="0"/>
              </a:gradFill>
              <a:ln w="0" cap="flat">
                <a:noFill/>
                <a:prstDash val="solid"/>
                <a:miter/>
              </a:ln>
              <a:effectLst>
                <a:outerShdw sx="120000" sy="120000" algn="ctr" rotWithShape="0">
                  <a:schemeClr val="bg1"/>
                </a:outerShdw>
              </a:effectLst>
            </p:spPr>
            <p:txBody>
              <a:bodyPr rtlCol="0" anchor="ctr"/>
              <a:lstStyle/>
              <a:p>
                <a:endParaRPr lang="en-US" sz="2400" dirty="0"/>
              </a:p>
            </p:txBody>
          </p:sp>
          <p:sp>
            <p:nvSpPr>
              <p:cNvPr id="23" name="Shape inner">
                <a:extLst>
                  <a:ext uri="{FF2B5EF4-FFF2-40B4-BE49-F238E27FC236}">
                    <a16:creationId xmlns:a16="http://schemas.microsoft.com/office/drawing/2014/main" id="{D4BFBDD1-E3B7-845B-B752-27F2E1FF5219}"/>
                  </a:ext>
                </a:extLst>
              </p:cNvPr>
              <p:cNvSpPr>
                <a:spLocks noChangeAspect="1"/>
              </p:cNvSpPr>
              <p:nvPr/>
            </p:nvSpPr>
            <p:spPr>
              <a:xfrm>
                <a:off x="6903168" y="3946749"/>
                <a:ext cx="840859" cy="840859"/>
              </a:xfrm>
              <a:custGeom>
                <a:avLst/>
                <a:gdLst>
                  <a:gd name="connsiteX0" fmla="*/ 0 w 866339"/>
                  <a:gd name="connsiteY0" fmla="*/ 433103 h 866339"/>
                  <a:gd name="connsiteX1" fmla="*/ 433237 w 866339"/>
                  <a:gd name="connsiteY1" fmla="*/ 0 h 866339"/>
                  <a:gd name="connsiteX2" fmla="*/ 866340 w 866339"/>
                  <a:gd name="connsiteY2" fmla="*/ 433103 h 866339"/>
                  <a:gd name="connsiteX3" fmla="*/ 433237 w 866339"/>
                  <a:gd name="connsiteY3" fmla="*/ 866340 h 866339"/>
                  <a:gd name="connsiteX4" fmla="*/ 0 w 866339"/>
                  <a:gd name="connsiteY4" fmla="*/ 433103 h 866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339" h="866339">
                    <a:moveTo>
                      <a:pt x="0" y="433103"/>
                    </a:moveTo>
                    <a:cubicBezTo>
                      <a:pt x="0" y="193919"/>
                      <a:pt x="193919" y="0"/>
                      <a:pt x="433237" y="0"/>
                    </a:cubicBezTo>
                    <a:cubicBezTo>
                      <a:pt x="672555" y="0"/>
                      <a:pt x="866340" y="193919"/>
                      <a:pt x="866340" y="433103"/>
                    </a:cubicBezTo>
                    <a:cubicBezTo>
                      <a:pt x="866340" y="672287"/>
                      <a:pt x="672421" y="866340"/>
                      <a:pt x="433237" y="866340"/>
                    </a:cubicBezTo>
                    <a:cubicBezTo>
                      <a:pt x="194053" y="866340"/>
                      <a:pt x="0" y="672421"/>
                      <a:pt x="0" y="433103"/>
                    </a:cubicBezTo>
                    <a:close/>
                  </a:path>
                </a:pathLst>
              </a:custGeom>
              <a:gradFill>
                <a:gsLst>
                  <a:gs pos="29000">
                    <a:srgbClr val="FF8000"/>
                  </a:gs>
                  <a:gs pos="77000">
                    <a:srgbClr val="FFE700"/>
                  </a:gs>
                </a:gsLst>
                <a:lin ang="1631684" scaled="1"/>
              </a:gradFill>
              <a:ln w="0" cap="flat">
                <a:noFill/>
                <a:prstDash val="solid"/>
                <a:miter/>
              </a:ln>
            </p:spPr>
            <p:txBody>
              <a:bodyPr rtlCol="0" anchor="ctr"/>
              <a:lstStyle/>
              <a:p>
                <a:endParaRPr lang="en-US" sz="2400" dirty="0"/>
              </a:p>
            </p:txBody>
          </p:sp>
        </p:grpSp>
        <p:pic>
          <p:nvPicPr>
            <p:cNvPr id="21" name="Graphic 20">
              <a:extLst>
                <a:ext uri="{FF2B5EF4-FFF2-40B4-BE49-F238E27FC236}">
                  <a16:creationId xmlns:a16="http://schemas.microsoft.com/office/drawing/2014/main" id="{AE9E8848-06A6-BBAC-AA8D-E71661AA3FCB}"/>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12121" y="1773742"/>
              <a:ext cx="335896" cy="464290"/>
            </a:xfrm>
            <a:prstGeom prst="rect">
              <a:avLst/>
            </a:prstGeom>
          </p:spPr>
        </p:pic>
      </p:grpSp>
      <p:grpSp>
        <p:nvGrpSpPr>
          <p:cNvPr id="24" name="Group 23">
            <a:extLst>
              <a:ext uri="{FF2B5EF4-FFF2-40B4-BE49-F238E27FC236}">
                <a16:creationId xmlns:a16="http://schemas.microsoft.com/office/drawing/2014/main" id="{9F04D351-64F8-C4E4-45B0-2393EC98C856}"/>
              </a:ext>
            </a:extLst>
          </p:cNvPr>
          <p:cNvGrpSpPr>
            <a:grpSpLocks noChangeAspect="1"/>
          </p:cNvGrpSpPr>
          <p:nvPr/>
        </p:nvGrpSpPr>
        <p:grpSpPr>
          <a:xfrm>
            <a:off x="977741" y="961142"/>
            <a:ext cx="739387" cy="739387"/>
            <a:chOff x="475175" y="1634382"/>
            <a:chExt cx="816889" cy="816889"/>
          </a:xfrm>
        </p:grpSpPr>
        <p:grpSp>
          <p:nvGrpSpPr>
            <p:cNvPr id="25" name="Group 24">
              <a:extLst>
                <a:ext uri="{FF2B5EF4-FFF2-40B4-BE49-F238E27FC236}">
                  <a16:creationId xmlns:a16="http://schemas.microsoft.com/office/drawing/2014/main" id="{E0587B81-2AA8-F426-0651-EEAD3D57BCD4}"/>
                </a:ext>
              </a:extLst>
            </p:cNvPr>
            <p:cNvGrpSpPr>
              <a:grpSpLocks noChangeAspect="1"/>
            </p:cNvGrpSpPr>
            <p:nvPr/>
          </p:nvGrpSpPr>
          <p:grpSpPr>
            <a:xfrm>
              <a:off x="475175" y="1634382"/>
              <a:ext cx="816889" cy="816889"/>
              <a:chOff x="6780479" y="3826738"/>
              <a:chExt cx="1088381" cy="1088381"/>
            </a:xfrm>
          </p:grpSpPr>
          <p:sp>
            <p:nvSpPr>
              <p:cNvPr id="27" name="Shape outer">
                <a:extLst>
                  <a:ext uri="{FF2B5EF4-FFF2-40B4-BE49-F238E27FC236}">
                    <a16:creationId xmlns:a16="http://schemas.microsoft.com/office/drawing/2014/main" id="{225D3127-1EE2-02B8-2EF3-2DE4638027BD}"/>
                  </a:ext>
                </a:extLst>
              </p:cNvPr>
              <p:cNvSpPr/>
              <p:nvPr/>
            </p:nvSpPr>
            <p:spPr>
              <a:xfrm>
                <a:off x="6780479" y="3826738"/>
                <a:ext cx="1088381" cy="1088381"/>
              </a:xfrm>
              <a:custGeom>
                <a:avLst/>
                <a:gdLst>
                  <a:gd name="connsiteX0" fmla="*/ 0 w 1088381"/>
                  <a:gd name="connsiteY0" fmla="*/ 544124 h 1088381"/>
                  <a:gd name="connsiteX1" fmla="*/ 544258 w 1088381"/>
                  <a:gd name="connsiteY1" fmla="*/ 0 h 1088381"/>
                  <a:gd name="connsiteX2" fmla="*/ 1088382 w 1088381"/>
                  <a:gd name="connsiteY2" fmla="*/ 544124 h 1088381"/>
                  <a:gd name="connsiteX3" fmla="*/ 544258 w 1088381"/>
                  <a:gd name="connsiteY3" fmla="*/ 1088382 h 1088381"/>
                  <a:gd name="connsiteX4" fmla="*/ 0 w 1088381"/>
                  <a:gd name="connsiteY4" fmla="*/ 544124 h 1088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381" h="1088381">
                    <a:moveTo>
                      <a:pt x="0" y="544124"/>
                    </a:moveTo>
                    <a:cubicBezTo>
                      <a:pt x="0" y="243604"/>
                      <a:pt x="243738" y="0"/>
                      <a:pt x="544258" y="0"/>
                    </a:cubicBezTo>
                    <a:cubicBezTo>
                      <a:pt x="844778" y="0"/>
                      <a:pt x="1088382" y="243604"/>
                      <a:pt x="1088382" y="544124"/>
                    </a:cubicBezTo>
                    <a:cubicBezTo>
                      <a:pt x="1088382" y="844644"/>
                      <a:pt x="844778" y="1088382"/>
                      <a:pt x="544258" y="1088382"/>
                    </a:cubicBezTo>
                    <a:cubicBezTo>
                      <a:pt x="243738" y="1088382"/>
                      <a:pt x="0" y="844644"/>
                      <a:pt x="0" y="544124"/>
                    </a:cubicBezTo>
                    <a:close/>
                  </a:path>
                </a:pathLst>
              </a:custGeom>
              <a:gradFill>
                <a:gsLst>
                  <a:gs pos="24000">
                    <a:srgbClr val="FFE700"/>
                  </a:gs>
                  <a:gs pos="51000">
                    <a:srgbClr val="FF8000"/>
                  </a:gs>
                </a:gsLst>
                <a:lin ang="2700000" scaled="0"/>
              </a:gradFill>
              <a:ln w="0" cap="flat">
                <a:noFill/>
                <a:prstDash val="solid"/>
                <a:miter/>
              </a:ln>
              <a:effectLst>
                <a:outerShdw sx="120000" sy="120000" algn="ctr" rotWithShape="0">
                  <a:schemeClr val="bg1"/>
                </a:outerShdw>
              </a:effectLst>
            </p:spPr>
            <p:txBody>
              <a:bodyPr rtlCol="0" anchor="ctr"/>
              <a:lstStyle/>
              <a:p>
                <a:endParaRPr lang="en-US" sz="2400" dirty="0"/>
              </a:p>
            </p:txBody>
          </p:sp>
          <p:sp>
            <p:nvSpPr>
              <p:cNvPr id="28" name="Shape inner">
                <a:extLst>
                  <a:ext uri="{FF2B5EF4-FFF2-40B4-BE49-F238E27FC236}">
                    <a16:creationId xmlns:a16="http://schemas.microsoft.com/office/drawing/2014/main" id="{5E432B00-361F-9B9F-92AD-27E3314FD6C1}"/>
                  </a:ext>
                </a:extLst>
              </p:cNvPr>
              <p:cNvSpPr>
                <a:spLocks noChangeAspect="1"/>
              </p:cNvSpPr>
              <p:nvPr/>
            </p:nvSpPr>
            <p:spPr>
              <a:xfrm>
                <a:off x="6903168" y="3946749"/>
                <a:ext cx="840859" cy="840859"/>
              </a:xfrm>
              <a:custGeom>
                <a:avLst/>
                <a:gdLst>
                  <a:gd name="connsiteX0" fmla="*/ 0 w 866339"/>
                  <a:gd name="connsiteY0" fmla="*/ 433103 h 866339"/>
                  <a:gd name="connsiteX1" fmla="*/ 433237 w 866339"/>
                  <a:gd name="connsiteY1" fmla="*/ 0 h 866339"/>
                  <a:gd name="connsiteX2" fmla="*/ 866340 w 866339"/>
                  <a:gd name="connsiteY2" fmla="*/ 433103 h 866339"/>
                  <a:gd name="connsiteX3" fmla="*/ 433237 w 866339"/>
                  <a:gd name="connsiteY3" fmla="*/ 866340 h 866339"/>
                  <a:gd name="connsiteX4" fmla="*/ 0 w 866339"/>
                  <a:gd name="connsiteY4" fmla="*/ 433103 h 866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339" h="866339">
                    <a:moveTo>
                      <a:pt x="0" y="433103"/>
                    </a:moveTo>
                    <a:cubicBezTo>
                      <a:pt x="0" y="193919"/>
                      <a:pt x="193919" y="0"/>
                      <a:pt x="433237" y="0"/>
                    </a:cubicBezTo>
                    <a:cubicBezTo>
                      <a:pt x="672555" y="0"/>
                      <a:pt x="866340" y="193919"/>
                      <a:pt x="866340" y="433103"/>
                    </a:cubicBezTo>
                    <a:cubicBezTo>
                      <a:pt x="866340" y="672287"/>
                      <a:pt x="672421" y="866340"/>
                      <a:pt x="433237" y="866340"/>
                    </a:cubicBezTo>
                    <a:cubicBezTo>
                      <a:pt x="194053" y="866340"/>
                      <a:pt x="0" y="672421"/>
                      <a:pt x="0" y="433103"/>
                    </a:cubicBezTo>
                    <a:close/>
                  </a:path>
                </a:pathLst>
              </a:custGeom>
              <a:gradFill>
                <a:gsLst>
                  <a:gs pos="29000">
                    <a:srgbClr val="FF8000"/>
                  </a:gs>
                  <a:gs pos="77000">
                    <a:srgbClr val="FFE700"/>
                  </a:gs>
                </a:gsLst>
                <a:lin ang="1631684" scaled="1"/>
              </a:gradFill>
              <a:ln w="0" cap="flat">
                <a:noFill/>
                <a:prstDash val="solid"/>
                <a:miter/>
              </a:ln>
            </p:spPr>
            <p:txBody>
              <a:bodyPr rtlCol="0" anchor="ctr"/>
              <a:lstStyle/>
              <a:p>
                <a:endParaRPr lang="en-US" sz="2400" dirty="0"/>
              </a:p>
            </p:txBody>
          </p:sp>
        </p:grpSp>
        <p:pic>
          <p:nvPicPr>
            <p:cNvPr id="26" name="Graphic 25">
              <a:extLst>
                <a:ext uri="{FF2B5EF4-FFF2-40B4-BE49-F238E27FC236}">
                  <a16:creationId xmlns:a16="http://schemas.microsoft.com/office/drawing/2014/main" id="{73492FF8-697A-D470-7F97-D45C15441CDB}"/>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26753" y="1816776"/>
              <a:ext cx="334695" cy="420316"/>
            </a:xfrm>
            <a:prstGeom prst="rect">
              <a:avLst/>
            </a:prstGeom>
          </p:spPr>
        </p:pic>
      </p:grpSp>
      <p:grpSp>
        <p:nvGrpSpPr>
          <p:cNvPr id="29" name="Group 28">
            <a:extLst>
              <a:ext uri="{FF2B5EF4-FFF2-40B4-BE49-F238E27FC236}">
                <a16:creationId xmlns:a16="http://schemas.microsoft.com/office/drawing/2014/main" id="{3C868E9C-46AE-A744-39CB-0502CB1A710B}"/>
              </a:ext>
            </a:extLst>
          </p:cNvPr>
          <p:cNvGrpSpPr>
            <a:grpSpLocks noChangeAspect="1"/>
          </p:cNvGrpSpPr>
          <p:nvPr/>
        </p:nvGrpSpPr>
        <p:grpSpPr>
          <a:xfrm>
            <a:off x="7365056" y="961142"/>
            <a:ext cx="739387" cy="739387"/>
            <a:chOff x="475175" y="1634382"/>
            <a:chExt cx="816889" cy="816889"/>
          </a:xfrm>
        </p:grpSpPr>
        <p:grpSp>
          <p:nvGrpSpPr>
            <p:cNvPr id="30" name="Group 29">
              <a:extLst>
                <a:ext uri="{FF2B5EF4-FFF2-40B4-BE49-F238E27FC236}">
                  <a16:creationId xmlns:a16="http://schemas.microsoft.com/office/drawing/2014/main" id="{A803CED3-15FD-C68D-6D53-CE2CA73AF6A3}"/>
                </a:ext>
              </a:extLst>
            </p:cNvPr>
            <p:cNvGrpSpPr>
              <a:grpSpLocks noChangeAspect="1"/>
            </p:cNvGrpSpPr>
            <p:nvPr/>
          </p:nvGrpSpPr>
          <p:grpSpPr>
            <a:xfrm>
              <a:off x="475175" y="1634382"/>
              <a:ext cx="816889" cy="816889"/>
              <a:chOff x="6780479" y="3826738"/>
              <a:chExt cx="1088381" cy="1088381"/>
            </a:xfrm>
          </p:grpSpPr>
          <p:sp>
            <p:nvSpPr>
              <p:cNvPr id="32" name="Shape outer">
                <a:extLst>
                  <a:ext uri="{FF2B5EF4-FFF2-40B4-BE49-F238E27FC236}">
                    <a16:creationId xmlns:a16="http://schemas.microsoft.com/office/drawing/2014/main" id="{64F88485-6C21-AD7C-7521-DF10F818B594}"/>
                  </a:ext>
                </a:extLst>
              </p:cNvPr>
              <p:cNvSpPr/>
              <p:nvPr/>
            </p:nvSpPr>
            <p:spPr>
              <a:xfrm>
                <a:off x="6780479" y="3826738"/>
                <a:ext cx="1088381" cy="1088381"/>
              </a:xfrm>
              <a:custGeom>
                <a:avLst/>
                <a:gdLst>
                  <a:gd name="connsiteX0" fmla="*/ 0 w 1088381"/>
                  <a:gd name="connsiteY0" fmla="*/ 544124 h 1088381"/>
                  <a:gd name="connsiteX1" fmla="*/ 544258 w 1088381"/>
                  <a:gd name="connsiteY1" fmla="*/ 0 h 1088381"/>
                  <a:gd name="connsiteX2" fmla="*/ 1088382 w 1088381"/>
                  <a:gd name="connsiteY2" fmla="*/ 544124 h 1088381"/>
                  <a:gd name="connsiteX3" fmla="*/ 544258 w 1088381"/>
                  <a:gd name="connsiteY3" fmla="*/ 1088382 h 1088381"/>
                  <a:gd name="connsiteX4" fmla="*/ 0 w 1088381"/>
                  <a:gd name="connsiteY4" fmla="*/ 544124 h 1088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381" h="1088381">
                    <a:moveTo>
                      <a:pt x="0" y="544124"/>
                    </a:moveTo>
                    <a:cubicBezTo>
                      <a:pt x="0" y="243604"/>
                      <a:pt x="243738" y="0"/>
                      <a:pt x="544258" y="0"/>
                    </a:cubicBezTo>
                    <a:cubicBezTo>
                      <a:pt x="844778" y="0"/>
                      <a:pt x="1088382" y="243604"/>
                      <a:pt x="1088382" y="544124"/>
                    </a:cubicBezTo>
                    <a:cubicBezTo>
                      <a:pt x="1088382" y="844644"/>
                      <a:pt x="844778" y="1088382"/>
                      <a:pt x="544258" y="1088382"/>
                    </a:cubicBezTo>
                    <a:cubicBezTo>
                      <a:pt x="243738" y="1088382"/>
                      <a:pt x="0" y="844644"/>
                      <a:pt x="0" y="544124"/>
                    </a:cubicBezTo>
                    <a:close/>
                  </a:path>
                </a:pathLst>
              </a:custGeom>
              <a:gradFill>
                <a:gsLst>
                  <a:gs pos="24000">
                    <a:srgbClr val="FFE700"/>
                  </a:gs>
                  <a:gs pos="51000">
                    <a:srgbClr val="FF8000"/>
                  </a:gs>
                </a:gsLst>
                <a:lin ang="2700000" scaled="0"/>
              </a:gradFill>
              <a:ln w="0" cap="flat">
                <a:noFill/>
                <a:prstDash val="solid"/>
                <a:miter/>
              </a:ln>
              <a:effectLst>
                <a:outerShdw sx="120000" sy="120000" algn="ctr" rotWithShape="0">
                  <a:schemeClr val="bg1"/>
                </a:outerShdw>
              </a:effectLst>
            </p:spPr>
            <p:txBody>
              <a:bodyPr rtlCol="0" anchor="ctr"/>
              <a:lstStyle/>
              <a:p>
                <a:endParaRPr lang="en-US" sz="2400" dirty="0"/>
              </a:p>
            </p:txBody>
          </p:sp>
          <p:sp>
            <p:nvSpPr>
              <p:cNvPr id="33" name="Shape inner">
                <a:extLst>
                  <a:ext uri="{FF2B5EF4-FFF2-40B4-BE49-F238E27FC236}">
                    <a16:creationId xmlns:a16="http://schemas.microsoft.com/office/drawing/2014/main" id="{48412F0E-1A75-7986-5318-F38386E066A0}"/>
                  </a:ext>
                </a:extLst>
              </p:cNvPr>
              <p:cNvSpPr>
                <a:spLocks noChangeAspect="1"/>
              </p:cNvSpPr>
              <p:nvPr/>
            </p:nvSpPr>
            <p:spPr>
              <a:xfrm>
                <a:off x="6903168" y="3946749"/>
                <a:ext cx="840859" cy="840859"/>
              </a:xfrm>
              <a:custGeom>
                <a:avLst/>
                <a:gdLst>
                  <a:gd name="connsiteX0" fmla="*/ 0 w 866339"/>
                  <a:gd name="connsiteY0" fmla="*/ 433103 h 866339"/>
                  <a:gd name="connsiteX1" fmla="*/ 433237 w 866339"/>
                  <a:gd name="connsiteY1" fmla="*/ 0 h 866339"/>
                  <a:gd name="connsiteX2" fmla="*/ 866340 w 866339"/>
                  <a:gd name="connsiteY2" fmla="*/ 433103 h 866339"/>
                  <a:gd name="connsiteX3" fmla="*/ 433237 w 866339"/>
                  <a:gd name="connsiteY3" fmla="*/ 866340 h 866339"/>
                  <a:gd name="connsiteX4" fmla="*/ 0 w 866339"/>
                  <a:gd name="connsiteY4" fmla="*/ 433103 h 866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339" h="866339">
                    <a:moveTo>
                      <a:pt x="0" y="433103"/>
                    </a:moveTo>
                    <a:cubicBezTo>
                      <a:pt x="0" y="193919"/>
                      <a:pt x="193919" y="0"/>
                      <a:pt x="433237" y="0"/>
                    </a:cubicBezTo>
                    <a:cubicBezTo>
                      <a:pt x="672555" y="0"/>
                      <a:pt x="866340" y="193919"/>
                      <a:pt x="866340" y="433103"/>
                    </a:cubicBezTo>
                    <a:cubicBezTo>
                      <a:pt x="866340" y="672287"/>
                      <a:pt x="672421" y="866340"/>
                      <a:pt x="433237" y="866340"/>
                    </a:cubicBezTo>
                    <a:cubicBezTo>
                      <a:pt x="194053" y="866340"/>
                      <a:pt x="0" y="672421"/>
                      <a:pt x="0" y="433103"/>
                    </a:cubicBezTo>
                    <a:close/>
                  </a:path>
                </a:pathLst>
              </a:custGeom>
              <a:gradFill>
                <a:gsLst>
                  <a:gs pos="29000">
                    <a:srgbClr val="FF8000"/>
                  </a:gs>
                  <a:gs pos="77000">
                    <a:srgbClr val="FFE700"/>
                  </a:gs>
                </a:gsLst>
                <a:lin ang="1631684" scaled="1"/>
              </a:gradFill>
              <a:ln w="0" cap="flat">
                <a:noFill/>
                <a:prstDash val="solid"/>
                <a:miter/>
              </a:ln>
            </p:spPr>
            <p:txBody>
              <a:bodyPr rtlCol="0" anchor="ctr"/>
              <a:lstStyle/>
              <a:p>
                <a:endParaRPr lang="en-US" sz="2400" dirty="0"/>
              </a:p>
            </p:txBody>
          </p:sp>
        </p:grpSp>
        <p:pic>
          <p:nvPicPr>
            <p:cNvPr id="31" name="Graphic 30">
              <a:extLst>
                <a:ext uri="{FF2B5EF4-FFF2-40B4-BE49-F238E27FC236}">
                  <a16:creationId xmlns:a16="http://schemas.microsoft.com/office/drawing/2014/main" id="{2945F683-6109-ED5E-B19B-F6D31D2F9973}"/>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81807" y="1858306"/>
              <a:ext cx="396526" cy="393378"/>
            </a:xfrm>
            <a:prstGeom prst="rect">
              <a:avLst/>
            </a:prstGeom>
          </p:spPr>
        </p:pic>
      </p:grpSp>
      <p:cxnSp>
        <p:nvCxnSpPr>
          <p:cNvPr id="35" name="Straight Connector 34">
            <a:extLst>
              <a:ext uri="{FF2B5EF4-FFF2-40B4-BE49-F238E27FC236}">
                <a16:creationId xmlns:a16="http://schemas.microsoft.com/office/drawing/2014/main" id="{9D19B02D-A486-87DC-9B4C-4841917CDF7C}"/>
              </a:ext>
            </a:extLst>
          </p:cNvPr>
          <p:cNvCxnSpPr>
            <a:cxnSpLocks/>
          </p:cNvCxnSpPr>
          <p:nvPr/>
        </p:nvCxnSpPr>
        <p:spPr>
          <a:xfrm>
            <a:off x="2416569" y="1808455"/>
            <a:ext cx="8675" cy="2660675"/>
          </a:xfrm>
          <a:prstGeom prst="line">
            <a:avLst/>
          </a:prstGeom>
          <a:ln w="317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7D61342-4E45-14F3-BD2B-165219265D8A}"/>
              </a:ext>
            </a:extLst>
          </p:cNvPr>
          <p:cNvCxnSpPr/>
          <p:nvPr/>
        </p:nvCxnSpPr>
        <p:spPr>
          <a:xfrm>
            <a:off x="5037282" y="2069342"/>
            <a:ext cx="1168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AE2CF01-51B5-04A9-9709-3DAF4EB42B27}"/>
              </a:ext>
            </a:extLst>
          </p:cNvPr>
          <p:cNvCxnSpPr/>
          <p:nvPr/>
        </p:nvCxnSpPr>
        <p:spPr>
          <a:xfrm>
            <a:off x="7149821" y="2065436"/>
            <a:ext cx="1168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557C3E4-3685-9539-28D1-E22EDFB73F28}"/>
              </a:ext>
            </a:extLst>
          </p:cNvPr>
          <p:cNvCxnSpPr/>
          <p:nvPr/>
        </p:nvCxnSpPr>
        <p:spPr>
          <a:xfrm>
            <a:off x="762506" y="2075570"/>
            <a:ext cx="1168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B607E36-3367-CB05-48A1-D8A78762D0F2}"/>
              </a:ext>
            </a:extLst>
          </p:cNvPr>
          <p:cNvCxnSpPr>
            <a:cxnSpLocks/>
          </p:cNvCxnSpPr>
          <p:nvPr/>
        </p:nvCxnSpPr>
        <p:spPr>
          <a:xfrm>
            <a:off x="4513557" y="1808455"/>
            <a:ext cx="8675" cy="2660675"/>
          </a:xfrm>
          <a:prstGeom prst="line">
            <a:avLst/>
          </a:prstGeom>
          <a:ln w="317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F662595-8D05-00E0-4806-404950203922}"/>
              </a:ext>
            </a:extLst>
          </p:cNvPr>
          <p:cNvCxnSpPr>
            <a:cxnSpLocks/>
          </p:cNvCxnSpPr>
          <p:nvPr/>
        </p:nvCxnSpPr>
        <p:spPr>
          <a:xfrm>
            <a:off x="6673414" y="1808455"/>
            <a:ext cx="8675" cy="2660675"/>
          </a:xfrm>
          <a:prstGeom prst="line">
            <a:avLst/>
          </a:prstGeom>
          <a:ln w="317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C359AC2-61BF-FE16-D873-0CD1939B20D5}"/>
              </a:ext>
            </a:extLst>
          </p:cNvPr>
          <p:cNvCxnSpPr/>
          <p:nvPr/>
        </p:nvCxnSpPr>
        <p:spPr>
          <a:xfrm>
            <a:off x="2931367" y="2069342"/>
            <a:ext cx="1168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10035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E04E9F2E-9330-77B6-72E9-30FDB295CDAA}"/>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B00ABDE8-63FF-51B6-78C5-38E51DF3A6BE}"/>
              </a:ext>
            </a:extLst>
          </p:cNvPr>
          <p:cNvSpPr>
            <a:spLocks noGrp="1"/>
          </p:cNvSpPr>
          <p:nvPr>
            <p:ph type="title"/>
          </p:nvPr>
        </p:nvSpPr>
        <p:spPr/>
        <p:txBody>
          <a:bodyPr wrap="square" anchor="ctr">
            <a:normAutofit/>
          </a:bodyPr>
          <a:lstStyle/>
          <a:p>
            <a:pPr>
              <a:spcAft>
                <a:spcPts val="1125"/>
              </a:spcAft>
            </a:pPr>
            <a:r>
              <a:rPr lang="en-IN" b="0" i="0" dirty="0">
                <a:effectLst/>
              </a:rPr>
              <a:t>WAL segment file</a:t>
            </a:r>
            <a:endParaRPr kumimoji="1" lang="ja-JP" altLang="en-US" dirty="0"/>
          </a:p>
        </p:txBody>
      </p:sp>
      <p:sp>
        <p:nvSpPr>
          <p:cNvPr id="2" name="Text Placeholder 1">
            <a:extLst>
              <a:ext uri="{FF2B5EF4-FFF2-40B4-BE49-F238E27FC236}">
                <a16:creationId xmlns:a16="http://schemas.microsoft.com/office/drawing/2014/main" id="{62D3FF1E-EFAC-7E21-80CB-E270276E3ED8}"/>
              </a:ext>
            </a:extLst>
          </p:cNvPr>
          <p:cNvSpPr>
            <a:spLocks noGrp="1"/>
          </p:cNvSpPr>
          <p:nvPr>
            <p:ph type="body" sz="quarter" idx="14"/>
          </p:nvPr>
        </p:nvSpPr>
        <p:spPr>
          <a:xfrm>
            <a:off x="231776" y="950914"/>
            <a:ext cx="8677275" cy="276999"/>
          </a:xfrm>
        </p:spPr>
        <p:txBody>
          <a:bodyPr/>
          <a:lstStyle/>
          <a:p>
            <a:r>
              <a:rPr lang="en-AU" dirty="0"/>
              <a:t>A WAL segment is 16 MB by default.</a:t>
            </a:r>
          </a:p>
        </p:txBody>
      </p:sp>
      <p:sp>
        <p:nvSpPr>
          <p:cNvPr id="8" name="Oval 7">
            <a:extLst>
              <a:ext uri="{FF2B5EF4-FFF2-40B4-BE49-F238E27FC236}">
                <a16:creationId xmlns:a16="http://schemas.microsoft.com/office/drawing/2014/main" id="{535ED568-7CE6-5B41-F476-D785638E108B}"/>
              </a:ext>
            </a:extLst>
          </p:cNvPr>
          <p:cNvSpPr>
            <a:spLocks noChangeAspect="1"/>
          </p:cNvSpPr>
          <p:nvPr/>
        </p:nvSpPr>
        <p:spPr>
          <a:xfrm>
            <a:off x="7611513" y="204699"/>
            <a:ext cx="324000" cy="32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100" dirty="0">
                <a:solidFill>
                  <a:schemeClr val="tx1"/>
                </a:solidFill>
                <a:latin typeface="Fujitsu Infinity Pro Bold" pitchFamily="2" charset="0"/>
              </a:rPr>
              <a:t>1/2</a:t>
            </a:r>
          </a:p>
        </p:txBody>
      </p:sp>
      <p:sp>
        <p:nvSpPr>
          <p:cNvPr id="9" name="TextBox 8">
            <a:extLst>
              <a:ext uri="{FF2B5EF4-FFF2-40B4-BE49-F238E27FC236}">
                <a16:creationId xmlns:a16="http://schemas.microsoft.com/office/drawing/2014/main" id="{93C2015E-5159-76EF-C85B-52F0FC1B69F2}"/>
              </a:ext>
            </a:extLst>
          </p:cNvPr>
          <p:cNvSpPr txBox="1"/>
          <p:nvPr/>
        </p:nvSpPr>
        <p:spPr>
          <a:xfrm>
            <a:off x="2016124" y="1605968"/>
            <a:ext cx="4314825" cy="5553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354">
              <a:lnSpc>
                <a:spcPct val="120000"/>
              </a:lnSpc>
              <a:spcAft>
                <a:spcPts val="800"/>
              </a:spcAft>
              <a:buClr>
                <a:srgbClr val="008224"/>
              </a:buClr>
              <a:buSzPct val="120000"/>
              <a:defRPr/>
            </a:pPr>
            <a:r>
              <a:rPr kumimoji="1" lang="en-AU" sz="1600" dirty="0">
                <a:solidFill>
                  <a:schemeClr val="tx1"/>
                </a:solidFill>
                <a:latin typeface="Fujitsu Infinity Pro Bold" pitchFamily="2" charset="0"/>
              </a:rPr>
              <a:t>A WAL file name consists of three parts:</a:t>
            </a:r>
          </a:p>
        </p:txBody>
      </p:sp>
      <p:sp>
        <p:nvSpPr>
          <p:cNvPr id="10" name="TextBox 9">
            <a:extLst>
              <a:ext uri="{FF2B5EF4-FFF2-40B4-BE49-F238E27FC236}">
                <a16:creationId xmlns:a16="http://schemas.microsoft.com/office/drawing/2014/main" id="{5675978F-382C-DBFB-1CA1-0E1B4153D68E}"/>
              </a:ext>
            </a:extLst>
          </p:cNvPr>
          <p:cNvSpPr txBox="1"/>
          <p:nvPr/>
        </p:nvSpPr>
        <p:spPr>
          <a:xfrm>
            <a:off x="1943100" y="2883815"/>
            <a:ext cx="4489450" cy="253916"/>
          </a:xfrm>
          <a:prstGeom prst="rect">
            <a:avLst/>
          </a:prstGeom>
          <a:noFill/>
        </p:spPr>
        <p:txBody>
          <a:bodyPr wrap="square" lIns="0" tIns="0" rIns="0" bIns="0">
            <a:noAutofit/>
          </a:bodyPr>
          <a:lstStyle/>
          <a:p>
            <a:pPr algn="ctr"/>
            <a:r>
              <a:rPr lang="en-US" sz="1400" b="1" spc="600" dirty="0">
                <a:latin typeface="Courier New" panose="02070309020205020404" pitchFamily="49" charset="0"/>
                <a:cs typeface="Courier New" panose="02070309020205020404" pitchFamily="49" charset="0"/>
              </a:rPr>
              <a:t>000000020000000A0000008E</a:t>
            </a:r>
          </a:p>
        </p:txBody>
      </p:sp>
      <p:sp>
        <p:nvSpPr>
          <p:cNvPr id="11" name="Rectangle 10">
            <a:extLst>
              <a:ext uri="{FF2B5EF4-FFF2-40B4-BE49-F238E27FC236}">
                <a16:creationId xmlns:a16="http://schemas.microsoft.com/office/drawing/2014/main" id="{FF6955AF-729C-2667-8190-83C003A6FEF9}"/>
              </a:ext>
            </a:extLst>
          </p:cNvPr>
          <p:cNvSpPr/>
          <p:nvPr/>
        </p:nvSpPr>
        <p:spPr>
          <a:xfrm>
            <a:off x="2285539" y="2305719"/>
            <a:ext cx="828000" cy="360000"/>
          </a:xfrm>
          <a:prstGeom prst="rect">
            <a:avLst/>
          </a:prstGeom>
          <a:solidFill>
            <a:srgbClr val="FFE700"/>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pPr>
            <a:r>
              <a:rPr lang="en-AU" altLang="ja-JP" sz="1050" dirty="0">
                <a:solidFill>
                  <a:schemeClr val="tx1"/>
                </a:solidFill>
                <a:latin typeface="Fujitsu Infinity Pro" pitchFamily="2" charset="0"/>
              </a:rPr>
              <a:t>Timeline</a:t>
            </a:r>
            <a:br>
              <a:rPr lang="en-AU" altLang="ja-JP" sz="1050" dirty="0">
                <a:solidFill>
                  <a:schemeClr val="tx1"/>
                </a:solidFill>
                <a:latin typeface="Fujitsu Infinity Pro" pitchFamily="2" charset="0"/>
              </a:rPr>
            </a:br>
            <a:r>
              <a:rPr lang="en-AU" altLang="ja-JP" sz="1050" dirty="0">
                <a:solidFill>
                  <a:schemeClr val="tx1"/>
                </a:solidFill>
                <a:latin typeface="Fujitsu Infinity Pro" pitchFamily="2" charset="0"/>
              </a:rPr>
              <a:t>ID</a:t>
            </a:r>
            <a:endParaRPr lang="en-US" sz="1050" dirty="0">
              <a:solidFill>
                <a:schemeClr val="tx1"/>
              </a:solidFill>
              <a:latin typeface="Fujitsu Infinity Pro" pitchFamily="2" charset="0"/>
            </a:endParaRPr>
          </a:p>
        </p:txBody>
      </p:sp>
      <p:sp>
        <p:nvSpPr>
          <p:cNvPr id="12" name="Rectangle 11">
            <a:extLst>
              <a:ext uri="{FF2B5EF4-FFF2-40B4-BE49-F238E27FC236}">
                <a16:creationId xmlns:a16="http://schemas.microsoft.com/office/drawing/2014/main" id="{116DA195-54E0-CAF1-073A-F1C292414711}"/>
              </a:ext>
            </a:extLst>
          </p:cNvPr>
          <p:cNvSpPr/>
          <p:nvPr/>
        </p:nvSpPr>
        <p:spPr>
          <a:xfrm>
            <a:off x="3736839" y="2305719"/>
            <a:ext cx="828000" cy="360000"/>
          </a:xfrm>
          <a:prstGeom prst="rect">
            <a:avLst/>
          </a:prstGeom>
          <a:solidFill>
            <a:srgbClr val="FFD800"/>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pPr>
            <a:r>
              <a:rPr lang="en-AU" altLang="ja-JP" sz="1050" dirty="0">
                <a:solidFill>
                  <a:schemeClr val="tx1"/>
                </a:solidFill>
                <a:latin typeface="Fujitsu Infinity Pro" pitchFamily="2" charset="0"/>
              </a:rPr>
              <a:t>Logical </a:t>
            </a:r>
            <a:br>
              <a:rPr lang="en-AU" altLang="ja-JP" sz="1050" dirty="0">
                <a:solidFill>
                  <a:schemeClr val="tx1"/>
                </a:solidFill>
                <a:latin typeface="Fujitsu Infinity Pro" pitchFamily="2" charset="0"/>
              </a:rPr>
            </a:br>
            <a:r>
              <a:rPr lang="en-AU" altLang="ja-JP" sz="1050" dirty="0">
                <a:solidFill>
                  <a:schemeClr val="tx1"/>
                </a:solidFill>
                <a:latin typeface="Fujitsu Infinity Pro" pitchFamily="2" charset="0"/>
              </a:rPr>
              <a:t>file ID</a:t>
            </a:r>
            <a:endParaRPr lang="en-US" sz="1050" dirty="0">
              <a:solidFill>
                <a:schemeClr val="tx1"/>
              </a:solidFill>
              <a:latin typeface="Fujitsu Infinity Pro" pitchFamily="2" charset="0"/>
            </a:endParaRPr>
          </a:p>
        </p:txBody>
      </p:sp>
      <p:sp>
        <p:nvSpPr>
          <p:cNvPr id="14" name="Rectangle 13">
            <a:extLst>
              <a:ext uri="{FF2B5EF4-FFF2-40B4-BE49-F238E27FC236}">
                <a16:creationId xmlns:a16="http://schemas.microsoft.com/office/drawing/2014/main" id="{F62B2935-8980-F70F-1D5B-1363EBED2F1B}"/>
              </a:ext>
            </a:extLst>
          </p:cNvPr>
          <p:cNvSpPr/>
          <p:nvPr/>
        </p:nvSpPr>
        <p:spPr>
          <a:xfrm>
            <a:off x="5175439" y="2305719"/>
            <a:ext cx="828000" cy="360000"/>
          </a:xfrm>
          <a:prstGeom prst="rect">
            <a:avLst/>
          </a:prstGeom>
          <a:solidFill>
            <a:srgbClr val="FFB70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pPr>
            <a:r>
              <a:rPr lang="en-AU" altLang="ja-JP" sz="1050" dirty="0">
                <a:solidFill>
                  <a:schemeClr val="tx1"/>
                </a:solidFill>
                <a:latin typeface="Fujitsu Infinity Pro" pitchFamily="2" charset="0"/>
              </a:rPr>
              <a:t>Segment</a:t>
            </a:r>
            <a:br>
              <a:rPr lang="en-AU" altLang="ja-JP" sz="1050" dirty="0">
                <a:solidFill>
                  <a:schemeClr val="tx1"/>
                </a:solidFill>
                <a:latin typeface="Fujitsu Infinity Pro" pitchFamily="2" charset="0"/>
              </a:rPr>
            </a:br>
            <a:r>
              <a:rPr lang="en-AU" altLang="ja-JP" sz="1050" dirty="0">
                <a:solidFill>
                  <a:schemeClr val="tx1"/>
                </a:solidFill>
                <a:latin typeface="Fujitsu Infinity Pro" pitchFamily="2" charset="0"/>
              </a:rPr>
              <a:t>ID</a:t>
            </a:r>
            <a:endParaRPr lang="en-US" sz="1050" dirty="0">
              <a:solidFill>
                <a:schemeClr val="tx1"/>
              </a:solidFill>
              <a:latin typeface="Fujitsu Infinity Pro" pitchFamily="2" charset="0"/>
            </a:endParaRPr>
          </a:p>
        </p:txBody>
      </p:sp>
      <p:sp>
        <p:nvSpPr>
          <p:cNvPr id="15" name="Right Brace 14">
            <a:extLst>
              <a:ext uri="{FF2B5EF4-FFF2-40B4-BE49-F238E27FC236}">
                <a16:creationId xmlns:a16="http://schemas.microsoft.com/office/drawing/2014/main" id="{50F5C9ED-C550-8F3F-0EC9-5ADAC4DB9498}"/>
              </a:ext>
            </a:extLst>
          </p:cNvPr>
          <p:cNvSpPr/>
          <p:nvPr/>
        </p:nvSpPr>
        <p:spPr>
          <a:xfrm rot="16200000" flipV="1">
            <a:off x="2606154" y="2092728"/>
            <a:ext cx="180000" cy="1402170"/>
          </a:xfrm>
          <a:prstGeom prst="rightBrace">
            <a:avLst>
              <a:gd name="adj1" fmla="val 0"/>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6" name="Right Brace 15">
            <a:extLst>
              <a:ext uri="{FF2B5EF4-FFF2-40B4-BE49-F238E27FC236}">
                <a16:creationId xmlns:a16="http://schemas.microsoft.com/office/drawing/2014/main" id="{FFEB796B-7A9C-D0A4-EE0A-4F704A526E1A}"/>
              </a:ext>
            </a:extLst>
          </p:cNvPr>
          <p:cNvSpPr/>
          <p:nvPr/>
        </p:nvSpPr>
        <p:spPr>
          <a:xfrm rot="16200000" flipV="1">
            <a:off x="4056545" y="2092730"/>
            <a:ext cx="180000" cy="1402169"/>
          </a:xfrm>
          <a:prstGeom prst="rightBrace">
            <a:avLst>
              <a:gd name="adj1" fmla="val 0"/>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7" name="Right Brace 16">
            <a:extLst>
              <a:ext uri="{FF2B5EF4-FFF2-40B4-BE49-F238E27FC236}">
                <a16:creationId xmlns:a16="http://schemas.microsoft.com/office/drawing/2014/main" id="{151D646D-D87C-DAE0-ADCC-3548B7BC6E2A}"/>
              </a:ext>
            </a:extLst>
          </p:cNvPr>
          <p:cNvSpPr/>
          <p:nvPr/>
        </p:nvSpPr>
        <p:spPr>
          <a:xfrm rot="16200000" flipV="1">
            <a:off x="5506935" y="2092730"/>
            <a:ext cx="180000" cy="1402170"/>
          </a:xfrm>
          <a:prstGeom prst="rightBrace">
            <a:avLst>
              <a:gd name="adj1" fmla="val 0"/>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9A687BD-2E22-90E6-091B-193D68A750C2}"/>
              </a:ext>
            </a:extLst>
          </p:cNvPr>
          <p:cNvSpPr/>
          <p:nvPr/>
        </p:nvSpPr>
        <p:spPr>
          <a:xfrm>
            <a:off x="864931" y="3211920"/>
            <a:ext cx="936000" cy="252000"/>
          </a:xfrm>
          <a:prstGeom prst="rect">
            <a:avLst/>
          </a:prstGeom>
          <a:solidFill>
            <a:srgbClr val="FFE700"/>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nSpc>
                <a:spcPct val="110000"/>
              </a:lnSpc>
            </a:pPr>
            <a:r>
              <a:rPr lang="en-AU" altLang="ja-JP" sz="1050" dirty="0">
                <a:solidFill>
                  <a:schemeClr val="tx1"/>
                </a:solidFill>
                <a:latin typeface="Fujitsu Infinity Pro" pitchFamily="2" charset="0"/>
              </a:rPr>
              <a:t>Timeline ID</a:t>
            </a:r>
            <a:endParaRPr lang="en-US" sz="1050" dirty="0">
              <a:solidFill>
                <a:schemeClr val="tx1"/>
              </a:solidFill>
              <a:latin typeface="Fujitsu Infinity Pro" pitchFamily="2" charset="0"/>
            </a:endParaRPr>
          </a:p>
        </p:txBody>
      </p:sp>
      <p:sp>
        <p:nvSpPr>
          <p:cNvPr id="21" name="Rectangle 20">
            <a:extLst>
              <a:ext uri="{FF2B5EF4-FFF2-40B4-BE49-F238E27FC236}">
                <a16:creationId xmlns:a16="http://schemas.microsoft.com/office/drawing/2014/main" id="{FC7DA198-61ED-FF61-99B9-C85EC8A71563}"/>
              </a:ext>
            </a:extLst>
          </p:cNvPr>
          <p:cNvSpPr/>
          <p:nvPr/>
        </p:nvSpPr>
        <p:spPr>
          <a:xfrm>
            <a:off x="864931" y="3548289"/>
            <a:ext cx="936000" cy="252000"/>
          </a:xfrm>
          <a:prstGeom prst="rect">
            <a:avLst/>
          </a:prstGeom>
          <a:solidFill>
            <a:srgbClr val="FFD800"/>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nSpc>
                <a:spcPct val="110000"/>
              </a:lnSpc>
            </a:pPr>
            <a:r>
              <a:rPr lang="en-AU" altLang="ja-JP" sz="1050" dirty="0">
                <a:solidFill>
                  <a:schemeClr val="tx1"/>
                </a:solidFill>
                <a:latin typeface="Fujitsu Infinity Pro" pitchFamily="2" charset="0"/>
              </a:rPr>
              <a:t>Logical file ID</a:t>
            </a:r>
            <a:endParaRPr lang="en-US" sz="1050" dirty="0">
              <a:solidFill>
                <a:schemeClr val="tx1"/>
              </a:solidFill>
              <a:latin typeface="Fujitsu Infinity Pro" pitchFamily="2" charset="0"/>
            </a:endParaRPr>
          </a:p>
        </p:txBody>
      </p:sp>
      <p:sp>
        <p:nvSpPr>
          <p:cNvPr id="22" name="Rectangle 21">
            <a:extLst>
              <a:ext uri="{FF2B5EF4-FFF2-40B4-BE49-F238E27FC236}">
                <a16:creationId xmlns:a16="http://schemas.microsoft.com/office/drawing/2014/main" id="{6E4563FB-9EF6-485C-B649-F32949204D2B}"/>
              </a:ext>
            </a:extLst>
          </p:cNvPr>
          <p:cNvSpPr/>
          <p:nvPr/>
        </p:nvSpPr>
        <p:spPr>
          <a:xfrm>
            <a:off x="864931" y="3908289"/>
            <a:ext cx="936000" cy="252000"/>
          </a:xfrm>
          <a:prstGeom prst="rect">
            <a:avLst/>
          </a:prstGeom>
          <a:solidFill>
            <a:srgbClr val="FFB70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nSpc>
                <a:spcPct val="110000"/>
              </a:lnSpc>
            </a:pPr>
            <a:r>
              <a:rPr lang="en-AU" altLang="ja-JP" sz="1050" dirty="0">
                <a:solidFill>
                  <a:schemeClr val="tx1"/>
                </a:solidFill>
                <a:latin typeface="Fujitsu Infinity Pro" pitchFamily="2" charset="0"/>
              </a:rPr>
              <a:t>Segment ID</a:t>
            </a:r>
            <a:endParaRPr lang="en-US" sz="1050" dirty="0">
              <a:solidFill>
                <a:schemeClr val="tx1"/>
              </a:solidFill>
              <a:latin typeface="Fujitsu Infinity Pro" pitchFamily="2" charset="0"/>
            </a:endParaRPr>
          </a:p>
        </p:txBody>
      </p:sp>
      <p:sp>
        <p:nvSpPr>
          <p:cNvPr id="23" name="TextBox 22">
            <a:extLst>
              <a:ext uri="{FF2B5EF4-FFF2-40B4-BE49-F238E27FC236}">
                <a16:creationId xmlns:a16="http://schemas.microsoft.com/office/drawing/2014/main" id="{4D933085-DFBE-C23D-DB17-05CC5D10972D}"/>
              </a:ext>
            </a:extLst>
          </p:cNvPr>
          <p:cNvSpPr txBox="1"/>
          <p:nvPr/>
        </p:nvSpPr>
        <p:spPr>
          <a:xfrm>
            <a:off x="1800931" y="3214998"/>
            <a:ext cx="6696000" cy="252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lnSpc>
                <a:spcPct val="110000"/>
              </a:lnSpc>
              <a:spcAft>
                <a:spcPts val="800"/>
              </a:spcAft>
              <a:buClr>
                <a:srgbClr val="008224"/>
              </a:buClr>
              <a:buSzPct val="120000"/>
              <a:defRPr/>
            </a:pPr>
            <a:r>
              <a:rPr lang="en-AU" sz="1050" dirty="0">
                <a:solidFill>
                  <a:schemeClr val="tx1"/>
                </a:solidFill>
                <a:latin typeface="Fujitsu Infinity Pro" pitchFamily="2" charset="0"/>
              </a:rPr>
              <a:t>Tracks different versions of the database’s history. Think of it like saving multiple versions of a database.</a:t>
            </a:r>
          </a:p>
        </p:txBody>
      </p:sp>
      <p:sp>
        <p:nvSpPr>
          <p:cNvPr id="24" name="TextBox 23">
            <a:extLst>
              <a:ext uri="{FF2B5EF4-FFF2-40B4-BE49-F238E27FC236}">
                <a16:creationId xmlns:a16="http://schemas.microsoft.com/office/drawing/2014/main" id="{0B5EEAE3-6DD9-CCB9-18E8-1ED54CD73277}"/>
              </a:ext>
            </a:extLst>
          </p:cNvPr>
          <p:cNvSpPr txBox="1"/>
          <p:nvPr/>
        </p:nvSpPr>
        <p:spPr>
          <a:xfrm>
            <a:off x="1800931" y="3548289"/>
            <a:ext cx="6696000" cy="252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lnSpc>
                <a:spcPct val="110000"/>
              </a:lnSpc>
              <a:spcAft>
                <a:spcPts val="800"/>
              </a:spcAft>
              <a:buClr>
                <a:srgbClr val="008224"/>
              </a:buClr>
              <a:buSzPct val="120000"/>
              <a:defRPr/>
            </a:pPr>
            <a:r>
              <a:rPr lang="en-AU" sz="1050" dirty="0">
                <a:solidFill>
                  <a:schemeClr val="tx1"/>
                </a:solidFill>
                <a:latin typeface="Fujitsu Infinity Pro" pitchFamily="2" charset="0"/>
              </a:rPr>
              <a:t>Represents the WAL file’s sequence number within the timeline.</a:t>
            </a:r>
          </a:p>
        </p:txBody>
      </p:sp>
      <p:sp>
        <p:nvSpPr>
          <p:cNvPr id="25" name="TextBox 24">
            <a:extLst>
              <a:ext uri="{FF2B5EF4-FFF2-40B4-BE49-F238E27FC236}">
                <a16:creationId xmlns:a16="http://schemas.microsoft.com/office/drawing/2014/main" id="{3D8C8DD5-4601-47B4-3D1F-172B607D130D}"/>
              </a:ext>
            </a:extLst>
          </p:cNvPr>
          <p:cNvSpPr txBox="1"/>
          <p:nvPr/>
        </p:nvSpPr>
        <p:spPr>
          <a:xfrm>
            <a:off x="1800931" y="3908289"/>
            <a:ext cx="6696000" cy="252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lnSpc>
                <a:spcPct val="110000"/>
              </a:lnSpc>
              <a:spcAft>
                <a:spcPts val="800"/>
              </a:spcAft>
              <a:buClr>
                <a:srgbClr val="008224"/>
              </a:buClr>
              <a:buSzPct val="120000"/>
              <a:defRPr/>
            </a:pPr>
            <a:r>
              <a:rPr lang="en-AU" sz="1050" dirty="0">
                <a:solidFill>
                  <a:schemeClr val="tx1"/>
                </a:solidFill>
                <a:latin typeface="Fujitsu Infinity Pro" pitchFamily="2" charset="0"/>
              </a:rPr>
              <a:t>Identifies a specific segment within the log file. </a:t>
            </a:r>
          </a:p>
        </p:txBody>
      </p:sp>
      <p:grpSp>
        <p:nvGrpSpPr>
          <p:cNvPr id="36" name="Group 35">
            <a:extLst>
              <a:ext uri="{FF2B5EF4-FFF2-40B4-BE49-F238E27FC236}">
                <a16:creationId xmlns:a16="http://schemas.microsoft.com/office/drawing/2014/main" id="{73A5970B-BC31-9766-C489-D47ED07FFDFA}"/>
              </a:ext>
            </a:extLst>
          </p:cNvPr>
          <p:cNvGrpSpPr/>
          <p:nvPr/>
        </p:nvGrpSpPr>
        <p:grpSpPr>
          <a:xfrm>
            <a:off x="7721420" y="900000"/>
            <a:ext cx="1332000" cy="1330686"/>
            <a:chOff x="7721420" y="952500"/>
            <a:chExt cx="1332000" cy="1330686"/>
          </a:xfrm>
        </p:grpSpPr>
        <p:sp>
          <p:nvSpPr>
            <p:cNvPr id="37" name="Freeform: Shape 36">
              <a:extLst>
                <a:ext uri="{FF2B5EF4-FFF2-40B4-BE49-F238E27FC236}">
                  <a16:creationId xmlns:a16="http://schemas.microsoft.com/office/drawing/2014/main" id="{C7FB3A31-76AE-7366-F434-7043A3C3C75E}"/>
                </a:ext>
              </a:extLst>
            </p:cNvPr>
            <p:cNvSpPr/>
            <p:nvPr/>
          </p:nvSpPr>
          <p:spPr>
            <a:xfrm>
              <a:off x="7721420" y="952500"/>
              <a:ext cx="1332000" cy="1330686"/>
            </a:xfrm>
            <a:custGeom>
              <a:avLst/>
              <a:gdLst>
                <a:gd name="connsiteX0" fmla="*/ 0 w 1332000"/>
                <a:gd name="connsiteY0" fmla="*/ 665344 h 1330686"/>
                <a:gd name="connsiteX1" fmla="*/ 666000 w 1332000"/>
                <a:gd name="connsiteY1" fmla="*/ 0 h 1330686"/>
                <a:gd name="connsiteX2" fmla="*/ 1332000 w 1332000"/>
                <a:gd name="connsiteY2" fmla="*/ 665344 h 1330686"/>
                <a:gd name="connsiteX3" fmla="*/ 666000 w 1332000"/>
                <a:gd name="connsiteY3" fmla="*/ 1330687 h 1330686"/>
                <a:gd name="connsiteX4" fmla="*/ 0 w 1332000"/>
                <a:gd name="connsiteY4" fmla="*/ 665344 h 1330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000" h="1330686">
                  <a:moveTo>
                    <a:pt x="0" y="665344"/>
                  </a:moveTo>
                  <a:cubicBezTo>
                    <a:pt x="0" y="297838"/>
                    <a:pt x="298166" y="0"/>
                    <a:pt x="666000" y="0"/>
                  </a:cubicBezTo>
                  <a:cubicBezTo>
                    <a:pt x="1033834" y="0"/>
                    <a:pt x="1332000" y="297838"/>
                    <a:pt x="1332000" y="665344"/>
                  </a:cubicBezTo>
                  <a:cubicBezTo>
                    <a:pt x="1332000" y="1032849"/>
                    <a:pt x="1033834" y="1330687"/>
                    <a:pt x="666000" y="1330687"/>
                  </a:cubicBezTo>
                  <a:cubicBezTo>
                    <a:pt x="298166" y="1330687"/>
                    <a:pt x="0" y="1032739"/>
                    <a:pt x="0" y="665344"/>
                  </a:cubicBezTo>
                  <a:close/>
                </a:path>
              </a:pathLst>
            </a:custGeom>
            <a:gradFill>
              <a:gsLst>
                <a:gs pos="0">
                  <a:srgbClr val="F05423">
                    <a:alpha val="60000"/>
                  </a:srgbClr>
                </a:gs>
                <a:gs pos="20000">
                  <a:srgbClr val="F05423"/>
                </a:gs>
                <a:gs pos="80000">
                  <a:srgbClr val="FEBE10"/>
                </a:gs>
              </a:gsLst>
              <a:lin ang="12791215" scaled="1"/>
            </a:gradFill>
            <a:ln w="1089"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D4C58BDA-0011-B8C6-324D-172D517325AF}"/>
                </a:ext>
              </a:extLst>
            </p:cNvPr>
            <p:cNvSpPr/>
            <p:nvPr/>
          </p:nvSpPr>
          <p:spPr>
            <a:xfrm>
              <a:off x="7880253" y="1111332"/>
              <a:ext cx="1014335" cy="1013022"/>
            </a:xfrm>
            <a:custGeom>
              <a:avLst/>
              <a:gdLst>
                <a:gd name="connsiteX0" fmla="*/ 0 w 1014335"/>
                <a:gd name="connsiteY0" fmla="*/ 506511 h 1013022"/>
                <a:gd name="connsiteX1" fmla="*/ 507168 w 1014335"/>
                <a:gd name="connsiteY1" fmla="*/ 0 h 1013022"/>
                <a:gd name="connsiteX2" fmla="*/ 1014336 w 1014335"/>
                <a:gd name="connsiteY2" fmla="*/ 506511 h 1013022"/>
                <a:gd name="connsiteX3" fmla="*/ 507168 w 1014335"/>
                <a:gd name="connsiteY3" fmla="*/ 1013022 h 1013022"/>
                <a:gd name="connsiteX4" fmla="*/ 0 w 1014335"/>
                <a:gd name="connsiteY4" fmla="*/ 506511 h 1013022"/>
                <a:gd name="connsiteX5" fmla="*/ 0 w 1014335"/>
                <a:gd name="connsiteY5" fmla="*/ 506511 h 101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4335" h="1013022">
                  <a:moveTo>
                    <a:pt x="0" y="506511"/>
                  </a:moveTo>
                  <a:cubicBezTo>
                    <a:pt x="0" y="226747"/>
                    <a:pt x="226966" y="0"/>
                    <a:pt x="507168" y="0"/>
                  </a:cubicBezTo>
                  <a:cubicBezTo>
                    <a:pt x="787370" y="0"/>
                    <a:pt x="1014336" y="226747"/>
                    <a:pt x="1014336" y="506511"/>
                  </a:cubicBezTo>
                  <a:cubicBezTo>
                    <a:pt x="1014336" y="786275"/>
                    <a:pt x="787370" y="1013022"/>
                    <a:pt x="507168" y="1013022"/>
                  </a:cubicBezTo>
                  <a:cubicBezTo>
                    <a:pt x="226966" y="1013022"/>
                    <a:pt x="0" y="786275"/>
                    <a:pt x="0" y="506511"/>
                  </a:cubicBezTo>
                  <a:lnTo>
                    <a:pt x="0" y="506511"/>
                  </a:lnTo>
                  <a:close/>
                </a:path>
              </a:pathLst>
            </a:custGeom>
            <a:gradFill>
              <a:gsLst>
                <a:gs pos="20000">
                  <a:srgbClr val="F05423"/>
                </a:gs>
                <a:gs pos="80000">
                  <a:srgbClr val="FEBE10"/>
                </a:gs>
              </a:gsLst>
              <a:lin ang="2700000" scaled="1"/>
            </a:gradFill>
            <a:ln w="1089" cap="flat">
              <a:noFill/>
              <a:prstDash val="solid"/>
              <a:miter/>
            </a:ln>
          </p:spPr>
          <p:txBody>
            <a:bodyPr rtlCol="0" anchor="ctr"/>
            <a:lstStyle/>
            <a:p>
              <a:endParaRPr lang="en-US" dirty="0"/>
            </a:p>
          </p:txBody>
        </p:sp>
        <p:pic>
          <p:nvPicPr>
            <p:cNvPr id="39" name="Graphic 38">
              <a:extLst>
                <a:ext uri="{FF2B5EF4-FFF2-40B4-BE49-F238E27FC236}">
                  <a16:creationId xmlns:a16="http://schemas.microsoft.com/office/drawing/2014/main" id="{9D6B2FF5-6B50-9F8E-FF0B-82D94770FC1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8012844" y="1301781"/>
              <a:ext cx="739977" cy="650284"/>
            </a:xfrm>
            <a:prstGeom prst="rect">
              <a:avLst/>
            </a:prstGeom>
          </p:spPr>
        </p:pic>
      </p:grpSp>
    </p:spTree>
    <p:extLst>
      <p:ext uri="{BB962C8B-B14F-4D97-AF65-F5344CB8AC3E}">
        <p14:creationId xmlns:p14="http://schemas.microsoft.com/office/powerpoint/2010/main" val="1541554166"/>
      </p:ext>
    </p:extLst>
  </p:cSld>
  <p:clrMapOvr>
    <a:masterClrMapping/>
  </p:clrMapOvr>
  <p:transition spd="slow" advTm="65350">
    <p:push dir="u"/>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C20757FD-5478-9D75-7D80-9B7DECB3E7D7}"/>
            </a:ext>
          </a:extLst>
        </p:cNvPr>
        <p:cNvGrpSpPr/>
        <p:nvPr/>
      </p:nvGrpSpPr>
      <p:grpSpPr>
        <a:xfrm>
          <a:off x="0" y="0"/>
          <a:ext cx="0" cy="0"/>
          <a:chOff x="0" y="0"/>
          <a:chExt cx="0" cy="0"/>
        </a:xfrm>
      </p:grpSpPr>
      <p:sp>
        <p:nvSpPr>
          <p:cNvPr id="51" name="TextBox 50">
            <a:extLst>
              <a:ext uri="{FF2B5EF4-FFF2-40B4-BE49-F238E27FC236}">
                <a16:creationId xmlns:a16="http://schemas.microsoft.com/office/drawing/2014/main" id="{3A962BD0-3AFE-F5F5-F7AE-5E7B51DC9105}"/>
              </a:ext>
            </a:extLst>
          </p:cNvPr>
          <p:cNvSpPr txBox="1"/>
          <p:nvPr/>
        </p:nvSpPr>
        <p:spPr>
          <a:xfrm>
            <a:off x="4975404" y="4267015"/>
            <a:ext cx="1476000" cy="153888"/>
          </a:xfrm>
          <a:prstGeom prst="rect">
            <a:avLst/>
          </a:prstGeom>
          <a:solidFill>
            <a:srgbClr val="FFB701"/>
          </a:solidFill>
        </p:spPr>
        <p:txBody>
          <a:bodyPr wrap="square" lIns="0" tIns="0" rIns="0" bIns="0" anchor="ctr" anchorCtr="0">
            <a:spAutoFit/>
          </a:bodyPr>
          <a:lstStyle/>
          <a:p>
            <a:pPr algn="ctr"/>
            <a:r>
              <a:rPr lang="en-AU" sz="1000" dirty="0">
                <a:latin typeface="Courier New" panose="02070309020205020404" pitchFamily="49" charset="0"/>
                <a:cs typeface="Courier New" panose="02070309020205020404" pitchFamily="49" charset="0"/>
              </a:rPr>
              <a:t>XLogPageHeaderData</a:t>
            </a:r>
          </a:p>
        </p:txBody>
      </p:sp>
      <p:sp>
        <p:nvSpPr>
          <p:cNvPr id="5" name="タイトル 4">
            <a:extLst>
              <a:ext uri="{FF2B5EF4-FFF2-40B4-BE49-F238E27FC236}">
                <a16:creationId xmlns:a16="http://schemas.microsoft.com/office/drawing/2014/main" id="{DF8051C1-799B-2E30-3871-4F2310427E3E}"/>
              </a:ext>
            </a:extLst>
          </p:cNvPr>
          <p:cNvSpPr>
            <a:spLocks noGrp="1"/>
          </p:cNvSpPr>
          <p:nvPr>
            <p:ph type="title"/>
          </p:nvPr>
        </p:nvSpPr>
        <p:spPr/>
        <p:txBody>
          <a:bodyPr wrap="square" anchor="ctr">
            <a:normAutofit/>
          </a:bodyPr>
          <a:lstStyle/>
          <a:p>
            <a:pPr>
              <a:spcAft>
                <a:spcPts val="1125"/>
              </a:spcAft>
            </a:pPr>
            <a:r>
              <a:rPr lang="en-IN" b="0" i="0" dirty="0">
                <a:effectLst/>
              </a:rPr>
              <a:t>WAL segment file</a:t>
            </a:r>
            <a:endParaRPr kumimoji="1" lang="ja-JP" altLang="en-US" dirty="0"/>
          </a:p>
        </p:txBody>
      </p:sp>
      <p:sp>
        <p:nvSpPr>
          <p:cNvPr id="2" name="Text Placeholder 1">
            <a:extLst>
              <a:ext uri="{FF2B5EF4-FFF2-40B4-BE49-F238E27FC236}">
                <a16:creationId xmlns:a16="http://schemas.microsoft.com/office/drawing/2014/main" id="{36D91DEC-0441-95DF-0A1A-5F748C072B1E}"/>
              </a:ext>
            </a:extLst>
          </p:cNvPr>
          <p:cNvSpPr>
            <a:spLocks noGrp="1"/>
          </p:cNvSpPr>
          <p:nvPr>
            <p:ph type="body" sz="quarter" idx="14"/>
          </p:nvPr>
        </p:nvSpPr>
        <p:spPr>
          <a:xfrm>
            <a:off x="216000" y="972000"/>
            <a:ext cx="8677275" cy="1677174"/>
          </a:xfrm>
        </p:spPr>
        <p:txBody>
          <a:bodyPr/>
          <a:lstStyle/>
          <a:p>
            <a:pPr>
              <a:spcAft>
                <a:spcPts val="1200"/>
              </a:spcAft>
            </a:pPr>
            <a:r>
              <a:rPr lang="en-AU" dirty="0"/>
              <a:t>Each WAL segment is divided into 8 KB pages</a:t>
            </a:r>
          </a:p>
          <a:p>
            <a:pPr>
              <a:spcAft>
                <a:spcPts val="1200"/>
              </a:spcAft>
            </a:pPr>
            <a:r>
              <a:rPr lang="en-AU" dirty="0"/>
              <a:t>The first page contains a special header</a:t>
            </a:r>
          </a:p>
          <a:p>
            <a:pPr>
              <a:spcAft>
                <a:spcPts val="1200"/>
              </a:spcAft>
            </a:pPr>
            <a:r>
              <a:rPr lang="en-AU" dirty="0"/>
              <a:t>All other pages have standard headers</a:t>
            </a:r>
          </a:p>
          <a:p>
            <a:pPr>
              <a:spcAft>
                <a:spcPts val="1200"/>
              </a:spcAft>
            </a:pPr>
            <a:r>
              <a:rPr lang="en-AU" dirty="0"/>
              <a:t>WAL records are written to WAL page</a:t>
            </a:r>
          </a:p>
        </p:txBody>
      </p:sp>
      <p:sp>
        <p:nvSpPr>
          <p:cNvPr id="8" name="Oval 7">
            <a:extLst>
              <a:ext uri="{FF2B5EF4-FFF2-40B4-BE49-F238E27FC236}">
                <a16:creationId xmlns:a16="http://schemas.microsoft.com/office/drawing/2014/main" id="{8BD419AD-78ED-9F06-8602-64170C14964D}"/>
              </a:ext>
            </a:extLst>
          </p:cNvPr>
          <p:cNvSpPr>
            <a:spLocks noChangeAspect="1"/>
          </p:cNvSpPr>
          <p:nvPr/>
        </p:nvSpPr>
        <p:spPr>
          <a:xfrm>
            <a:off x="7611513" y="204699"/>
            <a:ext cx="324000" cy="32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100" dirty="0">
                <a:solidFill>
                  <a:schemeClr val="tx1"/>
                </a:solidFill>
                <a:latin typeface="Fujitsu Infinity Pro Bold" pitchFamily="2" charset="0"/>
              </a:rPr>
              <a:t>2/2</a:t>
            </a:r>
          </a:p>
        </p:txBody>
      </p:sp>
      <p:grpSp>
        <p:nvGrpSpPr>
          <p:cNvPr id="99" name="Group 98">
            <a:extLst>
              <a:ext uri="{FF2B5EF4-FFF2-40B4-BE49-F238E27FC236}">
                <a16:creationId xmlns:a16="http://schemas.microsoft.com/office/drawing/2014/main" id="{405B357E-FE09-B75C-BEC8-A84C60C3FA96}"/>
              </a:ext>
            </a:extLst>
          </p:cNvPr>
          <p:cNvGrpSpPr/>
          <p:nvPr/>
        </p:nvGrpSpPr>
        <p:grpSpPr>
          <a:xfrm>
            <a:off x="7721420" y="900000"/>
            <a:ext cx="1332000" cy="1330686"/>
            <a:chOff x="7721420" y="952500"/>
            <a:chExt cx="1332000" cy="1330686"/>
          </a:xfrm>
        </p:grpSpPr>
        <p:sp>
          <p:nvSpPr>
            <p:cNvPr id="30" name="Freeform: Shape 29">
              <a:extLst>
                <a:ext uri="{FF2B5EF4-FFF2-40B4-BE49-F238E27FC236}">
                  <a16:creationId xmlns:a16="http://schemas.microsoft.com/office/drawing/2014/main" id="{A6492C7E-D00B-BA61-B1F0-27A515C12F5B}"/>
                </a:ext>
              </a:extLst>
            </p:cNvPr>
            <p:cNvSpPr/>
            <p:nvPr/>
          </p:nvSpPr>
          <p:spPr>
            <a:xfrm>
              <a:off x="7721420" y="952500"/>
              <a:ext cx="1332000" cy="1330686"/>
            </a:xfrm>
            <a:custGeom>
              <a:avLst/>
              <a:gdLst>
                <a:gd name="connsiteX0" fmla="*/ 0 w 1332000"/>
                <a:gd name="connsiteY0" fmla="*/ 665344 h 1330686"/>
                <a:gd name="connsiteX1" fmla="*/ 666000 w 1332000"/>
                <a:gd name="connsiteY1" fmla="*/ 0 h 1330686"/>
                <a:gd name="connsiteX2" fmla="*/ 1332000 w 1332000"/>
                <a:gd name="connsiteY2" fmla="*/ 665344 h 1330686"/>
                <a:gd name="connsiteX3" fmla="*/ 666000 w 1332000"/>
                <a:gd name="connsiteY3" fmla="*/ 1330687 h 1330686"/>
                <a:gd name="connsiteX4" fmla="*/ 0 w 1332000"/>
                <a:gd name="connsiteY4" fmla="*/ 665344 h 1330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000" h="1330686">
                  <a:moveTo>
                    <a:pt x="0" y="665344"/>
                  </a:moveTo>
                  <a:cubicBezTo>
                    <a:pt x="0" y="297838"/>
                    <a:pt x="298166" y="0"/>
                    <a:pt x="666000" y="0"/>
                  </a:cubicBezTo>
                  <a:cubicBezTo>
                    <a:pt x="1033834" y="0"/>
                    <a:pt x="1332000" y="297838"/>
                    <a:pt x="1332000" y="665344"/>
                  </a:cubicBezTo>
                  <a:cubicBezTo>
                    <a:pt x="1332000" y="1032849"/>
                    <a:pt x="1033834" y="1330687"/>
                    <a:pt x="666000" y="1330687"/>
                  </a:cubicBezTo>
                  <a:cubicBezTo>
                    <a:pt x="298166" y="1330687"/>
                    <a:pt x="0" y="1032739"/>
                    <a:pt x="0" y="665344"/>
                  </a:cubicBezTo>
                  <a:close/>
                </a:path>
              </a:pathLst>
            </a:custGeom>
            <a:gradFill>
              <a:gsLst>
                <a:gs pos="0">
                  <a:srgbClr val="F05423">
                    <a:alpha val="60000"/>
                  </a:srgbClr>
                </a:gs>
                <a:gs pos="20000">
                  <a:srgbClr val="F05423"/>
                </a:gs>
                <a:gs pos="80000">
                  <a:srgbClr val="FEBE10"/>
                </a:gs>
              </a:gsLst>
              <a:lin ang="12791215" scaled="1"/>
            </a:gradFill>
            <a:ln w="1089"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E3895EBF-94C4-E0FE-0172-BF218B3AEC66}"/>
                </a:ext>
              </a:extLst>
            </p:cNvPr>
            <p:cNvSpPr/>
            <p:nvPr/>
          </p:nvSpPr>
          <p:spPr>
            <a:xfrm>
              <a:off x="7880253" y="1111332"/>
              <a:ext cx="1014335" cy="1013022"/>
            </a:xfrm>
            <a:custGeom>
              <a:avLst/>
              <a:gdLst>
                <a:gd name="connsiteX0" fmla="*/ 0 w 1014335"/>
                <a:gd name="connsiteY0" fmla="*/ 506511 h 1013022"/>
                <a:gd name="connsiteX1" fmla="*/ 507168 w 1014335"/>
                <a:gd name="connsiteY1" fmla="*/ 0 h 1013022"/>
                <a:gd name="connsiteX2" fmla="*/ 1014336 w 1014335"/>
                <a:gd name="connsiteY2" fmla="*/ 506511 h 1013022"/>
                <a:gd name="connsiteX3" fmla="*/ 507168 w 1014335"/>
                <a:gd name="connsiteY3" fmla="*/ 1013022 h 1013022"/>
                <a:gd name="connsiteX4" fmla="*/ 0 w 1014335"/>
                <a:gd name="connsiteY4" fmla="*/ 506511 h 1013022"/>
                <a:gd name="connsiteX5" fmla="*/ 0 w 1014335"/>
                <a:gd name="connsiteY5" fmla="*/ 506511 h 101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4335" h="1013022">
                  <a:moveTo>
                    <a:pt x="0" y="506511"/>
                  </a:moveTo>
                  <a:cubicBezTo>
                    <a:pt x="0" y="226747"/>
                    <a:pt x="226966" y="0"/>
                    <a:pt x="507168" y="0"/>
                  </a:cubicBezTo>
                  <a:cubicBezTo>
                    <a:pt x="787370" y="0"/>
                    <a:pt x="1014336" y="226747"/>
                    <a:pt x="1014336" y="506511"/>
                  </a:cubicBezTo>
                  <a:cubicBezTo>
                    <a:pt x="1014336" y="786275"/>
                    <a:pt x="787370" y="1013022"/>
                    <a:pt x="507168" y="1013022"/>
                  </a:cubicBezTo>
                  <a:cubicBezTo>
                    <a:pt x="226966" y="1013022"/>
                    <a:pt x="0" y="786275"/>
                    <a:pt x="0" y="506511"/>
                  </a:cubicBezTo>
                  <a:lnTo>
                    <a:pt x="0" y="506511"/>
                  </a:lnTo>
                  <a:close/>
                </a:path>
              </a:pathLst>
            </a:custGeom>
            <a:gradFill>
              <a:gsLst>
                <a:gs pos="20000">
                  <a:srgbClr val="F05423"/>
                </a:gs>
                <a:gs pos="80000">
                  <a:srgbClr val="FEBE10"/>
                </a:gs>
              </a:gsLst>
              <a:lin ang="2700000" scaled="1"/>
            </a:gradFill>
            <a:ln w="1089" cap="flat">
              <a:noFill/>
              <a:prstDash val="solid"/>
              <a:miter/>
            </a:ln>
          </p:spPr>
          <p:txBody>
            <a:bodyPr rtlCol="0" anchor="ctr"/>
            <a:lstStyle/>
            <a:p>
              <a:endParaRPr lang="en-US" dirty="0"/>
            </a:p>
          </p:txBody>
        </p:sp>
        <p:pic>
          <p:nvPicPr>
            <p:cNvPr id="28" name="Graphic 27">
              <a:extLst>
                <a:ext uri="{FF2B5EF4-FFF2-40B4-BE49-F238E27FC236}">
                  <a16:creationId xmlns:a16="http://schemas.microsoft.com/office/drawing/2014/main" id="{83BB0F5C-FF5D-6ACC-F639-D2D33071B5B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8012844" y="1301781"/>
              <a:ext cx="739977" cy="650284"/>
            </a:xfrm>
            <a:prstGeom prst="rect">
              <a:avLst/>
            </a:prstGeom>
          </p:spPr>
        </p:pic>
      </p:grpSp>
      <p:sp>
        <p:nvSpPr>
          <p:cNvPr id="4" name="TextBox 3">
            <a:extLst>
              <a:ext uri="{FF2B5EF4-FFF2-40B4-BE49-F238E27FC236}">
                <a16:creationId xmlns:a16="http://schemas.microsoft.com/office/drawing/2014/main" id="{6F9AA3D9-C11C-CDCD-839B-E9D968625508}"/>
              </a:ext>
            </a:extLst>
          </p:cNvPr>
          <p:cNvSpPr txBox="1"/>
          <p:nvPr/>
        </p:nvSpPr>
        <p:spPr>
          <a:xfrm>
            <a:off x="5263970" y="1410093"/>
            <a:ext cx="2347543" cy="200055"/>
          </a:xfrm>
          <a:prstGeom prst="rect">
            <a:avLst/>
          </a:prstGeom>
          <a:solidFill>
            <a:srgbClr val="FFD800"/>
          </a:solidFill>
        </p:spPr>
        <p:txBody>
          <a:bodyPr wrap="square" lIns="0" tIns="0" rIns="0" bIns="0" anchor="ctr" anchorCtr="0">
            <a:spAutoFit/>
          </a:bodyPr>
          <a:lstStyle/>
          <a:p>
            <a:pPr algn="ctr"/>
            <a:r>
              <a:rPr lang="en-AU" sz="1300" dirty="0" err="1">
                <a:latin typeface="Courier New" panose="02070309020205020404" pitchFamily="49" charset="0"/>
                <a:cs typeface="Courier New" panose="02070309020205020404" pitchFamily="49" charset="0"/>
              </a:rPr>
              <a:t>XLogLongPageHeaderData</a:t>
            </a:r>
            <a:endParaRPr lang="en-US" sz="1300" dirty="0">
              <a:latin typeface="Courier New" panose="02070309020205020404" pitchFamily="49" charset="0"/>
              <a:cs typeface="Courier New" panose="02070309020205020404" pitchFamily="49" charset="0"/>
            </a:endParaRPr>
          </a:p>
        </p:txBody>
      </p:sp>
      <p:sp>
        <p:nvSpPr>
          <p:cNvPr id="6" name="TextBox 5">
            <a:extLst>
              <a:ext uri="{FF2B5EF4-FFF2-40B4-BE49-F238E27FC236}">
                <a16:creationId xmlns:a16="http://schemas.microsoft.com/office/drawing/2014/main" id="{25BA63F2-701C-9E09-F032-4121999AE345}"/>
              </a:ext>
            </a:extLst>
          </p:cNvPr>
          <p:cNvSpPr txBox="1"/>
          <p:nvPr/>
        </p:nvSpPr>
        <p:spPr>
          <a:xfrm>
            <a:off x="5130621" y="1852037"/>
            <a:ext cx="1949630" cy="200055"/>
          </a:xfrm>
          <a:prstGeom prst="rect">
            <a:avLst/>
          </a:prstGeom>
          <a:solidFill>
            <a:srgbClr val="FFB701"/>
          </a:solidFill>
        </p:spPr>
        <p:txBody>
          <a:bodyPr wrap="square" lIns="0" tIns="0" rIns="0" bIns="0" anchor="ctr" anchorCtr="0">
            <a:spAutoFit/>
          </a:bodyPr>
          <a:lstStyle/>
          <a:p>
            <a:pPr algn="ctr"/>
            <a:r>
              <a:rPr lang="en-AU" sz="1300" dirty="0">
                <a:latin typeface="Courier New" panose="02070309020205020404" pitchFamily="49" charset="0"/>
                <a:cs typeface="Courier New" panose="02070309020205020404" pitchFamily="49" charset="0"/>
              </a:rPr>
              <a:t>XLogPageHeaderData</a:t>
            </a:r>
            <a:endParaRPr lang="en-US" sz="1300" dirty="0">
              <a:latin typeface="Courier New" panose="02070309020205020404" pitchFamily="49" charset="0"/>
              <a:cs typeface="Courier New" panose="02070309020205020404" pitchFamily="49" charset="0"/>
            </a:endParaRPr>
          </a:p>
        </p:txBody>
      </p:sp>
      <p:grpSp>
        <p:nvGrpSpPr>
          <p:cNvPr id="40" name="Group 39">
            <a:extLst>
              <a:ext uri="{FF2B5EF4-FFF2-40B4-BE49-F238E27FC236}">
                <a16:creationId xmlns:a16="http://schemas.microsoft.com/office/drawing/2014/main" id="{373B1C62-4785-BF75-1375-0F1046FC1F7B}"/>
              </a:ext>
            </a:extLst>
          </p:cNvPr>
          <p:cNvGrpSpPr/>
          <p:nvPr/>
        </p:nvGrpSpPr>
        <p:grpSpPr>
          <a:xfrm>
            <a:off x="2868464" y="4240903"/>
            <a:ext cx="1978298" cy="252000"/>
            <a:chOff x="2355192" y="3963382"/>
            <a:chExt cx="1978298" cy="360000"/>
          </a:xfrm>
        </p:grpSpPr>
        <p:sp>
          <p:nvSpPr>
            <p:cNvPr id="38" name="Rectangle 37">
              <a:extLst>
                <a:ext uri="{FF2B5EF4-FFF2-40B4-BE49-F238E27FC236}">
                  <a16:creationId xmlns:a16="http://schemas.microsoft.com/office/drawing/2014/main" id="{6E08ED34-C6D1-E5E2-1384-6BF89AC368CB}"/>
                </a:ext>
              </a:extLst>
            </p:cNvPr>
            <p:cNvSpPr/>
            <p:nvPr/>
          </p:nvSpPr>
          <p:spPr>
            <a:xfrm>
              <a:off x="2355192" y="3963382"/>
              <a:ext cx="818908" cy="360000"/>
            </a:xfrm>
            <a:prstGeom prst="rect">
              <a:avLst/>
            </a:prstGeom>
            <a:solidFill>
              <a:schemeClr val="bg1">
                <a:lumMod val="85000"/>
              </a:schemeClr>
            </a:solidFill>
            <a:ln w="12700">
              <a:noFill/>
            </a:ln>
            <a:effectLst/>
          </p:spPr>
          <p:txBody>
            <a:bodyPr wrap="square" lIns="0" tIns="0" rIns="0" bIns="0" rtlCol="0" anchor="ctr" anchorCtr="0">
              <a:noAutofit/>
            </a:bodyPr>
            <a:lstStyle/>
            <a:p>
              <a:pPr algn="ctr" defTabSz="457200">
                <a:lnSpc>
                  <a:spcPts val="1300"/>
                </a:lnSpc>
                <a:defRPr/>
              </a:pPr>
              <a:r>
                <a:rPr lang="en-AU" sz="1000" kern="0" dirty="0">
                  <a:solidFill>
                    <a:prstClr val="black">
                      <a:lumMod val="95000"/>
                      <a:lumOff val="5000"/>
                    </a:prstClr>
                  </a:solidFill>
                  <a:latin typeface="Fujitsu Infinity Pro"/>
                </a:rPr>
                <a:t>XLogRecord</a:t>
              </a:r>
            </a:p>
          </p:txBody>
        </p:sp>
        <p:sp>
          <p:nvSpPr>
            <p:cNvPr id="39" name="Rectangle 38">
              <a:extLst>
                <a:ext uri="{FF2B5EF4-FFF2-40B4-BE49-F238E27FC236}">
                  <a16:creationId xmlns:a16="http://schemas.microsoft.com/office/drawing/2014/main" id="{7D666C30-C5C6-2219-8A28-C1477C340F19}"/>
                </a:ext>
              </a:extLst>
            </p:cNvPr>
            <p:cNvSpPr/>
            <p:nvPr/>
          </p:nvSpPr>
          <p:spPr>
            <a:xfrm>
              <a:off x="3174100" y="3963382"/>
              <a:ext cx="1159390" cy="360000"/>
            </a:xfrm>
            <a:prstGeom prst="rect">
              <a:avLst/>
            </a:prstGeom>
            <a:solidFill>
              <a:schemeClr val="bg1">
                <a:lumMod val="95000"/>
              </a:schemeClr>
            </a:solidFill>
            <a:ln w="12700">
              <a:noFill/>
            </a:ln>
            <a:effectLst/>
          </p:spPr>
          <p:txBody>
            <a:bodyPr wrap="square" lIns="0" tIns="0" rIns="0" bIns="0" rtlCol="0" anchor="ctr" anchorCtr="0">
              <a:noAutofit/>
            </a:bodyPr>
            <a:lstStyle/>
            <a:p>
              <a:pPr algn="ctr" defTabSz="457200">
                <a:lnSpc>
                  <a:spcPts val="1300"/>
                </a:lnSpc>
                <a:defRPr/>
              </a:pPr>
              <a:r>
                <a:rPr lang="en-AU" sz="1000" kern="0" dirty="0">
                  <a:solidFill>
                    <a:prstClr val="black">
                      <a:lumMod val="95000"/>
                      <a:lumOff val="5000"/>
                    </a:prstClr>
                  </a:solidFill>
                  <a:latin typeface="Fujitsu Infinity Pro"/>
                </a:rPr>
                <a:t>XLOG record data</a:t>
              </a:r>
            </a:p>
          </p:txBody>
        </p:sp>
      </p:grpSp>
      <p:cxnSp>
        <p:nvCxnSpPr>
          <p:cNvPr id="42" name="Connector: Elbow 41">
            <a:extLst>
              <a:ext uri="{FF2B5EF4-FFF2-40B4-BE49-F238E27FC236}">
                <a16:creationId xmlns:a16="http://schemas.microsoft.com/office/drawing/2014/main" id="{BD7EFC73-3F66-4220-D89A-5E6C94223D2D}"/>
              </a:ext>
            </a:extLst>
          </p:cNvPr>
          <p:cNvCxnSpPr>
            <a:cxnSpLocks/>
          </p:cNvCxnSpPr>
          <p:nvPr/>
        </p:nvCxnSpPr>
        <p:spPr>
          <a:xfrm rot="5400000">
            <a:off x="2958464" y="3810487"/>
            <a:ext cx="360000" cy="540000"/>
          </a:xfrm>
          <a:prstGeom prst="bentConnector3">
            <a:avLst>
              <a:gd name="adj1" fmla="val 65956"/>
            </a:avLst>
          </a:prstGeom>
          <a:ln w="15875" cap="rnd">
            <a:solidFill>
              <a:schemeClr val="tx1">
                <a:lumMod val="65000"/>
                <a:lumOff val="35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26AC48EB-6AFE-A6AC-E756-BA590980EF9E}"/>
              </a:ext>
            </a:extLst>
          </p:cNvPr>
          <p:cNvCxnSpPr>
            <a:cxnSpLocks/>
          </p:cNvCxnSpPr>
          <p:nvPr/>
        </p:nvCxnSpPr>
        <p:spPr>
          <a:xfrm rot="16200000" flipH="1">
            <a:off x="4396762" y="3806379"/>
            <a:ext cx="360000" cy="540000"/>
          </a:xfrm>
          <a:prstGeom prst="bentConnector3">
            <a:avLst>
              <a:gd name="adj1" fmla="val 67501"/>
            </a:avLst>
          </a:prstGeom>
          <a:ln w="15875" cap="rnd">
            <a:solidFill>
              <a:schemeClr val="tx1">
                <a:lumMod val="65000"/>
                <a:lumOff val="3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E8E8166D-D2EA-EA20-4567-60C229DD3DEF}"/>
              </a:ext>
            </a:extLst>
          </p:cNvPr>
          <p:cNvSpPr/>
          <p:nvPr/>
        </p:nvSpPr>
        <p:spPr>
          <a:xfrm>
            <a:off x="1406139" y="3684091"/>
            <a:ext cx="201474" cy="252000"/>
          </a:xfrm>
          <a:prstGeom prst="rect">
            <a:avLst/>
          </a:prstGeom>
          <a:solidFill>
            <a:srgbClr val="FA8801"/>
          </a:solidFill>
          <a:ln w="12700">
            <a:noFill/>
          </a:ln>
          <a:effectLst/>
        </p:spPr>
        <p:txBody>
          <a:bodyPr wrap="square" lIns="0" tIns="0" rIns="0" bIns="0" rtlCol="0" anchor="ctr" anchorCtr="0">
            <a:noAutofit/>
          </a:bodyPr>
          <a:lstStyle/>
          <a:p>
            <a:pPr algn="ctr" defTabSz="457200">
              <a:lnSpc>
                <a:spcPts val="1300"/>
              </a:lnSpc>
              <a:defRPr/>
            </a:pPr>
            <a:endParaRPr lang="en-AU" sz="1000" kern="0" dirty="0">
              <a:solidFill>
                <a:prstClr val="black">
                  <a:lumMod val="95000"/>
                  <a:lumOff val="5000"/>
                </a:prstClr>
              </a:solidFill>
              <a:latin typeface="Fujitsu Infinity Pro"/>
            </a:endParaRPr>
          </a:p>
        </p:txBody>
      </p:sp>
      <p:sp>
        <p:nvSpPr>
          <p:cNvPr id="19" name="Rectangle 18">
            <a:extLst>
              <a:ext uri="{FF2B5EF4-FFF2-40B4-BE49-F238E27FC236}">
                <a16:creationId xmlns:a16="http://schemas.microsoft.com/office/drawing/2014/main" id="{AA94A5D5-9F41-2E5E-7E1E-185D1F4925BE}"/>
              </a:ext>
            </a:extLst>
          </p:cNvPr>
          <p:cNvSpPr/>
          <p:nvPr/>
        </p:nvSpPr>
        <p:spPr>
          <a:xfrm>
            <a:off x="1607613" y="3684091"/>
            <a:ext cx="900000" cy="252000"/>
          </a:xfrm>
          <a:prstGeom prst="rect">
            <a:avLst/>
          </a:prstGeom>
          <a:solidFill>
            <a:schemeClr val="bg1">
              <a:lumMod val="95000"/>
            </a:schemeClr>
          </a:solidFill>
          <a:ln w="12700">
            <a:noFill/>
          </a:ln>
          <a:effectLst/>
        </p:spPr>
        <p:txBody>
          <a:bodyPr wrap="square" lIns="0" tIns="0" rIns="0" bIns="0" rtlCol="0" anchor="ctr" anchorCtr="0">
            <a:noAutofit/>
          </a:bodyPr>
          <a:lstStyle/>
          <a:p>
            <a:pPr algn="ctr" defTabSz="457200">
              <a:lnSpc>
                <a:spcPts val="1300"/>
              </a:lnSpc>
              <a:defRPr/>
            </a:pPr>
            <a:r>
              <a:rPr lang="en-AU" sz="1000" kern="0" dirty="0">
                <a:solidFill>
                  <a:prstClr val="black">
                    <a:lumMod val="95000"/>
                    <a:lumOff val="5000"/>
                  </a:prstClr>
                </a:solidFill>
                <a:latin typeface="Fujitsu Infinity Pro"/>
              </a:rPr>
              <a:t>XLOG record</a:t>
            </a:r>
          </a:p>
        </p:txBody>
      </p:sp>
      <p:sp>
        <p:nvSpPr>
          <p:cNvPr id="26" name="Rectangle 25">
            <a:extLst>
              <a:ext uri="{FF2B5EF4-FFF2-40B4-BE49-F238E27FC236}">
                <a16:creationId xmlns:a16="http://schemas.microsoft.com/office/drawing/2014/main" id="{4969FFBB-596A-272E-06B2-2DC202599431}"/>
              </a:ext>
            </a:extLst>
          </p:cNvPr>
          <p:cNvSpPr/>
          <p:nvPr/>
        </p:nvSpPr>
        <p:spPr>
          <a:xfrm>
            <a:off x="2507613" y="3684091"/>
            <a:ext cx="900000" cy="252000"/>
          </a:xfrm>
          <a:prstGeom prst="rect">
            <a:avLst/>
          </a:prstGeom>
          <a:solidFill>
            <a:schemeClr val="bg1">
              <a:lumMod val="95000"/>
            </a:schemeClr>
          </a:solidFill>
          <a:ln w="12700">
            <a:noFill/>
          </a:ln>
          <a:effectLst/>
        </p:spPr>
        <p:txBody>
          <a:bodyPr wrap="square" lIns="0" tIns="0" rIns="0" bIns="0" rtlCol="0" anchor="ctr" anchorCtr="0">
            <a:noAutofit/>
          </a:bodyPr>
          <a:lstStyle/>
          <a:p>
            <a:pPr algn="ctr" defTabSz="457200">
              <a:lnSpc>
                <a:spcPts val="1300"/>
              </a:lnSpc>
              <a:defRPr/>
            </a:pPr>
            <a:r>
              <a:rPr lang="en-AU" sz="1000" kern="0" dirty="0">
                <a:solidFill>
                  <a:prstClr val="black">
                    <a:lumMod val="95000"/>
                    <a:lumOff val="5000"/>
                  </a:prstClr>
                </a:solidFill>
                <a:latin typeface="Fujitsu Infinity Pro"/>
              </a:rPr>
              <a:t>XLOG record</a:t>
            </a:r>
          </a:p>
        </p:txBody>
      </p:sp>
      <p:sp>
        <p:nvSpPr>
          <p:cNvPr id="27" name="Rectangle 26">
            <a:extLst>
              <a:ext uri="{FF2B5EF4-FFF2-40B4-BE49-F238E27FC236}">
                <a16:creationId xmlns:a16="http://schemas.microsoft.com/office/drawing/2014/main" id="{AC2F9D20-DA8F-1493-1C97-73405468FC0A}"/>
              </a:ext>
            </a:extLst>
          </p:cNvPr>
          <p:cNvSpPr/>
          <p:nvPr/>
        </p:nvSpPr>
        <p:spPr>
          <a:xfrm>
            <a:off x="3407613" y="3684091"/>
            <a:ext cx="900000" cy="252000"/>
          </a:xfrm>
          <a:prstGeom prst="rect">
            <a:avLst/>
          </a:prstGeom>
          <a:solidFill>
            <a:schemeClr val="bg1">
              <a:lumMod val="95000"/>
            </a:schemeClr>
          </a:solidFill>
          <a:ln w="12700">
            <a:noFill/>
          </a:ln>
          <a:effectLst/>
        </p:spPr>
        <p:txBody>
          <a:bodyPr wrap="square" lIns="0" tIns="0" rIns="0" bIns="0" rtlCol="0" anchor="ctr" anchorCtr="0">
            <a:noAutofit/>
          </a:bodyPr>
          <a:lstStyle/>
          <a:p>
            <a:pPr algn="ctr" defTabSz="457200">
              <a:lnSpc>
                <a:spcPts val="1300"/>
              </a:lnSpc>
              <a:defRPr/>
            </a:pPr>
            <a:r>
              <a:rPr lang="en-AU" sz="1000" kern="0" dirty="0">
                <a:solidFill>
                  <a:prstClr val="black">
                    <a:lumMod val="95000"/>
                    <a:lumOff val="5000"/>
                  </a:prstClr>
                </a:solidFill>
                <a:latin typeface="Fujitsu Infinity Pro"/>
              </a:rPr>
              <a:t>XLOG record</a:t>
            </a:r>
          </a:p>
        </p:txBody>
      </p:sp>
      <p:sp>
        <p:nvSpPr>
          <p:cNvPr id="29" name="Rectangle 28">
            <a:extLst>
              <a:ext uri="{FF2B5EF4-FFF2-40B4-BE49-F238E27FC236}">
                <a16:creationId xmlns:a16="http://schemas.microsoft.com/office/drawing/2014/main" id="{66EFB0DF-C4C0-E53C-86C3-408BB556C813}"/>
              </a:ext>
            </a:extLst>
          </p:cNvPr>
          <p:cNvSpPr/>
          <p:nvPr/>
        </p:nvSpPr>
        <p:spPr>
          <a:xfrm>
            <a:off x="4307612" y="3684091"/>
            <a:ext cx="159377" cy="252000"/>
          </a:xfrm>
          <a:prstGeom prst="rect">
            <a:avLst/>
          </a:prstGeom>
          <a:solidFill>
            <a:schemeClr val="bg1">
              <a:lumMod val="95000"/>
            </a:schemeClr>
          </a:solidFill>
          <a:ln w="12700">
            <a:noFill/>
          </a:ln>
          <a:effectLst/>
        </p:spPr>
        <p:txBody>
          <a:bodyPr wrap="square" lIns="0" tIns="0" rIns="0" bIns="0" rtlCol="0" anchor="ctr" anchorCtr="0">
            <a:noAutofit/>
          </a:bodyPr>
          <a:lstStyle/>
          <a:p>
            <a:pPr algn="ctr" defTabSz="457200">
              <a:lnSpc>
                <a:spcPts val="1300"/>
              </a:lnSpc>
              <a:defRPr/>
            </a:pPr>
            <a:endParaRPr lang="en-AU" sz="1000" kern="0" dirty="0">
              <a:solidFill>
                <a:prstClr val="black">
                  <a:lumMod val="95000"/>
                  <a:lumOff val="5000"/>
                </a:prstClr>
              </a:solidFill>
              <a:latin typeface="Fujitsu Infinity Pro"/>
            </a:endParaRPr>
          </a:p>
        </p:txBody>
      </p:sp>
      <p:sp>
        <p:nvSpPr>
          <p:cNvPr id="32" name="Rectangle 31">
            <a:extLst>
              <a:ext uri="{FF2B5EF4-FFF2-40B4-BE49-F238E27FC236}">
                <a16:creationId xmlns:a16="http://schemas.microsoft.com/office/drawing/2014/main" id="{67539F66-7076-B6CD-4335-C67ACACAF160}"/>
              </a:ext>
            </a:extLst>
          </p:cNvPr>
          <p:cNvSpPr/>
          <p:nvPr/>
        </p:nvSpPr>
        <p:spPr>
          <a:xfrm>
            <a:off x="4668464" y="3684091"/>
            <a:ext cx="900000" cy="252000"/>
          </a:xfrm>
          <a:prstGeom prst="rect">
            <a:avLst/>
          </a:prstGeom>
          <a:solidFill>
            <a:schemeClr val="bg1">
              <a:lumMod val="95000"/>
            </a:schemeClr>
          </a:solidFill>
          <a:ln w="12700">
            <a:noFill/>
          </a:ln>
          <a:effectLst/>
        </p:spPr>
        <p:txBody>
          <a:bodyPr wrap="square" lIns="0" tIns="0" rIns="0" bIns="0" rtlCol="0" anchor="ctr" anchorCtr="0">
            <a:noAutofit/>
          </a:bodyPr>
          <a:lstStyle/>
          <a:p>
            <a:pPr algn="ctr" defTabSz="457200">
              <a:lnSpc>
                <a:spcPts val="1300"/>
              </a:lnSpc>
              <a:defRPr/>
            </a:pPr>
            <a:r>
              <a:rPr lang="en-AU" sz="1000" kern="0" dirty="0">
                <a:solidFill>
                  <a:prstClr val="black">
                    <a:lumMod val="95000"/>
                    <a:lumOff val="5000"/>
                  </a:prstClr>
                </a:solidFill>
                <a:latin typeface="Fujitsu Infinity Pro"/>
              </a:rPr>
              <a:t>XLOG record</a:t>
            </a:r>
          </a:p>
        </p:txBody>
      </p:sp>
      <p:sp>
        <p:nvSpPr>
          <p:cNvPr id="34" name="Rectangle 33">
            <a:extLst>
              <a:ext uri="{FF2B5EF4-FFF2-40B4-BE49-F238E27FC236}">
                <a16:creationId xmlns:a16="http://schemas.microsoft.com/office/drawing/2014/main" id="{3E21627A-7648-F80E-3834-63B9FB75C184}"/>
              </a:ext>
            </a:extLst>
          </p:cNvPr>
          <p:cNvSpPr/>
          <p:nvPr/>
        </p:nvSpPr>
        <p:spPr>
          <a:xfrm>
            <a:off x="5568464" y="3684091"/>
            <a:ext cx="1145282" cy="252000"/>
          </a:xfrm>
          <a:prstGeom prst="rect">
            <a:avLst/>
          </a:prstGeom>
          <a:solidFill>
            <a:schemeClr val="bg1">
              <a:lumMod val="95000"/>
            </a:schemeClr>
          </a:solidFill>
          <a:ln w="12700">
            <a:noFill/>
          </a:ln>
          <a:effectLst/>
        </p:spPr>
        <p:txBody>
          <a:bodyPr wrap="square" lIns="0" tIns="0" rIns="0" bIns="0" rtlCol="0" anchor="ctr" anchorCtr="0">
            <a:noAutofit/>
          </a:bodyPr>
          <a:lstStyle/>
          <a:p>
            <a:pPr algn="ctr" defTabSz="457200">
              <a:lnSpc>
                <a:spcPts val="1300"/>
              </a:lnSpc>
              <a:defRPr/>
            </a:pPr>
            <a:endParaRPr lang="en-AU" sz="1000" kern="0" dirty="0">
              <a:solidFill>
                <a:prstClr val="black">
                  <a:lumMod val="95000"/>
                  <a:lumOff val="5000"/>
                </a:prstClr>
              </a:solidFill>
              <a:latin typeface="Fujitsu Infinity Pro"/>
            </a:endParaRPr>
          </a:p>
        </p:txBody>
      </p:sp>
      <p:sp>
        <p:nvSpPr>
          <p:cNvPr id="35" name="Rectangle 34">
            <a:extLst>
              <a:ext uri="{FF2B5EF4-FFF2-40B4-BE49-F238E27FC236}">
                <a16:creationId xmlns:a16="http://schemas.microsoft.com/office/drawing/2014/main" id="{BA68B215-0715-D87C-0B48-26BF3553E820}"/>
              </a:ext>
            </a:extLst>
          </p:cNvPr>
          <p:cNvSpPr/>
          <p:nvPr/>
        </p:nvSpPr>
        <p:spPr>
          <a:xfrm>
            <a:off x="4466990" y="3684091"/>
            <a:ext cx="201474" cy="252000"/>
          </a:xfrm>
          <a:prstGeom prst="rect">
            <a:avLst/>
          </a:prstGeom>
          <a:solidFill>
            <a:srgbClr val="FA8801"/>
          </a:solidFill>
          <a:ln w="12700">
            <a:noFill/>
          </a:ln>
          <a:effectLst/>
        </p:spPr>
        <p:txBody>
          <a:bodyPr wrap="square" lIns="0" tIns="0" rIns="0" bIns="0" rtlCol="0" anchor="ctr" anchorCtr="0">
            <a:noAutofit/>
          </a:bodyPr>
          <a:lstStyle/>
          <a:p>
            <a:pPr algn="ctr" defTabSz="457200">
              <a:lnSpc>
                <a:spcPts val="1300"/>
              </a:lnSpc>
              <a:defRPr/>
            </a:pPr>
            <a:endParaRPr lang="en-AU" sz="1000" kern="0" dirty="0">
              <a:solidFill>
                <a:prstClr val="black">
                  <a:lumMod val="95000"/>
                  <a:lumOff val="5000"/>
                </a:prstClr>
              </a:solidFill>
              <a:latin typeface="Fujitsu Infinity Pro"/>
            </a:endParaRPr>
          </a:p>
        </p:txBody>
      </p:sp>
      <p:sp>
        <p:nvSpPr>
          <p:cNvPr id="36" name="Rectangle 35">
            <a:extLst>
              <a:ext uri="{FF2B5EF4-FFF2-40B4-BE49-F238E27FC236}">
                <a16:creationId xmlns:a16="http://schemas.microsoft.com/office/drawing/2014/main" id="{77635E52-D306-8E82-9253-ADABA4BA0B32}"/>
              </a:ext>
            </a:extLst>
          </p:cNvPr>
          <p:cNvSpPr/>
          <p:nvPr/>
        </p:nvSpPr>
        <p:spPr>
          <a:xfrm>
            <a:off x="6713746" y="3684091"/>
            <a:ext cx="201474" cy="252000"/>
          </a:xfrm>
          <a:prstGeom prst="rect">
            <a:avLst/>
          </a:prstGeom>
          <a:solidFill>
            <a:srgbClr val="FA8801"/>
          </a:solidFill>
          <a:ln w="12700">
            <a:noFill/>
          </a:ln>
          <a:effectLst/>
        </p:spPr>
        <p:txBody>
          <a:bodyPr wrap="square" lIns="0" tIns="0" rIns="0" bIns="0" rtlCol="0" anchor="ctr" anchorCtr="0">
            <a:noAutofit/>
          </a:bodyPr>
          <a:lstStyle/>
          <a:p>
            <a:pPr algn="ctr" defTabSz="457200">
              <a:lnSpc>
                <a:spcPts val="1300"/>
              </a:lnSpc>
              <a:defRPr/>
            </a:pPr>
            <a:endParaRPr lang="en-AU" sz="1000" kern="0" dirty="0">
              <a:solidFill>
                <a:prstClr val="black">
                  <a:lumMod val="95000"/>
                  <a:lumOff val="5000"/>
                </a:prstClr>
              </a:solidFill>
              <a:latin typeface="Fujitsu Infinity Pro"/>
            </a:endParaRPr>
          </a:p>
        </p:txBody>
      </p:sp>
      <p:sp>
        <p:nvSpPr>
          <p:cNvPr id="37" name="Rectangle 36">
            <a:extLst>
              <a:ext uri="{FF2B5EF4-FFF2-40B4-BE49-F238E27FC236}">
                <a16:creationId xmlns:a16="http://schemas.microsoft.com/office/drawing/2014/main" id="{75652D8A-C060-FB58-FB38-2A152847C986}"/>
              </a:ext>
            </a:extLst>
          </p:cNvPr>
          <p:cNvSpPr/>
          <p:nvPr/>
        </p:nvSpPr>
        <p:spPr>
          <a:xfrm>
            <a:off x="6915219" y="3684091"/>
            <a:ext cx="1222471" cy="252000"/>
          </a:xfrm>
          <a:prstGeom prst="rect">
            <a:avLst/>
          </a:prstGeom>
          <a:solidFill>
            <a:schemeClr val="bg1">
              <a:lumMod val="95000"/>
            </a:schemeClr>
          </a:solidFill>
          <a:ln w="12700">
            <a:noFill/>
          </a:ln>
          <a:effectLst/>
        </p:spPr>
        <p:txBody>
          <a:bodyPr wrap="square" lIns="0" tIns="0" rIns="0" bIns="0" rtlCol="0" anchor="ctr" anchorCtr="0">
            <a:noAutofit/>
          </a:bodyPr>
          <a:lstStyle/>
          <a:p>
            <a:pPr algn="ctr" defTabSz="457200">
              <a:lnSpc>
                <a:spcPts val="1300"/>
              </a:lnSpc>
              <a:defRPr/>
            </a:pPr>
            <a:endParaRPr lang="en-AU" sz="1000" kern="0" dirty="0">
              <a:solidFill>
                <a:prstClr val="black">
                  <a:lumMod val="95000"/>
                  <a:lumOff val="5000"/>
                </a:prstClr>
              </a:solidFill>
              <a:latin typeface="Fujitsu Infinity Pro"/>
            </a:endParaRPr>
          </a:p>
        </p:txBody>
      </p:sp>
      <p:sp>
        <p:nvSpPr>
          <p:cNvPr id="47" name="TextBox 46">
            <a:extLst>
              <a:ext uri="{FF2B5EF4-FFF2-40B4-BE49-F238E27FC236}">
                <a16:creationId xmlns:a16="http://schemas.microsoft.com/office/drawing/2014/main" id="{38D52AC8-BCF9-AFDC-796D-8EEA7C351D65}"/>
              </a:ext>
            </a:extLst>
          </p:cNvPr>
          <p:cNvSpPr txBox="1"/>
          <p:nvPr/>
        </p:nvSpPr>
        <p:spPr>
          <a:xfrm>
            <a:off x="624876" y="4267015"/>
            <a:ext cx="1764000" cy="153888"/>
          </a:xfrm>
          <a:prstGeom prst="rect">
            <a:avLst/>
          </a:prstGeom>
          <a:solidFill>
            <a:srgbClr val="FFD800"/>
          </a:solidFill>
        </p:spPr>
        <p:txBody>
          <a:bodyPr wrap="square" lIns="0" tIns="0" rIns="0" bIns="0" anchor="ctr" anchorCtr="0">
            <a:spAutoFit/>
          </a:bodyPr>
          <a:lstStyle/>
          <a:p>
            <a:pPr algn="ctr"/>
            <a:r>
              <a:rPr lang="en-AU" sz="1000" dirty="0">
                <a:latin typeface="Courier New" panose="02070309020205020404" pitchFamily="49" charset="0"/>
                <a:cs typeface="Courier New" panose="02070309020205020404" pitchFamily="49" charset="0"/>
              </a:rPr>
              <a:t>XLogLongPageHeaderData</a:t>
            </a:r>
            <a:endParaRPr lang="en-US" sz="1000" dirty="0">
              <a:latin typeface="Courier New" panose="02070309020205020404" pitchFamily="49" charset="0"/>
              <a:cs typeface="Courier New" panose="02070309020205020404" pitchFamily="49" charset="0"/>
            </a:endParaRPr>
          </a:p>
        </p:txBody>
      </p:sp>
      <p:cxnSp>
        <p:nvCxnSpPr>
          <p:cNvPr id="49" name="Straight Connector 48">
            <a:extLst>
              <a:ext uri="{FF2B5EF4-FFF2-40B4-BE49-F238E27FC236}">
                <a16:creationId xmlns:a16="http://schemas.microsoft.com/office/drawing/2014/main" id="{7DE09FBF-D434-E6B8-8916-A9B960D11EE0}"/>
              </a:ext>
            </a:extLst>
          </p:cNvPr>
          <p:cNvCxnSpPr>
            <a:stCxn id="18" idx="2"/>
            <a:endCxn id="47" idx="0"/>
          </p:cNvCxnSpPr>
          <p:nvPr/>
        </p:nvCxnSpPr>
        <p:spPr>
          <a:xfrm>
            <a:off x="1506876" y="3936091"/>
            <a:ext cx="0" cy="330924"/>
          </a:xfrm>
          <a:prstGeom prst="line">
            <a:avLst/>
          </a:prstGeom>
          <a:ln w="15875" cap="rnd">
            <a:solidFill>
              <a:schemeClr val="tx1">
                <a:lumMod val="65000"/>
                <a:lumOff val="3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66" name="Right Brace 65">
            <a:extLst>
              <a:ext uri="{FF2B5EF4-FFF2-40B4-BE49-F238E27FC236}">
                <a16:creationId xmlns:a16="http://schemas.microsoft.com/office/drawing/2014/main" id="{6EBB8DFE-85E4-6EC3-D116-4EFC8D90A29F}"/>
              </a:ext>
            </a:extLst>
          </p:cNvPr>
          <p:cNvSpPr/>
          <p:nvPr/>
        </p:nvSpPr>
        <p:spPr>
          <a:xfrm rot="16200000">
            <a:off x="2855139" y="2054128"/>
            <a:ext cx="144000" cy="3042000"/>
          </a:xfrm>
          <a:prstGeom prst="rightBrace">
            <a:avLst>
              <a:gd name="adj1" fmla="val 0"/>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98" name="Group 97">
            <a:extLst>
              <a:ext uri="{FF2B5EF4-FFF2-40B4-BE49-F238E27FC236}">
                <a16:creationId xmlns:a16="http://schemas.microsoft.com/office/drawing/2014/main" id="{DBB54990-5E53-20F3-FB08-01C1ED441E21}"/>
              </a:ext>
            </a:extLst>
          </p:cNvPr>
          <p:cNvGrpSpPr/>
          <p:nvPr/>
        </p:nvGrpSpPr>
        <p:grpSpPr>
          <a:xfrm>
            <a:off x="4567727" y="3914644"/>
            <a:ext cx="3174489" cy="318448"/>
            <a:chOff x="4567727" y="3914644"/>
            <a:chExt cx="3174489" cy="318448"/>
          </a:xfrm>
        </p:grpSpPr>
        <p:cxnSp>
          <p:nvCxnSpPr>
            <p:cNvPr id="65" name="Straight Connector 64">
              <a:extLst>
                <a:ext uri="{FF2B5EF4-FFF2-40B4-BE49-F238E27FC236}">
                  <a16:creationId xmlns:a16="http://schemas.microsoft.com/office/drawing/2014/main" id="{B94CC1C5-F59E-AE36-5DE5-08A41F02FFFB}"/>
                </a:ext>
              </a:extLst>
            </p:cNvPr>
            <p:cNvCxnSpPr>
              <a:cxnSpLocks/>
            </p:cNvCxnSpPr>
            <p:nvPr/>
          </p:nvCxnSpPr>
          <p:spPr>
            <a:xfrm>
              <a:off x="4572000" y="4048330"/>
              <a:ext cx="3170216" cy="0"/>
            </a:xfrm>
            <a:prstGeom prst="line">
              <a:avLst/>
            </a:prstGeom>
            <a:ln w="15875" cap="rnd">
              <a:solidFill>
                <a:schemeClr val="tx1">
                  <a:lumMod val="65000"/>
                  <a:lumOff val="35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5437C772-1C2F-E9C7-28F4-25C3ADF913E5}"/>
                </a:ext>
              </a:extLst>
            </p:cNvPr>
            <p:cNvCxnSpPr>
              <a:cxnSpLocks/>
            </p:cNvCxnSpPr>
            <p:nvPr/>
          </p:nvCxnSpPr>
          <p:spPr>
            <a:xfrm flipV="1">
              <a:off x="4567727" y="3914644"/>
              <a:ext cx="0" cy="126000"/>
            </a:xfrm>
            <a:prstGeom prst="line">
              <a:avLst/>
            </a:prstGeom>
            <a:ln w="15875" cap="rnd">
              <a:solidFill>
                <a:schemeClr val="tx1">
                  <a:lumMod val="65000"/>
                  <a:lumOff val="35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7D983B4-9D10-C00B-065A-3AFA54D05A21}"/>
                </a:ext>
              </a:extLst>
            </p:cNvPr>
            <p:cNvCxnSpPr>
              <a:cxnSpLocks/>
            </p:cNvCxnSpPr>
            <p:nvPr/>
          </p:nvCxnSpPr>
          <p:spPr>
            <a:xfrm flipV="1">
              <a:off x="6814483" y="3914644"/>
              <a:ext cx="0" cy="126000"/>
            </a:xfrm>
            <a:prstGeom prst="line">
              <a:avLst/>
            </a:prstGeom>
            <a:ln w="15875" cap="rnd">
              <a:solidFill>
                <a:schemeClr val="tx1">
                  <a:lumMod val="65000"/>
                  <a:lumOff val="35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B3BA296-9C14-D8C5-32A3-5619B65E57AC}"/>
                </a:ext>
              </a:extLst>
            </p:cNvPr>
            <p:cNvCxnSpPr>
              <a:cxnSpLocks/>
            </p:cNvCxnSpPr>
            <p:nvPr/>
          </p:nvCxnSpPr>
          <p:spPr>
            <a:xfrm flipV="1">
              <a:off x="5716567" y="4053092"/>
              <a:ext cx="0" cy="180000"/>
            </a:xfrm>
            <a:prstGeom prst="line">
              <a:avLst/>
            </a:prstGeom>
            <a:ln w="15875" cap="rnd">
              <a:solidFill>
                <a:schemeClr val="tx1">
                  <a:lumMod val="65000"/>
                  <a:lumOff val="35000"/>
                </a:schemeClr>
              </a:solidFill>
              <a:prstDash val="sysDot"/>
              <a:round/>
            </a:ln>
          </p:spPr>
          <p:style>
            <a:lnRef idx="1">
              <a:schemeClr val="accent1"/>
            </a:lnRef>
            <a:fillRef idx="0">
              <a:schemeClr val="accent1"/>
            </a:fillRef>
            <a:effectRef idx="0">
              <a:schemeClr val="accent1"/>
            </a:effectRef>
            <a:fontRef idx="minor">
              <a:schemeClr val="tx1"/>
            </a:fontRef>
          </p:style>
        </p:cxnSp>
      </p:grpSp>
      <p:sp>
        <p:nvSpPr>
          <p:cNvPr id="76" name="Right Brace 75">
            <a:extLst>
              <a:ext uri="{FF2B5EF4-FFF2-40B4-BE49-F238E27FC236}">
                <a16:creationId xmlns:a16="http://schemas.microsoft.com/office/drawing/2014/main" id="{90FB6D0A-9874-0B83-5355-5BD701C3B7D2}"/>
              </a:ext>
            </a:extLst>
          </p:cNvPr>
          <p:cNvSpPr/>
          <p:nvPr/>
        </p:nvSpPr>
        <p:spPr>
          <a:xfrm rot="16200000">
            <a:off x="5518367" y="2451750"/>
            <a:ext cx="144000" cy="2246756"/>
          </a:xfrm>
          <a:prstGeom prst="rightBrace">
            <a:avLst>
              <a:gd name="adj1" fmla="val 0"/>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7" name="TextBox 76">
            <a:extLst>
              <a:ext uri="{FF2B5EF4-FFF2-40B4-BE49-F238E27FC236}">
                <a16:creationId xmlns:a16="http://schemas.microsoft.com/office/drawing/2014/main" id="{F93F4703-A7AF-EB53-4DAC-68A96AB57908}"/>
              </a:ext>
            </a:extLst>
          </p:cNvPr>
          <p:cNvSpPr txBox="1"/>
          <p:nvPr/>
        </p:nvSpPr>
        <p:spPr>
          <a:xfrm>
            <a:off x="2529311" y="3316469"/>
            <a:ext cx="805182" cy="153888"/>
          </a:xfrm>
          <a:prstGeom prst="rect">
            <a:avLst/>
          </a:prstGeom>
          <a:noFill/>
        </p:spPr>
        <p:txBody>
          <a:bodyPr wrap="square" lIns="0" tIns="0" rIns="0" bIns="0" anchor="ctr" anchorCtr="0">
            <a:spAutoFit/>
          </a:bodyPr>
          <a:lstStyle/>
          <a:p>
            <a:pPr algn="ctr"/>
            <a:r>
              <a:rPr lang="en-AU" sz="1000" dirty="0">
                <a:latin typeface="Fujitsu Infinity Pro" pitchFamily="2" charset="0"/>
                <a:cs typeface="Courier New" panose="02070309020205020404" pitchFamily="49" charset="0"/>
              </a:rPr>
              <a:t>8192 bytes</a:t>
            </a:r>
          </a:p>
        </p:txBody>
      </p:sp>
      <p:sp>
        <p:nvSpPr>
          <p:cNvPr id="78" name="TextBox 77">
            <a:extLst>
              <a:ext uri="{FF2B5EF4-FFF2-40B4-BE49-F238E27FC236}">
                <a16:creationId xmlns:a16="http://schemas.microsoft.com/office/drawing/2014/main" id="{BE7C126C-8F8B-736F-45E7-21B5DD1C973E}"/>
              </a:ext>
            </a:extLst>
          </p:cNvPr>
          <p:cNvSpPr txBox="1"/>
          <p:nvPr/>
        </p:nvSpPr>
        <p:spPr>
          <a:xfrm>
            <a:off x="5187776" y="3316469"/>
            <a:ext cx="805182" cy="153888"/>
          </a:xfrm>
          <a:prstGeom prst="rect">
            <a:avLst/>
          </a:prstGeom>
          <a:noFill/>
        </p:spPr>
        <p:txBody>
          <a:bodyPr wrap="square" lIns="0" tIns="0" rIns="0" bIns="0" anchor="ctr" anchorCtr="0">
            <a:spAutoFit/>
          </a:bodyPr>
          <a:lstStyle/>
          <a:p>
            <a:pPr algn="ctr"/>
            <a:r>
              <a:rPr lang="en-AU" sz="1000" dirty="0">
                <a:latin typeface="Fujitsu Infinity Pro" pitchFamily="2" charset="0"/>
                <a:cs typeface="Courier New" panose="02070309020205020404" pitchFamily="49" charset="0"/>
              </a:rPr>
              <a:t>8192 bytes</a:t>
            </a:r>
          </a:p>
        </p:txBody>
      </p:sp>
      <p:sp>
        <p:nvSpPr>
          <p:cNvPr id="79" name="Right Brace 78">
            <a:extLst>
              <a:ext uri="{FF2B5EF4-FFF2-40B4-BE49-F238E27FC236}">
                <a16:creationId xmlns:a16="http://schemas.microsoft.com/office/drawing/2014/main" id="{2EBF97A2-E677-7A5C-423F-B03B5E67ACF2}"/>
              </a:ext>
            </a:extLst>
          </p:cNvPr>
          <p:cNvSpPr/>
          <p:nvPr/>
        </p:nvSpPr>
        <p:spPr>
          <a:xfrm rot="16200000">
            <a:off x="4699914" y="-99373"/>
            <a:ext cx="144000" cy="6731551"/>
          </a:xfrm>
          <a:prstGeom prst="rightBrace">
            <a:avLst>
              <a:gd name="adj1" fmla="val 0"/>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1" name="TextBox 80">
            <a:extLst>
              <a:ext uri="{FF2B5EF4-FFF2-40B4-BE49-F238E27FC236}">
                <a16:creationId xmlns:a16="http://schemas.microsoft.com/office/drawing/2014/main" id="{4441706A-23A1-A966-99FB-08D93F21F7DB}"/>
              </a:ext>
            </a:extLst>
          </p:cNvPr>
          <p:cNvSpPr txBox="1"/>
          <p:nvPr/>
        </p:nvSpPr>
        <p:spPr>
          <a:xfrm>
            <a:off x="3779706" y="2998921"/>
            <a:ext cx="1984415" cy="153888"/>
          </a:xfrm>
          <a:prstGeom prst="rect">
            <a:avLst/>
          </a:prstGeom>
          <a:solidFill>
            <a:schemeClr val="tx1"/>
          </a:solidFill>
        </p:spPr>
        <p:txBody>
          <a:bodyPr wrap="square" lIns="0" tIns="0" rIns="0" bIns="0" anchor="ctr" anchorCtr="0">
            <a:spAutoFit/>
          </a:bodyPr>
          <a:lstStyle/>
          <a:p>
            <a:pPr algn="ctr"/>
            <a:r>
              <a:rPr lang="en-AU" sz="1000" dirty="0">
                <a:solidFill>
                  <a:schemeClr val="bg1"/>
                </a:solidFill>
                <a:latin typeface="Courier New" panose="02070309020205020404" pitchFamily="49" charset="0"/>
                <a:cs typeface="Courier New" panose="02070309020205020404" pitchFamily="49" charset="0"/>
              </a:rPr>
              <a:t>000000010000000100000000</a:t>
            </a:r>
          </a:p>
        </p:txBody>
      </p:sp>
      <p:cxnSp>
        <p:nvCxnSpPr>
          <p:cNvPr id="83" name="Straight Connector 82">
            <a:extLst>
              <a:ext uri="{FF2B5EF4-FFF2-40B4-BE49-F238E27FC236}">
                <a16:creationId xmlns:a16="http://schemas.microsoft.com/office/drawing/2014/main" id="{3705EC2E-FBE9-FE8D-B93A-71D38639436D}"/>
              </a:ext>
            </a:extLst>
          </p:cNvPr>
          <p:cNvCxnSpPr/>
          <p:nvPr/>
        </p:nvCxnSpPr>
        <p:spPr>
          <a:xfrm>
            <a:off x="1607613" y="3684091"/>
            <a:ext cx="0" cy="252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986D1F0-E9E6-02FC-E7AF-7E0DC80D6AE8}"/>
              </a:ext>
            </a:extLst>
          </p:cNvPr>
          <p:cNvCxnSpPr/>
          <p:nvPr/>
        </p:nvCxnSpPr>
        <p:spPr>
          <a:xfrm>
            <a:off x="2507613" y="3684091"/>
            <a:ext cx="0" cy="252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C1DA058-DE39-B800-EDAA-E18E85DF71D9}"/>
              </a:ext>
            </a:extLst>
          </p:cNvPr>
          <p:cNvCxnSpPr/>
          <p:nvPr/>
        </p:nvCxnSpPr>
        <p:spPr>
          <a:xfrm>
            <a:off x="3409206" y="3684091"/>
            <a:ext cx="0" cy="252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2641AB7-1FD2-FDE3-12B1-F8D3FF6A9053}"/>
              </a:ext>
            </a:extLst>
          </p:cNvPr>
          <p:cNvCxnSpPr/>
          <p:nvPr/>
        </p:nvCxnSpPr>
        <p:spPr>
          <a:xfrm>
            <a:off x="4306762" y="3684091"/>
            <a:ext cx="0" cy="252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022318A-A97B-8E9C-E3FD-9F9349EBBDAB}"/>
              </a:ext>
            </a:extLst>
          </p:cNvPr>
          <p:cNvCxnSpPr/>
          <p:nvPr/>
        </p:nvCxnSpPr>
        <p:spPr>
          <a:xfrm>
            <a:off x="4466989" y="3684091"/>
            <a:ext cx="0" cy="252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2F035DD-ECC1-8FB5-374A-0D6BCD062A50}"/>
              </a:ext>
            </a:extLst>
          </p:cNvPr>
          <p:cNvCxnSpPr/>
          <p:nvPr/>
        </p:nvCxnSpPr>
        <p:spPr>
          <a:xfrm>
            <a:off x="4668464" y="3684091"/>
            <a:ext cx="0" cy="252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4DC7439-CF02-F180-0701-8D135D835EEA}"/>
              </a:ext>
            </a:extLst>
          </p:cNvPr>
          <p:cNvCxnSpPr/>
          <p:nvPr/>
        </p:nvCxnSpPr>
        <p:spPr>
          <a:xfrm>
            <a:off x="5573495" y="3684091"/>
            <a:ext cx="0" cy="252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C4DC909-201B-9857-78A3-07F95727556C}"/>
              </a:ext>
            </a:extLst>
          </p:cNvPr>
          <p:cNvCxnSpPr/>
          <p:nvPr/>
        </p:nvCxnSpPr>
        <p:spPr>
          <a:xfrm>
            <a:off x="6713745" y="3684091"/>
            <a:ext cx="0" cy="252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8D2A895-78A6-4E58-F8A7-78616BF63D82}"/>
              </a:ext>
            </a:extLst>
          </p:cNvPr>
          <p:cNvCxnSpPr/>
          <p:nvPr/>
        </p:nvCxnSpPr>
        <p:spPr>
          <a:xfrm>
            <a:off x="6915219" y="3684091"/>
            <a:ext cx="0" cy="252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9EA818A-232F-A4C0-5CC3-9F345A961B44}"/>
              </a:ext>
            </a:extLst>
          </p:cNvPr>
          <p:cNvCxnSpPr>
            <a:cxnSpLocks/>
          </p:cNvCxnSpPr>
          <p:nvPr/>
        </p:nvCxnSpPr>
        <p:spPr>
          <a:xfrm>
            <a:off x="8137690" y="3684091"/>
            <a:ext cx="0" cy="252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98B8480-35BF-C7F3-14BA-0A2DE039B3DA}"/>
              </a:ext>
            </a:extLst>
          </p:cNvPr>
          <p:cNvCxnSpPr/>
          <p:nvPr/>
        </p:nvCxnSpPr>
        <p:spPr>
          <a:xfrm>
            <a:off x="1406138" y="3684091"/>
            <a:ext cx="0" cy="252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05C34D77-8E78-A0C3-ED5E-2987E9332FE0}"/>
              </a:ext>
            </a:extLst>
          </p:cNvPr>
          <p:cNvSpPr txBox="1"/>
          <p:nvPr/>
        </p:nvSpPr>
        <p:spPr>
          <a:xfrm>
            <a:off x="4386462" y="2813898"/>
            <a:ext cx="805182" cy="153888"/>
          </a:xfrm>
          <a:prstGeom prst="rect">
            <a:avLst/>
          </a:prstGeom>
          <a:noFill/>
        </p:spPr>
        <p:txBody>
          <a:bodyPr wrap="square" lIns="0" tIns="0" rIns="0" bIns="0" anchor="ctr" anchorCtr="0">
            <a:spAutoFit/>
          </a:bodyPr>
          <a:lstStyle/>
          <a:p>
            <a:pPr algn="ctr"/>
            <a:r>
              <a:rPr lang="en-AU" sz="1000" dirty="0">
                <a:latin typeface="Fujitsu Infinity Pro" pitchFamily="2" charset="0"/>
                <a:cs typeface="Courier New" panose="02070309020205020404" pitchFamily="49" charset="0"/>
              </a:rPr>
              <a:t>16 MB</a:t>
            </a:r>
          </a:p>
        </p:txBody>
      </p:sp>
      <p:cxnSp>
        <p:nvCxnSpPr>
          <p:cNvPr id="95" name="Straight Connector 94">
            <a:extLst>
              <a:ext uri="{FF2B5EF4-FFF2-40B4-BE49-F238E27FC236}">
                <a16:creationId xmlns:a16="http://schemas.microsoft.com/office/drawing/2014/main" id="{D502B822-6416-2D2E-7953-55C15C680A02}"/>
              </a:ext>
            </a:extLst>
          </p:cNvPr>
          <p:cNvCxnSpPr/>
          <p:nvPr/>
        </p:nvCxnSpPr>
        <p:spPr>
          <a:xfrm>
            <a:off x="2879694" y="4240903"/>
            <a:ext cx="0" cy="252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904C7A4-0E92-9C11-6FB1-E24246A96D99}"/>
              </a:ext>
            </a:extLst>
          </p:cNvPr>
          <p:cNvCxnSpPr/>
          <p:nvPr/>
        </p:nvCxnSpPr>
        <p:spPr>
          <a:xfrm>
            <a:off x="3694333" y="4240903"/>
            <a:ext cx="0" cy="252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823EAE73-1B84-2500-ED3F-5FCEFAD601F0}"/>
              </a:ext>
            </a:extLst>
          </p:cNvPr>
          <p:cNvCxnSpPr/>
          <p:nvPr/>
        </p:nvCxnSpPr>
        <p:spPr>
          <a:xfrm>
            <a:off x="4842819" y="4240903"/>
            <a:ext cx="0" cy="252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6470409"/>
      </p:ext>
    </p:extLst>
  </p:cSld>
  <p:clrMapOvr>
    <a:masterClrMapping/>
  </p:clrMapOvr>
  <p:transition spd="slow" advTm="65350">
    <p:push dir="u"/>
  </p:transition>
</p:sld>
</file>

<file path=ppt/tags/tag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xml><?xml version="1.0" encoding="utf-8"?>
<p:tagLst xmlns:a="http://schemas.openxmlformats.org/drawingml/2006/main" xmlns:r="http://schemas.openxmlformats.org/officeDocument/2006/relationships" xmlns:p="http://schemas.openxmlformats.org/presentationml/2006/main">
  <p:tag name="VCTCREATESHAPEHANDLED" val="0"/>
</p:tagLst>
</file>

<file path=ppt/theme/theme1.xml><?xml version="1.0" encoding="utf-8"?>
<a:theme xmlns:a="http://schemas.openxmlformats.org/drawingml/2006/main" name="Orange Theme">
  <a:themeElements>
    <a:clrScheme name="Custom 3">
      <a:dk1>
        <a:srgbClr val="000000"/>
      </a:dk1>
      <a:lt1>
        <a:srgbClr val="FFFFFF"/>
      </a:lt1>
      <a:dk2>
        <a:srgbClr val="D80084"/>
      </a:dk2>
      <a:lt2>
        <a:srgbClr val="2400B0"/>
      </a:lt2>
      <a:accent1>
        <a:srgbClr val="EA0000"/>
      </a:accent1>
      <a:accent2>
        <a:srgbClr val="FF8000"/>
      </a:accent2>
      <a:accent3>
        <a:srgbClr val="FFE700"/>
      </a:accent3>
      <a:accent4>
        <a:srgbClr val="61D600"/>
      </a:accent4>
      <a:accent5>
        <a:srgbClr val="008224"/>
      </a:accent5>
      <a:accent6>
        <a:srgbClr val="00E7EF"/>
      </a:accent6>
      <a:hlink>
        <a:srgbClr val="FF8100"/>
      </a:hlink>
      <a:folHlink>
        <a:srgbClr val="FF8100"/>
      </a:folHlink>
    </a:clrScheme>
    <a:fontScheme name="Fujitsu Infinity Pro">
      <a:majorFont>
        <a:latin typeface="Fujitsu Infinity Pro Bold"/>
        <a:ea typeface=""/>
        <a:cs typeface=""/>
      </a:majorFont>
      <a:minorFont>
        <a:latin typeface="Fujitsu Infinity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ck-templ-uvance-06.potx" id="{00753AE9-2B98-4430-91D2-8A2B0F6F9819}" vid="{510C25D3-CF64-4F0D-922A-6449013269C9}"/>
    </a:ext>
  </a:extLst>
</a:theme>
</file>

<file path=ppt/theme/theme2.xml><?xml version="1.0" encoding="utf-8"?>
<a:theme xmlns:a="http://schemas.openxmlformats.org/drawingml/2006/main" name="1_Master Layouts - Orange">
  <a:themeElements>
    <a:clrScheme name="Fujitsu Brand Palette">
      <a:dk1>
        <a:srgbClr val="000000"/>
      </a:dk1>
      <a:lt1>
        <a:sysClr val="window" lastClr="FFFFFF"/>
      </a:lt1>
      <a:dk2>
        <a:srgbClr val="000000"/>
      </a:dk2>
      <a:lt2>
        <a:srgbClr val="FFFFFF"/>
      </a:lt2>
      <a:accent1>
        <a:srgbClr val="EA0000"/>
      </a:accent1>
      <a:accent2>
        <a:srgbClr val="FF8000"/>
      </a:accent2>
      <a:accent3>
        <a:srgbClr val="D80084"/>
      </a:accent3>
      <a:accent4>
        <a:srgbClr val="2400B0"/>
      </a:accent4>
      <a:accent5>
        <a:srgbClr val="61D600"/>
      </a:accent5>
      <a:accent6>
        <a:srgbClr val="008224"/>
      </a:accent6>
      <a:hlink>
        <a:srgbClr val="2400B0"/>
      </a:hlink>
      <a:folHlink>
        <a:srgbClr val="D80084"/>
      </a:folHlink>
    </a:clrScheme>
    <a:fontScheme name="Fujitsu 2021">
      <a:majorFont>
        <a:latin typeface="Arial"/>
        <a:ea typeface="Arial"/>
        <a:cs typeface=""/>
      </a:majorFont>
      <a:minorFont>
        <a:latin typeface="Arial"/>
        <a:ea typeface="Arial"/>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solidFill>
            <a:schemeClr val="bg1">
              <a:lumMod val="75000"/>
            </a:schemeClr>
          </a:solidFill>
        </a:ln>
      </a:spPr>
      <a:bodyPr rtlCol="0" anchor="ctr"/>
      <a:lstStyle>
        <a:defPPr algn="ctr">
          <a:defRPr kumimoji="1"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kumimoji="1" dirty="0" smtClean="0"/>
        </a:defPPr>
      </a:lstStyle>
    </a:txDef>
  </a:objectDefaults>
  <a:extraClrSchemeLst/>
  <a:extLst>
    <a:ext uri="{05A4C25C-085E-4340-85A3-A5531E510DB2}">
      <thm15:themeFamily xmlns:thm15="http://schemas.microsoft.com/office/thememl/2012/main" name="Präsentation9" id="{5127E5E3-6D5E-48FC-AE64-396C5C7474FC}" vid="{F8FF9803-B9F6-437D-A652-92C211DF89E6}"/>
    </a:ext>
  </a:extLst>
</a:theme>
</file>

<file path=ppt/theme/theme3.xml><?xml version="1.0" encoding="utf-8"?>
<a:theme xmlns:a="http://schemas.openxmlformats.org/drawingml/2006/main" name="Office テーマ">
  <a:themeElements>
    <a:clrScheme name="F_Tool_8_EN">
      <a:dk1>
        <a:srgbClr val="000000"/>
      </a:dk1>
      <a:lt1>
        <a:sysClr val="window" lastClr="FFFFFF"/>
      </a:lt1>
      <a:dk2>
        <a:srgbClr val="D51C89"/>
      </a:dk2>
      <a:lt2>
        <a:srgbClr val="E60000"/>
      </a:lt2>
      <a:accent1>
        <a:srgbClr val="1813B1"/>
      </a:accent1>
      <a:accent2>
        <a:srgbClr val="00ECF4"/>
      </a:accent2>
      <a:accent3>
        <a:srgbClr val="75D700"/>
      </a:accent3>
      <a:accent4>
        <a:srgbClr val="00812F"/>
      </a:accent4>
      <a:accent5>
        <a:srgbClr val="FFE800"/>
      </a:accent5>
      <a:accent6>
        <a:srgbClr val="FF8100"/>
      </a:accent6>
      <a:hlink>
        <a:srgbClr val="0563C1"/>
      </a:hlink>
      <a:folHlink>
        <a:srgbClr val="954F72"/>
      </a:folHlink>
    </a:clrScheme>
    <a:fontScheme name="F_Tool_8_EN">
      <a:majorFont>
        <a:latin typeface="Arial"/>
        <a:ea typeface="メイリオ"/>
        <a:cs typeface=""/>
      </a:majorFont>
      <a:minorFont>
        <a:latin typeface="Arial"/>
        <a:ea typeface="メイリオ"/>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F_Tool_8_EN">
      <a:dk1>
        <a:srgbClr val="000000"/>
      </a:dk1>
      <a:lt1>
        <a:sysClr val="window" lastClr="FFFFFF"/>
      </a:lt1>
      <a:dk2>
        <a:srgbClr val="D51C89"/>
      </a:dk2>
      <a:lt2>
        <a:srgbClr val="E60000"/>
      </a:lt2>
      <a:accent1>
        <a:srgbClr val="1813B1"/>
      </a:accent1>
      <a:accent2>
        <a:srgbClr val="00ECF4"/>
      </a:accent2>
      <a:accent3>
        <a:srgbClr val="75D700"/>
      </a:accent3>
      <a:accent4>
        <a:srgbClr val="00812F"/>
      </a:accent4>
      <a:accent5>
        <a:srgbClr val="FFE800"/>
      </a:accent5>
      <a:accent6>
        <a:srgbClr val="FF8100"/>
      </a:accent6>
      <a:hlink>
        <a:srgbClr val="0563C1"/>
      </a:hlink>
      <a:folHlink>
        <a:srgbClr val="954F72"/>
      </a:folHlink>
    </a:clrScheme>
    <a:fontScheme name="F_Tool_8_EN">
      <a:majorFont>
        <a:latin typeface="Arial"/>
        <a:ea typeface="メイリオ"/>
        <a:cs typeface=""/>
      </a:majorFont>
      <a:minorFont>
        <a:latin typeface="Arial"/>
        <a:ea typeface="メイリオ"/>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3">
    <a:dk1>
      <a:srgbClr val="000000"/>
    </a:dk1>
    <a:lt1>
      <a:srgbClr val="FFFFFF"/>
    </a:lt1>
    <a:dk2>
      <a:srgbClr val="D80084"/>
    </a:dk2>
    <a:lt2>
      <a:srgbClr val="2400B0"/>
    </a:lt2>
    <a:accent1>
      <a:srgbClr val="EA0000"/>
    </a:accent1>
    <a:accent2>
      <a:srgbClr val="FF8000"/>
    </a:accent2>
    <a:accent3>
      <a:srgbClr val="FFE700"/>
    </a:accent3>
    <a:accent4>
      <a:srgbClr val="61D600"/>
    </a:accent4>
    <a:accent5>
      <a:srgbClr val="008224"/>
    </a:accent5>
    <a:accent6>
      <a:srgbClr val="00E7EF"/>
    </a:accent6>
    <a:hlink>
      <a:srgbClr val="FF8100"/>
    </a:hlink>
    <a:folHlink>
      <a:srgbClr val="FF8100"/>
    </a:folHlink>
  </a:clrScheme>
</a:themeOverride>
</file>

<file path=docProps/app.xml><?xml version="1.0" encoding="utf-8"?>
<Properties xmlns="http://schemas.openxmlformats.org/officeDocument/2006/extended-properties" xmlns:vt="http://schemas.openxmlformats.org/officeDocument/2006/docPropsVTypes">
  <Template/>
  <TotalTime>62198</TotalTime>
  <Words>3318</Words>
  <Application>Microsoft Office PowerPoint</Application>
  <PresentationFormat>On-screen Show (16:9)</PresentationFormat>
  <Paragraphs>462</Paragraphs>
  <Slides>28</Slides>
  <Notes>9</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28</vt:i4>
      </vt:variant>
    </vt:vector>
  </HeadingPairs>
  <TitlesOfParts>
    <vt:vector size="42" baseType="lpstr">
      <vt:lpstr>Meiryo UI</vt:lpstr>
      <vt:lpstr>Arial</vt:lpstr>
      <vt:lpstr>Calibri</vt:lpstr>
      <vt:lpstr>Corbel</vt:lpstr>
      <vt:lpstr>Courier New</vt:lpstr>
      <vt:lpstr>Fujitsu Infinity Pro</vt:lpstr>
      <vt:lpstr>Fujitsu Infinity Pro Bold</vt:lpstr>
      <vt:lpstr>Fujitsu Infinity Pro Bold It</vt:lpstr>
      <vt:lpstr>Fujitsu Infinity Pro ExtraBold</vt:lpstr>
      <vt:lpstr>Fujitsu Infinity Pro Italic</vt:lpstr>
      <vt:lpstr>Open Sans</vt:lpstr>
      <vt:lpstr>source-serif-pro</vt:lpstr>
      <vt:lpstr>Orange Theme</vt:lpstr>
      <vt:lpstr>1_Master Layouts - Orange</vt:lpstr>
      <vt:lpstr>PowerPoint Presentation</vt:lpstr>
      <vt:lpstr>Agenda</vt:lpstr>
      <vt:lpstr>What is WAL</vt:lpstr>
      <vt:lpstr>DML prior to WAL</vt:lpstr>
      <vt:lpstr>WAL was introduced</vt:lpstr>
      <vt:lpstr>WAL Writer process</vt:lpstr>
      <vt:lpstr>WAL components</vt:lpstr>
      <vt:lpstr>WAL segment file</vt:lpstr>
      <vt:lpstr>WAL segment file</vt:lpstr>
      <vt:lpstr>WAL records</vt:lpstr>
      <vt:lpstr>WAL record types</vt:lpstr>
      <vt:lpstr>Checkpoint processing</vt:lpstr>
      <vt:lpstr>Recovery after crash</vt:lpstr>
      <vt:lpstr>WAL segment management</vt:lpstr>
      <vt:lpstr>WAL in streaming replication</vt:lpstr>
      <vt:lpstr>WAL in streaming replication</vt:lpstr>
      <vt:lpstr>WAL in logical replication</vt:lpstr>
      <vt:lpstr>WAL Summarizer process</vt:lpstr>
      <vt:lpstr>Archiving</vt:lpstr>
      <vt:lpstr>WAL Sync Commit</vt:lpstr>
      <vt:lpstr>WAL level</vt:lpstr>
      <vt:lpstr>Diagnosing using pg_waldump</vt:lpstr>
      <vt:lpstr>Diagnosing using pg_walinspect</vt:lpstr>
      <vt:lpstr>Diagnosing using pg_walinspect</vt:lpstr>
      <vt:lpstr>Summary</vt:lpstr>
      <vt:lpstr>PowerPoint Presentation</vt:lpstr>
      <vt:lpstr>References</vt:lpstr>
      <vt:lpstr>PowerPoint Presentation</vt:lpstr>
    </vt:vector>
  </TitlesOfParts>
  <Company>富士通株式会社</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Write-Ahead Logging (WAL)</dc:title>
  <dc:creator>Vigneshwaran.C@fujitsu.com</dc:creator>
  <cp:lastModifiedBy>C, Vigneshwaran</cp:lastModifiedBy>
  <cp:revision>675</cp:revision>
  <dcterms:created xsi:type="dcterms:W3CDTF">2021-07-25T02:06:17Z</dcterms:created>
  <dcterms:modified xsi:type="dcterms:W3CDTF">2025-03-06T05:03:03Z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7295cc1-d279-42ac-ab4d-3b0f4fece050_Enabled">
    <vt:lpwstr>true</vt:lpwstr>
  </property>
  <property fmtid="{D5CDD505-2E9C-101B-9397-08002B2CF9AE}" pid="3" name="MSIP_Label_a7295cc1-d279-42ac-ab4d-3b0f4fece050_SetDate">
    <vt:lpwstr>2021-07-25T02:06:17Z</vt:lpwstr>
  </property>
  <property fmtid="{D5CDD505-2E9C-101B-9397-08002B2CF9AE}" pid="4" name="MSIP_Label_a7295cc1-d279-42ac-ab4d-3b0f4fece050_Method">
    <vt:lpwstr>Standard</vt:lpwstr>
  </property>
  <property fmtid="{D5CDD505-2E9C-101B-9397-08002B2CF9AE}" pid="5" name="MSIP_Label_a7295cc1-d279-42ac-ab4d-3b0f4fece050_Name">
    <vt:lpwstr>FUJITSU-RESTRICTED​</vt:lpwstr>
  </property>
  <property fmtid="{D5CDD505-2E9C-101B-9397-08002B2CF9AE}" pid="6" name="MSIP_Label_a7295cc1-d279-42ac-ab4d-3b0f4fece050_SiteId">
    <vt:lpwstr>a19f121d-81e1-4858-a9d8-736e267fd4c7</vt:lpwstr>
  </property>
  <property fmtid="{D5CDD505-2E9C-101B-9397-08002B2CF9AE}" pid="7" name="MSIP_Label_a7295cc1-d279-42ac-ab4d-3b0f4fece050_ActionId">
    <vt:lpwstr>99f6c533-5ccc-48d3-bb6c-b089d8fb28cf</vt:lpwstr>
  </property>
  <property fmtid="{D5CDD505-2E9C-101B-9397-08002B2CF9AE}" pid="8" name="MSIP_Label_a7295cc1-d279-42ac-ab4d-3b0f4fece050_ContentBits">
    <vt:lpwstr>0</vt:lpwstr>
  </property>
</Properties>
</file>