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551" r:id="rId4"/>
    <p:sldMasterId id="2147484608" r:id="rId5"/>
  </p:sldMasterIdLst>
  <p:notesMasterIdLst>
    <p:notesMasterId r:id="rId61"/>
  </p:notesMasterIdLst>
  <p:handoutMasterIdLst>
    <p:handoutMasterId r:id="rId62"/>
  </p:handoutMasterIdLst>
  <p:sldIdLst>
    <p:sldId id="1717" r:id="rId6"/>
    <p:sldId id="1755" r:id="rId7"/>
    <p:sldId id="1734" r:id="rId8"/>
    <p:sldId id="1735" r:id="rId9"/>
    <p:sldId id="1758" r:id="rId10"/>
    <p:sldId id="1766" r:id="rId11"/>
    <p:sldId id="1756" r:id="rId12"/>
    <p:sldId id="1757" r:id="rId13"/>
    <p:sldId id="1770" r:id="rId14"/>
    <p:sldId id="1771" r:id="rId15"/>
    <p:sldId id="1767" r:id="rId16"/>
    <p:sldId id="1736" r:id="rId17"/>
    <p:sldId id="1737" r:id="rId18"/>
    <p:sldId id="1760" r:id="rId19"/>
    <p:sldId id="1738" r:id="rId20"/>
    <p:sldId id="1761" r:id="rId21"/>
    <p:sldId id="1763" r:id="rId22"/>
    <p:sldId id="1762" r:id="rId23"/>
    <p:sldId id="1764" r:id="rId24"/>
    <p:sldId id="1768" r:id="rId25"/>
    <p:sldId id="1739" r:id="rId26"/>
    <p:sldId id="1765" r:id="rId27"/>
    <p:sldId id="1769" r:id="rId28"/>
    <p:sldId id="1740" r:id="rId29"/>
    <p:sldId id="1741" r:id="rId30"/>
    <p:sldId id="1746" r:id="rId31"/>
    <p:sldId id="1745" r:id="rId32"/>
    <p:sldId id="1742" r:id="rId33"/>
    <p:sldId id="1747" r:id="rId34"/>
    <p:sldId id="1743" r:id="rId35"/>
    <p:sldId id="1744" r:id="rId36"/>
    <p:sldId id="1748" r:id="rId37"/>
    <p:sldId id="1749" r:id="rId38"/>
    <p:sldId id="1803" r:id="rId39"/>
    <p:sldId id="1801" r:id="rId40"/>
    <p:sldId id="1750" r:id="rId41"/>
    <p:sldId id="1752" r:id="rId42"/>
    <p:sldId id="1751" r:id="rId43"/>
    <p:sldId id="1772" r:id="rId44"/>
    <p:sldId id="1753" r:id="rId45"/>
    <p:sldId id="1754" r:id="rId46"/>
    <p:sldId id="1759" r:id="rId47"/>
    <p:sldId id="1796" r:id="rId48"/>
    <p:sldId id="1800" r:id="rId49"/>
    <p:sldId id="1773" r:id="rId50"/>
    <p:sldId id="1791" r:id="rId51"/>
    <p:sldId id="1792" r:id="rId52"/>
    <p:sldId id="1793" r:id="rId53"/>
    <p:sldId id="1794" r:id="rId54"/>
    <p:sldId id="1795" r:id="rId55"/>
    <p:sldId id="1798" r:id="rId56"/>
    <p:sldId id="1797" r:id="rId57"/>
    <p:sldId id="1799" r:id="rId58"/>
    <p:sldId id="1705" r:id="rId59"/>
    <p:sldId id="10827" r:id="rId60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662A55AF-265B-42B3-9CB6-40C6288A9B30}">
          <p14:sldIdLst/>
        </p14:section>
        <p14:section name="Title slides" id="{6290A1E8-AFB8-3548-8B68-764E854A696A}">
          <p14:sldIdLst>
            <p14:sldId id="1717"/>
          </p14:sldIdLst>
        </p14:section>
        <p14:section name="Text layouts" id="{40B2B39E-9CDC-46B4-8BD3-EC8784DB9ACA}">
          <p14:sldIdLst>
            <p14:sldId id="1755"/>
            <p14:sldId id="1734"/>
            <p14:sldId id="1735"/>
            <p14:sldId id="1758"/>
            <p14:sldId id="1766"/>
            <p14:sldId id="1756"/>
            <p14:sldId id="1757"/>
            <p14:sldId id="1770"/>
            <p14:sldId id="1771"/>
            <p14:sldId id="1767"/>
            <p14:sldId id="1736"/>
            <p14:sldId id="1737"/>
            <p14:sldId id="1760"/>
            <p14:sldId id="1738"/>
            <p14:sldId id="1761"/>
            <p14:sldId id="1763"/>
            <p14:sldId id="1762"/>
            <p14:sldId id="1764"/>
            <p14:sldId id="1768"/>
            <p14:sldId id="1739"/>
            <p14:sldId id="1765"/>
            <p14:sldId id="1769"/>
            <p14:sldId id="1740"/>
            <p14:sldId id="1741"/>
            <p14:sldId id="1746"/>
            <p14:sldId id="1745"/>
            <p14:sldId id="1742"/>
            <p14:sldId id="1747"/>
            <p14:sldId id="1743"/>
            <p14:sldId id="1744"/>
            <p14:sldId id="1748"/>
            <p14:sldId id="1749"/>
            <p14:sldId id="1803"/>
            <p14:sldId id="1801"/>
            <p14:sldId id="1750"/>
            <p14:sldId id="1752"/>
            <p14:sldId id="1751"/>
            <p14:sldId id="1772"/>
            <p14:sldId id="1753"/>
            <p14:sldId id="1754"/>
            <p14:sldId id="1759"/>
            <p14:sldId id="1796"/>
            <p14:sldId id="1800"/>
            <p14:sldId id="1773"/>
            <p14:sldId id="1791"/>
            <p14:sldId id="1792"/>
            <p14:sldId id="1793"/>
            <p14:sldId id="1794"/>
            <p14:sldId id="1795"/>
            <p14:sldId id="1798"/>
            <p14:sldId id="1797"/>
            <p14:sldId id="1799"/>
          </p14:sldIdLst>
        </p14:section>
        <p14:section name="Section slides" id="{8D8FB436-77E3-4774-82CA-63EC680D15FE}">
          <p14:sldIdLst/>
        </p14:section>
        <p14:section name="Photo layouts" id="{D621C2D6-E251-4D6A-B57B-FE2BD2808FF7}">
          <p14:sldIdLst/>
        </p14:section>
        <p14:section name="Devices" id="{2B5A97A7-7FF4-4CAA-B935-0E587DE3BF08}">
          <p14:sldIdLst/>
        </p14:section>
        <p14:section name="Charts &amp; Tables" id="{AFAC3585-98A2-4586-811C-E2F544B9326B}">
          <p14:sldIdLst/>
        </p14:section>
        <p14:section name="Closing Section" id="{82884CC8-64E1-4CFE-9ADB-320B37E0B1C6}">
          <p14:sldIdLst>
            <p14:sldId id="1705"/>
            <p14:sldId id="1082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2" clrIdx="3"/>
  <p:cmAuthor id="4" name="Angela Powell" initials="AP" lastIdx="9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B900"/>
    <a:srgbClr val="FEF000"/>
    <a:srgbClr val="D83B01"/>
    <a:srgbClr val="3A3A3A"/>
    <a:srgbClr val="F60000"/>
    <a:srgbClr val="B0B0B0"/>
    <a:srgbClr val="008575"/>
    <a:srgbClr val="0078D4"/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4C3CB7-FCF2-4F48-86AC-F06623A99B8E}" v="1177" dt="2024-02-28T18:19:10.0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7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lte Fennema" userId="d4d71363-7db1-4043-8ec0-3ffd4598c387" providerId="ADAL" clId="{59C38F71-3068-4004-AAFF-7255AA21DEE6}"/>
    <pc:docChg chg="modSld">
      <pc:chgData name="Jelte Fennema" userId="d4d71363-7db1-4043-8ec0-3ffd4598c387" providerId="ADAL" clId="{59C38F71-3068-4004-AAFF-7255AA21DEE6}" dt="2022-09-14T06:13:31.929" v="48" actId="20577"/>
      <pc:docMkLst>
        <pc:docMk/>
      </pc:docMkLst>
      <pc:sldChg chg="modSp mod">
        <pc:chgData name="Jelte Fennema" userId="d4d71363-7db1-4043-8ec0-3ffd4598c387" providerId="ADAL" clId="{59C38F71-3068-4004-AAFF-7255AA21DEE6}" dt="2022-09-14T06:11:41.160" v="7" actId="20577"/>
        <pc:sldMkLst>
          <pc:docMk/>
          <pc:sldMk cId="3859353191" sldId="1736"/>
        </pc:sldMkLst>
        <pc:spChg chg="mod">
          <ac:chgData name="Jelte Fennema" userId="d4d71363-7db1-4043-8ec0-3ffd4598c387" providerId="ADAL" clId="{59C38F71-3068-4004-AAFF-7255AA21DEE6}" dt="2022-09-14T06:11:41.160" v="7" actId="20577"/>
          <ac:spMkLst>
            <pc:docMk/>
            <pc:sldMk cId="3859353191" sldId="1736"/>
            <ac:spMk id="3" creationId="{050AAA09-80AD-4AA6-A843-1DCA70270458}"/>
          </ac:spMkLst>
        </pc:spChg>
      </pc:sldChg>
      <pc:sldChg chg="modSp mod">
        <pc:chgData name="Jelte Fennema" userId="d4d71363-7db1-4043-8ec0-3ffd4598c387" providerId="ADAL" clId="{59C38F71-3068-4004-AAFF-7255AA21DEE6}" dt="2022-09-14T06:13:31.929" v="48" actId="20577"/>
        <pc:sldMkLst>
          <pc:docMk/>
          <pc:sldMk cId="1062691379" sldId="1737"/>
        </pc:sldMkLst>
        <pc:spChg chg="mod">
          <ac:chgData name="Jelte Fennema" userId="d4d71363-7db1-4043-8ec0-3ffd4598c387" providerId="ADAL" clId="{59C38F71-3068-4004-AAFF-7255AA21DEE6}" dt="2022-09-14T06:13:31.929" v="48" actId="20577"/>
          <ac:spMkLst>
            <pc:docMk/>
            <pc:sldMk cId="1062691379" sldId="1737"/>
            <ac:spMk id="3" creationId="{BE5E0DFB-6BD0-4145-A1BF-7372B9958E88}"/>
          </ac:spMkLst>
        </pc:spChg>
      </pc:sldChg>
      <pc:sldChg chg="addSp modSp mod modAnim">
        <pc:chgData name="Jelte Fennema" userId="d4d71363-7db1-4043-8ec0-3ffd4598c387" providerId="ADAL" clId="{59C38F71-3068-4004-AAFF-7255AA21DEE6}" dt="2022-09-14T06:03:55.749" v="6"/>
        <pc:sldMkLst>
          <pc:docMk/>
          <pc:sldMk cId="3417335892" sldId="1758"/>
        </pc:sldMkLst>
        <pc:spChg chg="add mod">
          <ac:chgData name="Jelte Fennema" userId="d4d71363-7db1-4043-8ec0-3ffd4598c387" providerId="ADAL" clId="{59C38F71-3068-4004-AAFF-7255AA21DEE6}" dt="2022-09-14T06:03:32.766" v="4" actId="20577"/>
          <ac:spMkLst>
            <pc:docMk/>
            <pc:sldMk cId="3417335892" sldId="1758"/>
            <ac:spMk id="3" creationId="{8F53EE8E-C774-149F-FEE5-F20567D096C4}"/>
          </ac:spMkLst>
        </pc:spChg>
      </pc:sldChg>
    </pc:docChg>
  </pc:docChgLst>
  <pc:docChgLst>
    <pc:chgData name="Jelte Fennema" userId="d4d71363-7db1-4043-8ec0-3ffd4598c387" providerId="ADAL" clId="{0ED88AF8-2D09-4B20-95DA-367525D80918}"/>
    <pc:docChg chg="undo redo custSel addSld delSld modSld sldOrd modSection">
      <pc:chgData name="Jelte Fennema" userId="d4d71363-7db1-4043-8ec0-3ffd4598c387" providerId="ADAL" clId="{0ED88AF8-2D09-4B20-95DA-367525D80918}" dt="2022-09-14T08:37:44.255" v="2105" actId="20577"/>
      <pc:docMkLst>
        <pc:docMk/>
      </pc:docMkLst>
      <pc:sldChg chg="modSp mod">
        <pc:chgData name="Jelte Fennema" userId="d4d71363-7db1-4043-8ec0-3ffd4598c387" providerId="ADAL" clId="{0ED88AF8-2D09-4B20-95DA-367525D80918}" dt="2022-09-02T12:58:44.326" v="140" actId="20577"/>
        <pc:sldMkLst>
          <pc:docMk/>
          <pc:sldMk cId="670438668" sldId="1705"/>
        </pc:sldMkLst>
        <pc:spChg chg="mod">
          <ac:chgData name="Jelte Fennema" userId="d4d71363-7db1-4043-8ec0-3ffd4598c387" providerId="ADAL" clId="{0ED88AF8-2D09-4B20-95DA-367525D80918}" dt="2022-09-02T12:58:44.326" v="140" actId="20577"/>
          <ac:spMkLst>
            <pc:docMk/>
            <pc:sldMk cId="670438668" sldId="1705"/>
            <ac:spMk id="2" creationId="{645AD5E1-A6F1-47DC-90FE-80EB7ABB4789}"/>
          </ac:spMkLst>
        </pc:spChg>
      </pc:sldChg>
      <pc:sldChg chg="modSp mod">
        <pc:chgData name="Jelte Fennema" userId="d4d71363-7db1-4043-8ec0-3ffd4598c387" providerId="ADAL" clId="{0ED88AF8-2D09-4B20-95DA-367525D80918}" dt="2022-09-02T13:08:26.348" v="379" actId="6549"/>
        <pc:sldMkLst>
          <pc:docMk/>
          <pc:sldMk cId="2186262723" sldId="1717"/>
        </pc:sldMkLst>
        <pc:spChg chg="mod">
          <ac:chgData name="Jelte Fennema" userId="d4d71363-7db1-4043-8ec0-3ffd4598c387" providerId="ADAL" clId="{0ED88AF8-2D09-4B20-95DA-367525D80918}" dt="2022-09-02T13:08:26.348" v="379" actId="6549"/>
          <ac:spMkLst>
            <pc:docMk/>
            <pc:sldMk cId="2186262723" sldId="1717"/>
            <ac:spMk id="3" creationId="{0B0A9EA7-422F-465D-AB45-356AEE831819}"/>
          </ac:spMkLst>
        </pc:spChg>
      </pc:sldChg>
      <pc:sldChg chg="modSp mod">
        <pc:chgData name="Jelte Fennema" userId="d4d71363-7db1-4043-8ec0-3ffd4598c387" providerId="ADAL" clId="{0ED88AF8-2D09-4B20-95DA-367525D80918}" dt="2022-09-02T13:28:46.704" v="1046" actId="20577"/>
        <pc:sldMkLst>
          <pc:docMk/>
          <pc:sldMk cId="797990377" sldId="1735"/>
        </pc:sldMkLst>
        <pc:spChg chg="mod">
          <ac:chgData name="Jelte Fennema" userId="d4d71363-7db1-4043-8ec0-3ffd4598c387" providerId="ADAL" clId="{0ED88AF8-2D09-4B20-95DA-367525D80918}" dt="2022-09-02T13:28:46.704" v="1046" actId="20577"/>
          <ac:spMkLst>
            <pc:docMk/>
            <pc:sldMk cId="797990377" sldId="1735"/>
            <ac:spMk id="3" creationId="{63CA86CF-9FAA-475B-9B82-DCA1D56BDCB4}"/>
          </ac:spMkLst>
        </pc:spChg>
      </pc:sldChg>
      <pc:sldChg chg="modSp mod">
        <pc:chgData name="Jelte Fennema" userId="d4d71363-7db1-4043-8ec0-3ffd4598c387" providerId="ADAL" clId="{0ED88AF8-2D09-4B20-95DA-367525D80918}" dt="2022-09-13T21:27:22.616" v="1758" actId="20577"/>
        <pc:sldMkLst>
          <pc:docMk/>
          <pc:sldMk cId="3859353191" sldId="1736"/>
        </pc:sldMkLst>
        <pc:spChg chg="mod">
          <ac:chgData name="Jelte Fennema" userId="d4d71363-7db1-4043-8ec0-3ffd4598c387" providerId="ADAL" clId="{0ED88AF8-2D09-4B20-95DA-367525D80918}" dt="2022-09-13T21:27:22.616" v="1758" actId="20577"/>
          <ac:spMkLst>
            <pc:docMk/>
            <pc:sldMk cId="3859353191" sldId="1736"/>
            <ac:spMk id="3" creationId="{050AAA09-80AD-4AA6-A843-1DCA70270458}"/>
          </ac:spMkLst>
        </pc:spChg>
      </pc:sldChg>
      <pc:sldChg chg="modSp mod">
        <pc:chgData name="Jelte Fennema" userId="d4d71363-7db1-4043-8ec0-3ffd4598c387" providerId="ADAL" clId="{0ED88AF8-2D09-4B20-95DA-367525D80918}" dt="2022-09-14T08:10:39.829" v="2010" actId="20577"/>
        <pc:sldMkLst>
          <pc:docMk/>
          <pc:sldMk cId="1062691379" sldId="1737"/>
        </pc:sldMkLst>
        <pc:spChg chg="mod">
          <ac:chgData name="Jelte Fennema" userId="d4d71363-7db1-4043-8ec0-3ffd4598c387" providerId="ADAL" clId="{0ED88AF8-2D09-4B20-95DA-367525D80918}" dt="2022-09-13T20:47:53.183" v="1549" actId="20577"/>
          <ac:spMkLst>
            <pc:docMk/>
            <pc:sldMk cId="1062691379" sldId="1737"/>
            <ac:spMk id="2" creationId="{4917D481-02C8-492A-8DBA-9381E9B91665}"/>
          </ac:spMkLst>
        </pc:spChg>
        <pc:spChg chg="mod">
          <ac:chgData name="Jelte Fennema" userId="d4d71363-7db1-4043-8ec0-3ffd4598c387" providerId="ADAL" clId="{0ED88AF8-2D09-4B20-95DA-367525D80918}" dt="2022-09-14T08:10:39.829" v="2010" actId="20577"/>
          <ac:spMkLst>
            <pc:docMk/>
            <pc:sldMk cId="1062691379" sldId="1737"/>
            <ac:spMk id="3" creationId="{BE5E0DFB-6BD0-4145-A1BF-7372B9958E88}"/>
          </ac:spMkLst>
        </pc:spChg>
      </pc:sldChg>
      <pc:sldChg chg="addSp delSp modSp mod">
        <pc:chgData name="Jelte Fennema" userId="d4d71363-7db1-4043-8ec0-3ffd4598c387" providerId="ADAL" clId="{0ED88AF8-2D09-4B20-95DA-367525D80918}" dt="2022-09-13T20:40:09.685" v="1545" actId="20577"/>
        <pc:sldMkLst>
          <pc:docMk/>
          <pc:sldMk cId="3693929308" sldId="1738"/>
        </pc:sldMkLst>
        <pc:spChg chg="add del mod">
          <ac:chgData name="Jelte Fennema" userId="d4d71363-7db1-4043-8ec0-3ffd4598c387" providerId="ADAL" clId="{0ED88AF8-2D09-4B20-95DA-367525D80918}" dt="2022-09-13T20:40:09.685" v="1545" actId="20577"/>
          <ac:spMkLst>
            <pc:docMk/>
            <pc:sldMk cId="3693929308" sldId="1738"/>
            <ac:spMk id="3" creationId="{9A8AC7AA-0D31-4553-930D-CEE4ED456F2E}"/>
          </ac:spMkLst>
        </pc:spChg>
        <pc:spChg chg="add del mod">
          <ac:chgData name="Jelte Fennema" userId="d4d71363-7db1-4043-8ec0-3ffd4598c387" providerId="ADAL" clId="{0ED88AF8-2D09-4B20-95DA-367525D80918}" dt="2022-09-13T20:31:45.039" v="1390" actId="478"/>
          <ac:spMkLst>
            <pc:docMk/>
            <pc:sldMk cId="3693929308" sldId="1738"/>
            <ac:spMk id="5" creationId="{0B3CE54D-E289-6987-C563-48DE8848596F}"/>
          </ac:spMkLst>
        </pc:spChg>
      </pc:sldChg>
      <pc:sldChg chg="modSp mod">
        <pc:chgData name="Jelte Fennema" userId="d4d71363-7db1-4043-8ec0-3ffd4598c387" providerId="ADAL" clId="{0ED88AF8-2D09-4B20-95DA-367525D80918}" dt="2022-09-14T08:20:07.022" v="2015" actId="20577"/>
        <pc:sldMkLst>
          <pc:docMk/>
          <pc:sldMk cId="3338339536" sldId="1740"/>
        </pc:sldMkLst>
        <pc:spChg chg="mod">
          <ac:chgData name="Jelte Fennema" userId="d4d71363-7db1-4043-8ec0-3ffd4598c387" providerId="ADAL" clId="{0ED88AF8-2D09-4B20-95DA-367525D80918}" dt="2022-09-14T08:20:07.022" v="2015" actId="20577"/>
          <ac:spMkLst>
            <pc:docMk/>
            <pc:sldMk cId="3338339536" sldId="1740"/>
            <ac:spMk id="3" creationId="{0254CACD-E9FF-4E53-83AB-2407980DFC0B}"/>
          </ac:spMkLst>
        </pc:spChg>
      </pc:sldChg>
      <pc:sldChg chg="modSp mod">
        <pc:chgData name="Jelte Fennema" userId="d4d71363-7db1-4043-8ec0-3ffd4598c387" providerId="ADAL" clId="{0ED88AF8-2D09-4B20-95DA-367525D80918}" dt="2022-09-14T08:24:53.980" v="2055" actId="167"/>
        <pc:sldMkLst>
          <pc:docMk/>
          <pc:sldMk cId="4174415302" sldId="1742"/>
        </pc:sldMkLst>
        <pc:spChg chg="mod">
          <ac:chgData name="Jelte Fennema" userId="d4d71363-7db1-4043-8ec0-3ffd4598c387" providerId="ADAL" clId="{0ED88AF8-2D09-4B20-95DA-367525D80918}" dt="2022-09-14T08:24:10.223" v="2025" actId="20577"/>
          <ac:spMkLst>
            <pc:docMk/>
            <pc:sldMk cId="4174415302" sldId="1742"/>
            <ac:spMk id="32" creationId="{DF4E835B-DEEA-491F-891B-349C7748EBB7}"/>
          </ac:spMkLst>
        </pc:spChg>
        <pc:spChg chg="mod ord">
          <ac:chgData name="Jelte Fennema" userId="d4d71363-7db1-4043-8ec0-3ffd4598c387" providerId="ADAL" clId="{0ED88AF8-2D09-4B20-95DA-367525D80918}" dt="2022-09-14T08:24:53.980" v="2055" actId="167"/>
          <ac:spMkLst>
            <pc:docMk/>
            <pc:sldMk cId="4174415302" sldId="1742"/>
            <ac:spMk id="39" creationId="{30E22837-78B6-412A-8A89-AF3796959F79}"/>
          </ac:spMkLst>
        </pc:spChg>
        <pc:spChg chg="mod">
          <ac:chgData name="Jelte Fennema" userId="d4d71363-7db1-4043-8ec0-3ffd4598c387" providerId="ADAL" clId="{0ED88AF8-2D09-4B20-95DA-367525D80918}" dt="2022-09-13T20:27:24.930" v="1380" actId="20577"/>
          <ac:spMkLst>
            <pc:docMk/>
            <pc:sldMk cId="4174415302" sldId="1742"/>
            <ac:spMk id="44" creationId="{57C54D74-C805-454B-AC36-331035968B33}"/>
          </ac:spMkLst>
        </pc:spChg>
        <pc:cxnChg chg="mod">
          <ac:chgData name="Jelte Fennema" userId="d4d71363-7db1-4043-8ec0-3ffd4598c387" providerId="ADAL" clId="{0ED88AF8-2D09-4B20-95DA-367525D80918}" dt="2022-09-13T21:14:03.119" v="1556" actId="1582"/>
          <ac:cxnSpMkLst>
            <pc:docMk/>
            <pc:sldMk cId="4174415302" sldId="1742"/>
            <ac:cxnSpMk id="26" creationId="{ECF725C1-799A-41FD-BB52-47762637CBAC}"/>
          </ac:cxnSpMkLst>
        </pc:cxnChg>
        <pc:cxnChg chg="mod">
          <ac:chgData name="Jelte Fennema" userId="d4d71363-7db1-4043-8ec0-3ffd4598c387" providerId="ADAL" clId="{0ED88AF8-2D09-4B20-95DA-367525D80918}" dt="2022-09-13T21:14:03.119" v="1556" actId="1582"/>
          <ac:cxnSpMkLst>
            <pc:docMk/>
            <pc:sldMk cId="4174415302" sldId="1742"/>
            <ac:cxnSpMk id="28" creationId="{B598256F-ED6C-4F43-89B0-9E654564067E}"/>
          </ac:cxnSpMkLst>
        </pc:cxnChg>
        <pc:cxnChg chg="mod">
          <ac:chgData name="Jelte Fennema" userId="d4d71363-7db1-4043-8ec0-3ffd4598c387" providerId="ADAL" clId="{0ED88AF8-2D09-4B20-95DA-367525D80918}" dt="2022-09-13T21:14:03.119" v="1556" actId="1582"/>
          <ac:cxnSpMkLst>
            <pc:docMk/>
            <pc:sldMk cId="4174415302" sldId="1742"/>
            <ac:cxnSpMk id="33" creationId="{A15BAA29-FF9A-4BAC-A7B2-499BC51FD561}"/>
          </ac:cxnSpMkLst>
        </pc:cxnChg>
        <pc:cxnChg chg="mod">
          <ac:chgData name="Jelte Fennema" userId="d4d71363-7db1-4043-8ec0-3ffd4598c387" providerId="ADAL" clId="{0ED88AF8-2D09-4B20-95DA-367525D80918}" dt="2022-09-14T07:32:26.785" v="1759" actId="14100"/>
          <ac:cxnSpMkLst>
            <pc:docMk/>
            <pc:sldMk cId="4174415302" sldId="1742"/>
            <ac:cxnSpMk id="40" creationId="{29D48DF5-C52C-4EBD-8D35-7F6C0D15131A}"/>
          </ac:cxnSpMkLst>
        </pc:cxnChg>
      </pc:sldChg>
      <pc:sldChg chg="modSp mod">
        <pc:chgData name="Jelte Fennema" userId="d4d71363-7db1-4043-8ec0-3ffd4598c387" providerId="ADAL" clId="{0ED88AF8-2D09-4B20-95DA-367525D80918}" dt="2022-09-14T08:24:46.849" v="2054" actId="167"/>
        <pc:sldMkLst>
          <pc:docMk/>
          <pc:sldMk cId="322633441" sldId="1744"/>
        </pc:sldMkLst>
        <pc:spChg chg="mod">
          <ac:chgData name="Jelte Fennema" userId="d4d71363-7db1-4043-8ec0-3ffd4598c387" providerId="ADAL" clId="{0ED88AF8-2D09-4B20-95DA-367525D80918}" dt="2022-09-14T08:24:26.443" v="2041" actId="20577"/>
          <ac:spMkLst>
            <pc:docMk/>
            <pc:sldMk cId="322633441" sldId="1744"/>
            <ac:spMk id="41" creationId="{75E71C8C-344E-46AE-A478-18E9B2AA4378}"/>
          </ac:spMkLst>
        </pc:spChg>
        <pc:spChg chg="mod ord">
          <ac:chgData name="Jelte Fennema" userId="d4d71363-7db1-4043-8ec0-3ffd4598c387" providerId="ADAL" clId="{0ED88AF8-2D09-4B20-95DA-367525D80918}" dt="2022-09-14T08:24:46.849" v="2054" actId="167"/>
          <ac:spMkLst>
            <pc:docMk/>
            <pc:sldMk cId="322633441" sldId="1744"/>
            <ac:spMk id="44" creationId="{D46E8A29-19F2-4C55-ABC2-4CDB58A15085}"/>
          </ac:spMkLst>
        </pc:spChg>
        <pc:spChg chg="mod">
          <ac:chgData name="Jelte Fennema" userId="d4d71363-7db1-4043-8ec0-3ffd4598c387" providerId="ADAL" clId="{0ED88AF8-2D09-4B20-95DA-367525D80918}" dt="2022-09-14T07:34:32.628" v="1760" actId="14861"/>
          <ac:spMkLst>
            <pc:docMk/>
            <pc:sldMk cId="322633441" sldId="1744"/>
            <ac:spMk id="51" creationId="{B015C91E-0E03-48D6-8F61-442510EE0426}"/>
          </ac:spMkLst>
        </pc:spChg>
        <pc:cxnChg chg="mod">
          <ac:chgData name="Jelte Fennema" userId="d4d71363-7db1-4043-8ec0-3ffd4598c387" providerId="ADAL" clId="{0ED88AF8-2D09-4B20-95DA-367525D80918}" dt="2022-09-13T21:13:44.702" v="1555" actId="1582"/>
          <ac:cxnSpMkLst>
            <pc:docMk/>
            <pc:sldMk cId="322633441" sldId="1744"/>
            <ac:cxnSpMk id="39" creationId="{DF3EA548-8097-4A30-BD34-B3E22BC3AF81}"/>
          </ac:cxnSpMkLst>
        </pc:cxnChg>
        <pc:cxnChg chg="mod">
          <ac:chgData name="Jelte Fennema" userId="d4d71363-7db1-4043-8ec0-3ffd4598c387" providerId="ADAL" clId="{0ED88AF8-2D09-4B20-95DA-367525D80918}" dt="2022-09-13T21:13:44.702" v="1555" actId="1582"/>
          <ac:cxnSpMkLst>
            <pc:docMk/>
            <pc:sldMk cId="322633441" sldId="1744"/>
            <ac:cxnSpMk id="40" creationId="{7C455213-59A5-4823-ADA0-78E143D8B851}"/>
          </ac:cxnSpMkLst>
        </pc:cxnChg>
        <pc:cxnChg chg="mod">
          <ac:chgData name="Jelte Fennema" userId="d4d71363-7db1-4043-8ec0-3ffd4598c387" providerId="ADAL" clId="{0ED88AF8-2D09-4B20-95DA-367525D80918}" dt="2022-09-13T21:13:44.702" v="1555" actId="1582"/>
          <ac:cxnSpMkLst>
            <pc:docMk/>
            <pc:sldMk cId="322633441" sldId="1744"/>
            <ac:cxnSpMk id="42" creationId="{807B1DD0-4782-4827-BB75-68C1A07E5435}"/>
          </ac:cxnSpMkLst>
        </pc:cxnChg>
        <pc:cxnChg chg="mod">
          <ac:chgData name="Jelte Fennema" userId="d4d71363-7db1-4043-8ec0-3ffd4598c387" providerId="ADAL" clId="{0ED88AF8-2D09-4B20-95DA-367525D80918}" dt="2022-09-13T21:13:44.702" v="1555" actId="1582"/>
          <ac:cxnSpMkLst>
            <pc:docMk/>
            <pc:sldMk cId="322633441" sldId="1744"/>
            <ac:cxnSpMk id="45" creationId="{3B044770-7731-4630-A087-F34488E4F86D}"/>
          </ac:cxnSpMkLst>
        </pc:cxnChg>
        <pc:cxnChg chg="mod">
          <ac:chgData name="Jelte Fennema" userId="d4d71363-7db1-4043-8ec0-3ffd4598c387" providerId="ADAL" clId="{0ED88AF8-2D09-4B20-95DA-367525D80918}" dt="2022-09-13T21:13:44.702" v="1555" actId="1582"/>
          <ac:cxnSpMkLst>
            <pc:docMk/>
            <pc:sldMk cId="322633441" sldId="1744"/>
            <ac:cxnSpMk id="52" creationId="{C6E34E3C-B530-4A59-B02D-648E7243040C}"/>
          </ac:cxnSpMkLst>
        </pc:cxnChg>
      </pc:sldChg>
      <pc:sldChg chg="modSp mod">
        <pc:chgData name="Jelte Fennema" userId="d4d71363-7db1-4043-8ec0-3ffd4598c387" providerId="ADAL" clId="{0ED88AF8-2D09-4B20-95DA-367525D80918}" dt="2022-09-14T08:24:02.041" v="2020" actId="20577"/>
        <pc:sldMkLst>
          <pc:docMk/>
          <pc:sldMk cId="1848190820" sldId="1745"/>
        </pc:sldMkLst>
        <pc:spChg chg="mod">
          <ac:chgData name="Jelte Fennema" userId="d4d71363-7db1-4043-8ec0-3ffd4598c387" providerId="ADAL" clId="{0ED88AF8-2D09-4B20-95DA-367525D80918}" dt="2022-09-14T08:24:02.041" v="2020" actId="20577"/>
          <ac:spMkLst>
            <pc:docMk/>
            <pc:sldMk cId="1848190820" sldId="1745"/>
            <ac:spMk id="21" creationId="{5365E9BD-C3E8-4BE6-9DD7-121341B6187C}"/>
          </ac:spMkLst>
        </pc:spChg>
        <pc:cxnChg chg="mod">
          <ac:chgData name="Jelte Fennema" userId="d4d71363-7db1-4043-8ec0-3ffd4598c387" providerId="ADAL" clId="{0ED88AF8-2D09-4B20-95DA-367525D80918}" dt="2022-09-13T21:14:17.273" v="1557" actId="1582"/>
          <ac:cxnSpMkLst>
            <pc:docMk/>
            <pc:sldMk cId="1848190820" sldId="1745"/>
            <ac:cxnSpMk id="9" creationId="{64E2AF9D-A268-4568-8004-A4D535A7C9B7}"/>
          </ac:cxnSpMkLst>
        </pc:cxnChg>
        <pc:cxnChg chg="mod">
          <ac:chgData name="Jelte Fennema" userId="d4d71363-7db1-4043-8ec0-3ffd4598c387" providerId="ADAL" clId="{0ED88AF8-2D09-4B20-95DA-367525D80918}" dt="2022-09-13T21:14:17.273" v="1557" actId="1582"/>
          <ac:cxnSpMkLst>
            <pc:docMk/>
            <pc:sldMk cId="1848190820" sldId="1745"/>
            <ac:cxnSpMk id="14" creationId="{AD02D41C-43A9-4785-9C4B-1C5F00AE6BDC}"/>
          </ac:cxnSpMkLst>
        </pc:cxnChg>
      </pc:sldChg>
      <pc:sldChg chg="modSp mod">
        <pc:chgData name="Jelte Fennema" userId="d4d71363-7db1-4043-8ec0-3ffd4598c387" providerId="ADAL" clId="{0ED88AF8-2D09-4B20-95DA-367525D80918}" dt="2022-09-14T08:25:27.862" v="2087" actId="167"/>
        <pc:sldMkLst>
          <pc:docMk/>
          <pc:sldMk cId="3670711270" sldId="1752"/>
        </pc:sldMkLst>
        <pc:spChg chg="mod">
          <ac:chgData name="Jelte Fennema" userId="d4d71363-7db1-4043-8ec0-3ffd4598c387" providerId="ADAL" clId="{0ED88AF8-2D09-4B20-95DA-367525D80918}" dt="2022-09-14T08:25:14.732" v="2080" actId="20577"/>
          <ac:spMkLst>
            <pc:docMk/>
            <pc:sldMk cId="3670711270" sldId="1752"/>
            <ac:spMk id="10" creationId="{A7CC3A5D-7951-456F-94D1-1AF02D686B78}"/>
          </ac:spMkLst>
        </pc:spChg>
        <pc:spChg chg="mod ord">
          <ac:chgData name="Jelte Fennema" userId="d4d71363-7db1-4043-8ec0-3ffd4598c387" providerId="ADAL" clId="{0ED88AF8-2D09-4B20-95DA-367525D80918}" dt="2022-09-14T08:25:27.862" v="2087" actId="167"/>
          <ac:spMkLst>
            <pc:docMk/>
            <pc:sldMk cId="3670711270" sldId="1752"/>
            <ac:spMk id="13" creationId="{843D8FF4-8ACF-4890-BFF4-0FF298404916}"/>
          </ac:spMkLst>
        </pc:spChg>
        <pc:spChg chg="mod">
          <ac:chgData name="Jelte Fennema" userId="d4d71363-7db1-4043-8ec0-3ffd4598c387" providerId="ADAL" clId="{0ED88AF8-2D09-4B20-95DA-367525D80918}" dt="2022-09-13T20:30:16.778" v="1381" actId="14861"/>
          <ac:spMkLst>
            <pc:docMk/>
            <pc:sldMk cId="3670711270" sldId="1752"/>
            <ac:spMk id="16" creationId="{08AE9F25-F141-442B-861C-D3E41FBFC824}"/>
          </ac:spMkLst>
        </pc:spChg>
        <pc:spChg chg="mod">
          <ac:chgData name="Jelte Fennema" userId="d4d71363-7db1-4043-8ec0-3ffd4598c387" providerId="ADAL" clId="{0ED88AF8-2D09-4B20-95DA-367525D80918}" dt="2022-09-14T07:46:05.999" v="1766" actId="17032"/>
          <ac:spMkLst>
            <pc:docMk/>
            <pc:sldMk cId="3670711270" sldId="1752"/>
            <ac:spMk id="22" creationId="{5162E807-322E-41D6-95D0-A63C4ADF3092}"/>
          </ac:spMkLst>
        </pc:spChg>
        <pc:spChg chg="mod">
          <ac:chgData name="Jelte Fennema" userId="d4d71363-7db1-4043-8ec0-3ffd4598c387" providerId="ADAL" clId="{0ED88AF8-2D09-4B20-95DA-367525D80918}" dt="2022-09-14T07:47:03.972" v="1773" actId="17032"/>
          <ac:spMkLst>
            <pc:docMk/>
            <pc:sldMk cId="3670711270" sldId="1752"/>
            <ac:spMk id="33" creationId="{EE1E0519-24BC-4E58-A7BB-D555CA83089A}"/>
          </ac:spMkLst>
        </pc:spChg>
        <pc:spChg chg="mod">
          <ac:chgData name="Jelte Fennema" userId="d4d71363-7db1-4043-8ec0-3ffd4598c387" providerId="ADAL" clId="{0ED88AF8-2D09-4B20-95DA-367525D80918}" dt="2022-09-14T07:47:06.505" v="1774" actId="17032"/>
          <ac:spMkLst>
            <pc:docMk/>
            <pc:sldMk cId="3670711270" sldId="1752"/>
            <ac:spMk id="41" creationId="{EC7B7C13-B356-49B2-A94B-8F82937FC7AB}"/>
          </ac:spMkLst>
        </pc:spChg>
        <pc:cxnChg chg="mod">
          <ac:chgData name="Jelte Fennema" userId="d4d71363-7db1-4043-8ec0-3ffd4598c387" providerId="ADAL" clId="{0ED88AF8-2D09-4B20-95DA-367525D80918}" dt="2022-09-13T21:13:21.786" v="1554" actId="1582"/>
          <ac:cxnSpMkLst>
            <pc:docMk/>
            <pc:sldMk cId="3670711270" sldId="1752"/>
            <ac:cxnSpMk id="8" creationId="{BCAB907E-8A60-486B-BDD3-205823ED4229}"/>
          </ac:cxnSpMkLst>
        </pc:cxnChg>
        <pc:cxnChg chg="mod">
          <ac:chgData name="Jelte Fennema" userId="d4d71363-7db1-4043-8ec0-3ffd4598c387" providerId="ADAL" clId="{0ED88AF8-2D09-4B20-95DA-367525D80918}" dt="2022-09-13T21:13:21.786" v="1554" actId="1582"/>
          <ac:cxnSpMkLst>
            <pc:docMk/>
            <pc:sldMk cId="3670711270" sldId="1752"/>
            <ac:cxnSpMk id="9" creationId="{7AFC7956-EBE0-4C84-BBBB-2218F420FFFE}"/>
          </ac:cxnSpMkLst>
        </pc:cxnChg>
        <pc:cxnChg chg="mod">
          <ac:chgData name="Jelte Fennema" userId="d4d71363-7db1-4043-8ec0-3ffd4598c387" providerId="ADAL" clId="{0ED88AF8-2D09-4B20-95DA-367525D80918}" dt="2022-09-13T21:13:21.786" v="1554" actId="1582"/>
          <ac:cxnSpMkLst>
            <pc:docMk/>
            <pc:sldMk cId="3670711270" sldId="1752"/>
            <ac:cxnSpMk id="11" creationId="{1F41DC4F-9381-44DF-B9D5-B29AC0C81A7E}"/>
          </ac:cxnSpMkLst>
        </pc:cxnChg>
        <pc:cxnChg chg="mod">
          <ac:chgData name="Jelte Fennema" userId="d4d71363-7db1-4043-8ec0-3ffd4598c387" providerId="ADAL" clId="{0ED88AF8-2D09-4B20-95DA-367525D80918}" dt="2022-09-13T21:13:21.786" v="1554" actId="1582"/>
          <ac:cxnSpMkLst>
            <pc:docMk/>
            <pc:sldMk cId="3670711270" sldId="1752"/>
            <ac:cxnSpMk id="14" creationId="{44CE5A43-678C-46DC-987D-CA89D1F7C9CF}"/>
          </ac:cxnSpMkLst>
        </pc:cxnChg>
        <pc:cxnChg chg="mod">
          <ac:chgData name="Jelte Fennema" userId="d4d71363-7db1-4043-8ec0-3ffd4598c387" providerId="ADAL" clId="{0ED88AF8-2D09-4B20-95DA-367525D80918}" dt="2022-09-13T21:13:21.786" v="1554" actId="1582"/>
          <ac:cxnSpMkLst>
            <pc:docMk/>
            <pc:sldMk cId="3670711270" sldId="1752"/>
            <ac:cxnSpMk id="17" creationId="{6231F337-4085-46F2-9249-B95CC32B18D2}"/>
          </ac:cxnSpMkLst>
        </pc:cxnChg>
        <pc:cxnChg chg="mod">
          <ac:chgData name="Jelte Fennema" userId="d4d71363-7db1-4043-8ec0-3ffd4598c387" providerId="ADAL" clId="{0ED88AF8-2D09-4B20-95DA-367525D80918}" dt="2022-09-13T21:13:21.786" v="1554" actId="1582"/>
          <ac:cxnSpMkLst>
            <pc:docMk/>
            <pc:sldMk cId="3670711270" sldId="1752"/>
            <ac:cxnSpMk id="34" creationId="{30AB9712-D3F2-486C-98BD-9D28DEED7884}"/>
          </ac:cxnSpMkLst>
        </pc:cxnChg>
        <pc:cxnChg chg="mod">
          <ac:chgData name="Jelte Fennema" userId="d4d71363-7db1-4043-8ec0-3ffd4598c387" providerId="ADAL" clId="{0ED88AF8-2D09-4B20-95DA-367525D80918}" dt="2022-09-13T21:13:21.786" v="1554" actId="1582"/>
          <ac:cxnSpMkLst>
            <pc:docMk/>
            <pc:sldMk cId="3670711270" sldId="1752"/>
            <ac:cxnSpMk id="38" creationId="{C6D0BC27-3FAB-4323-86A1-F43BC2110DAF}"/>
          </ac:cxnSpMkLst>
        </pc:cxnChg>
      </pc:sldChg>
      <pc:sldChg chg="modSp mod">
        <pc:chgData name="Jelte Fennema" userId="d4d71363-7db1-4043-8ec0-3ffd4598c387" providerId="ADAL" clId="{0ED88AF8-2D09-4B20-95DA-367525D80918}" dt="2022-09-14T08:25:04.680" v="2062" actId="20577"/>
        <pc:sldMkLst>
          <pc:docMk/>
          <pc:sldMk cId="658073316" sldId="1753"/>
        </pc:sldMkLst>
        <pc:spChg chg="mod">
          <ac:chgData name="Jelte Fennema" userId="d4d71363-7db1-4043-8ec0-3ffd4598c387" providerId="ADAL" clId="{0ED88AF8-2D09-4B20-95DA-367525D80918}" dt="2022-09-02T13:15:00.333" v="637" actId="14100"/>
          <ac:spMkLst>
            <pc:docMk/>
            <pc:sldMk cId="658073316" sldId="1753"/>
            <ac:spMk id="22" creationId="{BC315FA9-FEAD-4096-80A3-D1EB800940FA}"/>
          </ac:spMkLst>
        </pc:spChg>
        <pc:spChg chg="mod">
          <ac:chgData name="Jelte Fennema" userId="d4d71363-7db1-4043-8ec0-3ffd4598c387" providerId="ADAL" clId="{0ED88AF8-2D09-4B20-95DA-367525D80918}" dt="2022-09-02T13:15:00.333" v="637" actId="14100"/>
          <ac:spMkLst>
            <pc:docMk/>
            <pc:sldMk cId="658073316" sldId="1753"/>
            <ac:spMk id="23" creationId="{B829BFF2-D03C-497E-9A3E-4A995FD6175D}"/>
          </ac:spMkLst>
        </pc:spChg>
        <pc:spChg chg="mod">
          <ac:chgData name="Jelte Fennema" userId="d4d71363-7db1-4043-8ec0-3ffd4598c387" providerId="ADAL" clId="{0ED88AF8-2D09-4B20-95DA-367525D80918}" dt="2022-09-02T13:15:00.333" v="637" actId="14100"/>
          <ac:spMkLst>
            <pc:docMk/>
            <pc:sldMk cId="658073316" sldId="1753"/>
            <ac:spMk id="24" creationId="{9160E78C-4178-4390-AEE5-EE228356505E}"/>
          </ac:spMkLst>
        </pc:spChg>
        <pc:spChg chg="mod">
          <ac:chgData name="Jelte Fennema" userId="d4d71363-7db1-4043-8ec0-3ffd4598c387" providerId="ADAL" clId="{0ED88AF8-2D09-4B20-95DA-367525D80918}" dt="2022-09-02T13:15:00.333" v="637" actId="14100"/>
          <ac:spMkLst>
            <pc:docMk/>
            <pc:sldMk cId="658073316" sldId="1753"/>
            <ac:spMk id="25" creationId="{E2D170A8-4E0C-4020-9F24-7BE0AF9DBA14}"/>
          </ac:spMkLst>
        </pc:spChg>
        <pc:spChg chg="mod">
          <ac:chgData name="Jelte Fennema" userId="d4d71363-7db1-4043-8ec0-3ffd4598c387" providerId="ADAL" clId="{0ED88AF8-2D09-4B20-95DA-367525D80918}" dt="2022-09-02T13:15:00.333" v="637" actId="14100"/>
          <ac:spMkLst>
            <pc:docMk/>
            <pc:sldMk cId="658073316" sldId="1753"/>
            <ac:spMk id="29" creationId="{71E65903-4F6C-4AE3-BE85-1C68FBF475D0}"/>
          </ac:spMkLst>
        </pc:spChg>
        <pc:spChg chg="mod">
          <ac:chgData name="Jelte Fennema" userId="d4d71363-7db1-4043-8ec0-3ffd4598c387" providerId="ADAL" clId="{0ED88AF8-2D09-4B20-95DA-367525D80918}" dt="2022-09-02T13:15:00.333" v="637" actId="14100"/>
          <ac:spMkLst>
            <pc:docMk/>
            <pc:sldMk cId="658073316" sldId="1753"/>
            <ac:spMk id="33" creationId="{5B5F3B82-F8B9-434B-8D82-29B8CE08B691}"/>
          </ac:spMkLst>
        </pc:spChg>
        <pc:spChg chg="mod">
          <ac:chgData name="Jelte Fennema" userId="d4d71363-7db1-4043-8ec0-3ffd4598c387" providerId="ADAL" clId="{0ED88AF8-2D09-4B20-95DA-367525D80918}" dt="2022-09-02T13:15:00.333" v="637" actId="14100"/>
          <ac:spMkLst>
            <pc:docMk/>
            <pc:sldMk cId="658073316" sldId="1753"/>
            <ac:spMk id="34" creationId="{71767C63-0DA4-4F5A-B616-A481D85E3AB0}"/>
          </ac:spMkLst>
        </pc:spChg>
        <pc:spChg chg="mod">
          <ac:chgData name="Jelte Fennema" userId="d4d71363-7db1-4043-8ec0-3ffd4598c387" providerId="ADAL" clId="{0ED88AF8-2D09-4B20-95DA-367525D80918}" dt="2022-09-14T07:46:49.094" v="1772" actId="207"/>
          <ac:spMkLst>
            <pc:docMk/>
            <pc:sldMk cId="658073316" sldId="1753"/>
            <ac:spMk id="38" creationId="{96E04E48-F009-4A4D-9AC4-4CE0956DDDCA}"/>
          </ac:spMkLst>
        </pc:spChg>
        <pc:spChg chg="mod">
          <ac:chgData name="Jelte Fennema" userId="d4d71363-7db1-4043-8ec0-3ffd4598c387" providerId="ADAL" clId="{0ED88AF8-2D09-4B20-95DA-367525D80918}" dt="2022-09-14T07:46:45.033" v="1771" actId="207"/>
          <ac:spMkLst>
            <pc:docMk/>
            <pc:sldMk cId="658073316" sldId="1753"/>
            <ac:spMk id="41" creationId="{57333AEC-EB6C-4ABA-A7C2-42AF606467BF}"/>
          </ac:spMkLst>
        </pc:spChg>
        <pc:spChg chg="mod">
          <ac:chgData name="Jelte Fennema" userId="d4d71363-7db1-4043-8ec0-3ffd4598c387" providerId="ADAL" clId="{0ED88AF8-2D09-4B20-95DA-367525D80918}" dt="2022-09-02T13:15:00.333" v="637" actId="14100"/>
          <ac:spMkLst>
            <pc:docMk/>
            <pc:sldMk cId="658073316" sldId="1753"/>
            <ac:spMk id="46" creationId="{4A364C79-D5ED-424C-A877-66D028E4A426}"/>
          </ac:spMkLst>
        </pc:spChg>
        <pc:spChg chg="mod">
          <ac:chgData name="Jelte Fennema" userId="d4d71363-7db1-4043-8ec0-3ffd4598c387" providerId="ADAL" clId="{0ED88AF8-2D09-4B20-95DA-367525D80918}" dt="2022-09-02T13:15:00.333" v="637" actId="14100"/>
          <ac:spMkLst>
            <pc:docMk/>
            <pc:sldMk cId="658073316" sldId="1753"/>
            <ac:spMk id="59" creationId="{B0A0D002-93B4-464C-BCCA-B691AF05E243}"/>
          </ac:spMkLst>
        </pc:spChg>
        <pc:spChg chg="mod">
          <ac:chgData name="Jelte Fennema" userId="d4d71363-7db1-4043-8ec0-3ffd4598c387" providerId="ADAL" clId="{0ED88AF8-2D09-4B20-95DA-367525D80918}" dt="2022-09-02T13:15:00.333" v="637" actId="14100"/>
          <ac:spMkLst>
            <pc:docMk/>
            <pc:sldMk cId="658073316" sldId="1753"/>
            <ac:spMk id="62" creationId="{F5C58896-C8D7-455D-9ACA-0B69C262A969}"/>
          </ac:spMkLst>
        </pc:spChg>
        <pc:spChg chg="mod">
          <ac:chgData name="Jelte Fennema" userId="d4d71363-7db1-4043-8ec0-3ffd4598c387" providerId="ADAL" clId="{0ED88AF8-2D09-4B20-95DA-367525D80918}" dt="2022-09-02T13:15:00.333" v="637" actId="14100"/>
          <ac:spMkLst>
            <pc:docMk/>
            <pc:sldMk cId="658073316" sldId="1753"/>
            <ac:spMk id="65" creationId="{CFA30EEC-1DCB-488E-8D92-2D7669C2B4FB}"/>
          </ac:spMkLst>
        </pc:spChg>
        <pc:spChg chg="mod">
          <ac:chgData name="Jelte Fennema" userId="d4d71363-7db1-4043-8ec0-3ffd4598c387" providerId="ADAL" clId="{0ED88AF8-2D09-4B20-95DA-367525D80918}" dt="2022-09-14T08:25:04.680" v="2062" actId="20577"/>
          <ac:spMkLst>
            <pc:docMk/>
            <pc:sldMk cId="658073316" sldId="1753"/>
            <ac:spMk id="92" creationId="{49621B6A-F6FB-46B8-A0A6-EA20EE4E8653}"/>
          </ac:spMkLst>
        </pc:spChg>
        <pc:spChg chg="mod">
          <ac:chgData name="Jelte Fennema" userId="d4d71363-7db1-4043-8ec0-3ffd4598c387" providerId="ADAL" clId="{0ED88AF8-2D09-4B20-95DA-367525D80918}" dt="2022-09-02T13:15:00.333" v="637" actId="14100"/>
          <ac:spMkLst>
            <pc:docMk/>
            <pc:sldMk cId="658073316" sldId="1753"/>
            <ac:spMk id="101" creationId="{A9ADE24D-5E78-43AA-9F0D-F3679B8DBE73}"/>
          </ac:spMkLst>
        </pc:spChg>
        <pc:cxnChg chg="mod">
          <ac:chgData name="Jelte Fennema" userId="d4d71363-7db1-4043-8ec0-3ffd4598c387" providerId="ADAL" clId="{0ED88AF8-2D09-4B20-95DA-367525D80918}" dt="2022-09-13T21:12:46.806" v="1553" actId="1582"/>
          <ac:cxnSpMkLst>
            <pc:docMk/>
            <pc:sldMk cId="658073316" sldId="1753"/>
            <ac:cxnSpMk id="26" creationId="{70A9E4E2-3261-4268-AA0C-A73B6C064177}"/>
          </ac:cxnSpMkLst>
        </pc:cxnChg>
        <pc:cxnChg chg="mod">
          <ac:chgData name="Jelte Fennema" userId="d4d71363-7db1-4043-8ec0-3ffd4598c387" providerId="ADAL" clId="{0ED88AF8-2D09-4B20-95DA-367525D80918}" dt="2022-09-13T21:12:46.806" v="1553" actId="1582"/>
          <ac:cxnSpMkLst>
            <pc:docMk/>
            <pc:sldMk cId="658073316" sldId="1753"/>
            <ac:cxnSpMk id="28" creationId="{4AA7179C-6CAF-4201-B319-39F31BF2C7B8}"/>
          </ac:cxnSpMkLst>
        </pc:cxnChg>
        <pc:cxnChg chg="mod">
          <ac:chgData name="Jelte Fennema" userId="d4d71363-7db1-4043-8ec0-3ffd4598c387" providerId="ADAL" clId="{0ED88AF8-2D09-4B20-95DA-367525D80918}" dt="2022-09-13T21:12:46.806" v="1553" actId="1582"/>
          <ac:cxnSpMkLst>
            <pc:docMk/>
            <pc:sldMk cId="658073316" sldId="1753"/>
            <ac:cxnSpMk id="35" creationId="{3FAC2342-7AC6-4DFC-AD28-579818CFCE49}"/>
          </ac:cxnSpMkLst>
        </pc:cxnChg>
        <pc:cxnChg chg="mod">
          <ac:chgData name="Jelte Fennema" userId="d4d71363-7db1-4043-8ec0-3ffd4598c387" providerId="ADAL" clId="{0ED88AF8-2D09-4B20-95DA-367525D80918}" dt="2022-09-13T21:12:46.806" v="1553" actId="1582"/>
          <ac:cxnSpMkLst>
            <pc:docMk/>
            <pc:sldMk cId="658073316" sldId="1753"/>
            <ac:cxnSpMk id="36" creationId="{03282836-5A33-472C-82A4-940B8CC2A842}"/>
          </ac:cxnSpMkLst>
        </pc:cxnChg>
        <pc:cxnChg chg="mod">
          <ac:chgData name="Jelte Fennema" userId="d4d71363-7db1-4043-8ec0-3ffd4598c387" providerId="ADAL" clId="{0ED88AF8-2D09-4B20-95DA-367525D80918}" dt="2022-09-13T21:12:46.806" v="1553" actId="1582"/>
          <ac:cxnSpMkLst>
            <pc:docMk/>
            <pc:sldMk cId="658073316" sldId="1753"/>
            <ac:cxnSpMk id="37" creationId="{6F0B43A8-FF06-48F3-9255-FE35641F0E5F}"/>
          </ac:cxnSpMkLst>
        </pc:cxnChg>
        <pc:cxnChg chg="mod">
          <ac:chgData name="Jelte Fennema" userId="d4d71363-7db1-4043-8ec0-3ffd4598c387" providerId="ADAL" clId="{0ED88AF8-2D09-4B20-95DA-367525D80918}" dt="2022-09-13T21:12:46.806" v="1553" actId="1582"/>
          <ac:cxnSpMkLst>
            <pc:docMk/>
            <pc:sldMk cId="658073316" sldId="1753"/>
            <ac:cxnSpMk id="39" creationId="{98FABE5D-21BD-4CF5-A208-B260EB909909}"/>
          </ac:cxnSpMkLst>
        </pc:cxnChg>
        <pc:cxnChg chg="mod">
          <ac:chgData name="Jelte Fennema" userId="d4d71363-7db1-4043-8ec0-3ffd4598c387" providerId="ADAL" clId="{0ED88AF8-2D09-4B20-95DA-367525D80918}" dt="2022-09-13T21:12:46.806" v="1553" actId="1582"/>
          <ac:cxnSpMkLst>
            <pc:docMk/>
            <pc:sldMk cId="658073316" sldId="1753"/>
            <ac:cxnSpMk id="40" creationId="{A02A301E-38C6-46EF-9267-BC834C5E4433}"/>
          </ac:cxnSpMkLst>
        </pc:cxnChg>
        <pc:cxnChg chg="mod">
          <ac:chgData name="Jelte Fennema" userId="d4d71363-7db1-4043-8ec0-3ffd4598c387" providerId="ADAL" clId="{0ED88AF8-2D09-4B20-95DA-367525D80918}" dt="2022-09-13T21:12:46.806" v="1553" actId="1582"/>
          <ac:cxnSpMkLst>
            <pc:docMk/>
            <pc:sldMk cId="658073316" sldId="1753"/>
            <ac:cxnSpMk id="49" creationId="{14C3568F-9895-4793-A7C2-7F1606CD826E}"/>
          </ac:cxnSpMkLst>
        </pc:cxnChg>
        <pc:cxnChg chg="mod">
          <ac:chgData name="Jelte Fennema" userId="d4d71363-7db1-4043-8ec0-3ffd4598c387" providerId="ADAL" clId="{0ED88AF8-2D09-4B20-95DA-367525D80918}" dt="2022-09-13T21:12:46.806" v="1553" actId="1582"/>
          <ac:cxnSpMkLst>
            <pc:docMk/>
            <pc:sldMk cId="658073316" sldId="1753"/>
            <ac:cxnSpMk id="69" creationId="{F97A5FDF-EAF1-48F0-8A85-4D84C8D193A9}"/>
          </ac:cxnSpMkLst>
        </pc:cxnChg>
        <pc:cxnChg chg="mod">
          <ac:chgData name="Jelte Fennema" userId="d4d71363-7db1-4043-8ec0-3ffd4598c387" providerId="ADAL" clId="{0ED88AF8-2D09-4B20-95DA-367525D80918}" dt="2022-09-13T21:12:46.806" v="1553" actId="1582"/>
          <ac:cxnSpMkLst>
            <pc:docMk/>
            <pc:sldMk cId="658073316" sldId="1753"/>
            <ac:cxnSpMk id="78" creationId="{AB3C1753-00A2-4629-9340-3123EE8DFB61}"/>
          </ac:cxnSpMkLst>
        </pc:cxnChg>
        <pc:cxnChg chg="mod">
          <ac:chgData name="Jelte Fennema" userId="d4d71363-7db1-4043-8ec0-3ffd4598c387" providerId="ADAL" clId="{0ED88AF8-2D09-4B20-95DA-367525D80918}" dt="2022-09-13T21:12:46.806" v="1553" actId="1582"/>
          <ac:cxnSpMkLst>
            <pc:docMk/>
            <pc:sldMk cId="658073316" sldId="1753"/>
            <ac:cxnSpMk id="82" creationId="{1EF3AADC-7BB9-4E2D-8D4E-64782E3E697C}"/>
          </ac:cxnSpMkLst>
        </pc:cxnChg>
      </pc:sldChg>
      <pc:sldChg chg="modSp mod">
        <pc:chgData name="Jelte Fennema" userId="d4d71363-7db1-4043-8ec0-3ffd4598c387" providerId="ADAL" clId="{0ED88AF8-2D09-4B20-95DA-367525D80918}" dt="2022-09-14T08:37:44.255" v="2105" actId="20577"/>
        <pc:sldMkLst>
          <pc:docMk/>
          <pc:sldMk cId="3535373827" sldId="1754"/>
        </pc:sldMkLst>
        <pc:spChg chg="mod">
          <ac:chgData name="Jelte Fennema" userId="d4d71363-7db1-4043-8ec0-3ffd4598c387" providerId="ADAL" clId="{0ED88AF8-2D09-4B20-95DA-367525D80918}" dt="2022-09-14T07:48:30.365" v="1783" actId="20577"/>
          <ac:spMkLst>
            <pc:docMk/>
            <pc:sldMk cId="3535373827" sldId="1754"/>
            <ac:spMk id="2" creationId="{7B953B53-13A0-4D16-B1BF-F7AF0148BB3F}"/>
          </ac:spMkLst>
        </pc:spChg>
        <pc:spChg chg="mod">
          <ac:chgData name="Jelte Fennema" userId="d4d71363-7db1-4043-8ec0-3ffd4598c387" providerId="ADAL" clId="{0ED88AF8-2D09-4B20-95DA-367525D80918}" dt="2022-09-14T08:37:44.255" v="2105" actId="20577"/>
          <ac:spMkLst>
            <pc:docMk/>
            <pc:sldMk cId="3535373827" sldId="1754"/>
            <ac:spMk id="3" creationId="{DF5F770E-E0DB-4C50-8E60-21073605CFAB}"/>
          </ac:spMkLst>
        </pc:spChg>
      </pc:sldChg>
      <pc:sldChg chg="modSp new mod ord">
        <pc:chgData name="Jelte Fennema" userId="d4d71363-7db1-4043-8ec0-3ffd4598c387" providerId="ADAL" clId="{0ED88AF8-2D09-4B20-95DA-367525D80918}" dt="2022-09-14T07:55:07.271" v="1984" actId="20577"/>
        <pc:sldMkLst>
          <pc:docMk/>
          <pc:sldMk cId="3842257026" sldId="1755"/>
        </pc:sldMkLst>
        <pc:spChg chg="mod">
          <ac:chgData name="Jelte Fennema" userId="d4d71363-7db1-4043-8ec0-3ffd4598c387" providerId="ADAL" clId="{0ED88AF8-2D09-4B20-95DA-367525D80918}" dt="2022-09-02T13:05:20.527" v="183" actId="20577"/>
          <ac:spMkLst>
            <pc:docMk/>
            <pc:sldMk cId="3842257026" sldId="1755"/>
            <ac:spMk id="2" creationId="{14E56ACF-17D3-44FC-F209-DBB721C73AC0}"/>
          </ac:spMkLst>
        </pc:spChg>
        <pc:spChg chg="mod">
          <ac:chgData name="Jelte Fennema" userId="d4d71363-7db1-4043-8ec0-3ffd4598c387" providerId="ADAL" clId="{0ED88AF8-2D09-4B20-95DA-367525D80918}" dt="2022-09-14T07:55:07.271" v="1984" actId="20577"/>
          <ac:spMkLst>
            <pc:docMk/>
            <pc:sldMk cId="3842257026" sldId="1755"/>
            <ac:spMk id="3" creationId="{735C3603-78F3-FFC8-9008-EF68A58DB9F8}"/>
          </ac:spMkLst>
        </pc:spChg>
      </pc:sldChg>
      <pc:sldChg chg="addSp delSp modSp new mod delAnim modAnim">
        <pc:chgData name="Jelte Fennema" userId="d4d71363-7db1-4043-8ec0-3ffd4598c387" providerId="ADAL" clId="{0ED88AF8-2D09-4B20-95DA-367525D80918}" dt="2022-09-14T07:57:57.107" v="1987" actId="167"/>
        <pc:sldMkLst>
          <pc:docMk/>
          <pc:sldMk cId="234518373" sldId="1756"/>
        </pc:sldMkLst>
        <pc:spChg chg="mod">
          <ac:chgData name="Jelte Fennema" userId="d4d71363-7db1-4043-8ec0-3ffd4598c387" providerId="ADAL" clId="{0ED88AF8-2D09-4B20-95DA-367525D80918}" dt="2022-09-13T21:17:53.404" v="1560" actId="1076"/>
          <ac:spMkLst>
            <pc:docMk/>
            <pc:sldMk cId="234518373" sldId="1756"/>
            <ac:spMk id="2" creationId="{D1B75D8C-F7B7-563A-181B-C9D6123AC214}"/>
          </ac:spMkLst>
        </pc:spChg>
        <pc:spChg chg="del">
          <ac:chgData name="Jelte Fennema" userId="d4d71363-7db1-4043-8ec0-3ffd4598c387" providerId="ADAL" clId="{0ED88AF8-2D09-4B20-95DA-367525D80918}" dt="2022-09-02T13:17:45.419" v="681" actId="478"/>
          <ac:spMkLst>
            <pc:docMk/>
            <pc:sldMk cId="234518373" sldId="1756"/>
            <ac:spMk id="3" creationId="{25DEEE05-72BE-62A8-29C1-E3F4209DFCDA}"/>
          </ac:spMkLst>
        </pc:spChg>
        <pc:spChg chg="add mod">
          <ac:chgData name="Jelte Fennema" userId="d4d71363-7db1-4043-8ec0-3ffd4598c387" providerId="ADAL" clId="{0ED88AF8-2D09-4B20-95DA-367525D80918}" dt="2022-09-02T13:21:00.769" v="839" actId="1076"/>
          <ac:spMkLst>
            <pc:docMk/>
            <pc:sldMk cId="234518373" sldId="1756"/>
            <ac:spMk id="4" creationId="{FB4E45B6-0397-3158-17E2-A09D5D35A17D}"/>
          </ac:spMkLst>
        </pc:spChg>
        <pc:spChg chg="add mod">
          <ac:chgData name="Jelte Fennema" userId="d4d71363-7db1-4043-8ec0-3ffd4598c387" providerId="ADAL" clId="{0ED88AF8-2D09-4B20-95DA-367525D80918}" dt="2022-09-13T20:23:47.425" v="1376" actId="14861"/>
          <ac:spMkLst>
            <pc:docMk/>
            <pc:sldMk cId="234518373" sldId="1756"/>
            <ac:spMk id="5" creationId="{6EDAAA12-E41A-CCB1-46CF-4B4B5C1C12ED}"/>
          </ac:spMkLst>
        </pc:spChg>
        <pc:spChg chg="add mod">
          <ac:chgData name="Jelte Fennema" userId="d4d71363-7db1-4043-8ec0-3ffd4598c387" providerId="ADAL" clId="{0ED88AF8-2D09-4B20-95DA-367525D80918}" dt="2022-09-13T20:23:47.425" v="1376" actId="14861"/>
          <ac:spMkLst>
            <pc:docMk/>
            <pc:sldMk cId="234518373" sldId="1756"/>
            <ac:spMk id="9" creationId="{CD5CD52D-EC2E-55D7-F56D-EF269CC03928}"/>
          </ac:spMkLst>
        </pc:spChg>
        <pc:spChg chg="add del mod">
          <ac:chgData name="Jelte Fennema" userId="d4d71363-7db1-4043-8ec0-3ffd4598c387" providerId="ADAL" clId="{0ED88AF8-2D09-4B20-95DA-367525D80918}" dt="2022-09-13T20:23:47.425" v="1376" actId="14861"/>
          <ac:spMkLst>
            <pc:docMk/>
            <pc:sldMk cId="234518373" sldId="1756"/>
            <ac:spMk id="11" creationId="{F5017553-E356-4DE6-CEAD-0F5A3C6CE60F}"/>
          </ac:spMkLst>
        </pc:spChg>
        <pc:spChg chg="add del mod">
          <ac:chgData name="Jelte Fennema" userId="d4d71363-7db1-4043-8ec0-3ffd4598c387" providerId="ADAL" clId="{0ED88AF8-2D09-4B20-95DA-367525D80918}" dt="2022-09-02T13:20:48.318" v="832" actId="478"/>
          <ac:spMkLst>
            <pc:docMk/>
            <pc:sldMk cId="234518373" sldId="1756"/>
            <ac:spMk id="13" creationId="{3F32CF3E-1690-BEA2-2AD2-F33E07AB167A}"/>
          </ac:spMkLst>
        </pc:spChg>
        <pc:spChg chg="add del">
          <ac:chgData name="Jelte Fennema" userId="d4d71363-7db1-4043-8ec0-3ffd4598c387" providerId="ADAL" clId="{0ED88AF8-2D09-4B20-95DA-367525D80918}" dt="2022-09-02T13:20:47.787" v="831" actId="478"/>
          <ac:spMkLst>
            <pc:docMk/>
            <pc:sldMk cId="234518373" sldId="1756"/>
            <ac:spMk id="15" creationId="{F4C7F3D3-B294-715B-B99F-7B01C363A102}"/>
          </ac:spMkLst>
        </pc:spChg>
        <pc:spChg chg="add mod">
          <ac:chgData name="Jelte Fennema" userId="d4d71363-7db1-4043-8ec0-3ffd4598c387" providerId="ADAL" clId="{0ED88AF8-2D09-4B20-95DA-367525D80918}" dt="2022-09-13T20:24:11.866" v="1377" actId="14861"/>
          <ac:spMkLst>
            <pc:docMk/>
            <pc:sldMk cId="234518373" sldId="1756"/>
            <ac:spMk id="17" creationId="{A9C0039E-46E4-3521-B10A-BB5C4AB8E623}"/>
          </ac:spMkLst>
        </pc:spChg>
        <pc:spChg chg="add mod">
          <ac:chgData name="Jelte Fennema" userId="d4d71363-7db1-4043-8ec0-3ffd4598c387" providerId="ADAL" clId="{0ED88AF8-2D09-4B20-95DA-367525D80918}" dt="2022-09-13T20:24:11.866" v="1377" actId="14861"/>
          <ac:spMkLst>
            <pc:docMk/>
            <pc:sldMk cId="234518373" sldId="1756"/>
            <ac:spMk id="19" creationId="{F6285D00-EA7F-94A1-D396-5E5B46048E7E}"/>
          </ac:spMkLst>
        </pc:spChg>
        <pc:spChg chg="add mod">
          <ac:chgData name="Jelte Fennema" userId="d4d71363-7db1-4043-8ec0-3ffd4598c387" providerId="ADAL" clId="{0ED88AF8-2D09-4B20-95DA-367525D80918}" dt="2022-09-13T20:24:11.866" v="1377" actId="14861"/>
          <ac:spMkLst>
            <pc:docMk/>
            <pc:sldMk cId="234518373" sldId="1756"/>
            <ac:spMk id="21" creationId="{D244E3B1-C126-AAF3-D162-ED4BAC2F0AB1}"/>
          </ac:spMkLst>
        </pc:spChg>
        <pc:spChg chg="add mod">
          <ac:chgData name="Jelte Fennema" userId="d4d71363-7db1-4043-8ec0-3ffd4598c387" providerId="ADAL" clId="{0ED88AF8-2D09-4B20-95DA-367525D80918}" dt="2022-09-13T20:24:11.866" v="1377" actId="14861"/>
          <ac:spMkLst>
            <pc:docMk/>
            <pc:sldMk cId="234518373" sldId="1756"/>
            <ac:spMk id="23" creationId="{A4913A29-24D3-4FC1-68AD-1B8735C2BF42}"/>
          </ac:spMkLst>
        </pc:spChg>
        <pc:spChg chg="add mod">
          <ac:chgData name="Jelte Fennema" userId="d4d71363-7db1-4043-8ec0-3ffd4598c387" providerId="ADAL" clId="{0ED88AF8-2D09-4B20-95DA-367525D80918}" dt="2022-09-13T20:24:11.866" v="1377" actId="14861"/>
          <ac:spMkLst>
            <pc:docMk/>
            <pc:sldMk cId="234518373" sldId="1756"/>
            <ac:spMk id="25" creationId="{847E56DE-0085-986E-BFCA-6FA319A0BFBE}"/>
          </ac:spMkLst>
        </pc:spChg>
        <pc:spChg chg="add mod">
          <ac:chgData name="Jelte Fennema" userId="d4d71363-7db1-4043-8ec0-3ffd4598c387" providerId="ADAL" clId="{0ED88AF8-2D09-4B20-95DA-367525D80918}" dt="2022-09-02T13:22:19.610" v="863" actId="1076"/>
          <ac:spMkLst>
            <pc:docMk/>
            <pc:sldMk cId="234518373" sldId="1756"/>
            <ac:spMk id="29" creationId="{EE30724B-5411-2BC3-87D8-3ECFD5FBF2BD}"/>
          </ac:spMkLst>
        </pc:spChg>
        <pc:spChg chg="add mod">
          <ac:chgData name="Jelte Fennema" userId="d4d71363-7db1-4043-8ec0-3ffd4598c387" providerId="ADAL" clId="{0ED88AF8-2D09-4B20-95DA-367525D80918}" dt="2022-09-02T13:26:07.923" v="907" actId="20577"/>
          <ac:spMkLst>
            <pc:docMk/>
            <pc:sldMk cId="234518373" sldId="1756"/>
            <ac:spMk id="67" creationId="{1E2AA3FC-92CC-3065-75C7-B36B90C9711B}"/>
          </ac:spMkLst>
        </pc:spChg>
        <pc:spChg chg="add mod">
          <ac:chgData name="Jelte Fennema" userId="d4d71363-7db1-4043-8ec0-3ffd4598c387" providerId="ADAL" clId="{0ED88AF8-2D09-4B20-95DA-367525D80918}" dt="2022-09-02T13:26:42.845" v="952" actId="1076"/>
          <ac:spMkLst>
            <pc:docMk/>
            <pc:sldMk cId="234518373" sldId="1756"/>
            <ac:spMk id="71" creationId="{55402B5E-B5E6-4420-7BCE-6C6AD7FECB17}"/>
          </ac:spMkLst>
        </pc:spChg>
        <pc:cxnChg chg="add del mod">
          <ac:chgData name="Jelte Fennema" userId="d4d71363-7db1-4043-8ec0-3ffd4598c387" providerId="ADAL" clId="{0ED88AF8-2D09-4B20-95DA-367525D80918}" dt="2022-09-02T13:20:01.362" v="755" actId="478"/>
          <ac:cxnSpMkLst>
            <pc:docMk/>
            <pc:sldMk cId="234518373" sldId="1756"/>
            <ac:cxnSpMk id="6" creationId="{C8499B4C-03E6-BC86-08D3-74279185B5FE}"/>
          </ac:cxnSpMkLst>
        </pc:cxnChg>
        <pc:cxnChg chg="add del mod">
          <ac:chgData name="Jelte Fennema" userId="d4d71363-7db1-4043-8ec0-3ffd4598c387" providerId="ADAL" clId="{0ED88AF8-2D09-4B20-95DA-367525D80918}" dt="2022-09-02T13:20:01.996" v="756" actId="478"/>
          <ac:cxnSpMkLst>
            <pc:docMk/>
            <pc:sldMk cId="234518373" sldId="1756"/>
            <ac:cxnSpMk id="7" creationId="{6FACBE8F-C4EF-BD45-D0EE-51A2FE17D264}"/>
          </ac:cxnSpMkLst>
        </pc:cxnChg>
        <pc:cxnChg chg="add mod">
          <ac:chgData name="Jelte Fennema" userId="d4d71363-7db1-4043-8ec0-3ffd4598c387" providerId="ADAL" clId="{0ED88AF8-2D09-4B20-95DA-367525D80918}" dt="2022-09-13T21:18:56.819" v="1563" actId="1582"/>
          <ac:cxnSpMkLst>
            <pc:docMk/>
            <pc:sldMk cId="234518373" sldId="1756"/>
            <ac:cxnSpMk id="27" creationId="{2ED1159A-8A1A-5A78-70D6-F2F6FF8C4EE3}"/>
          </ac:cxnSpMkLst>
        </pc:cxnChg>
        <pc:cxnChg chg="add mod">
          <ac:chgData name="Jelte Fennema" userId="d4d71363-7db1-4043-8ec0-3ffd4598c387" providerId="ADAL" clId="{0ED88AF8-2D09-4B20-95DA-367525D80918}" dt="2022-09-13T21:18:56.819" v="1563" actId="1582"/>
          <ac:cxnSpMkLst>
            <pc:docMk/>
            <pc:sldMk cId="234518373" sldId="1756"/>
            <ac:cxnSpMk id="31" creationId="{BE84FAE9-3151-71B4-8ABE-D7572BC21281}"/>
          </ac:cxnSpMkLst>
        </pc:cxnChg>
        <pc:cxnChg chg="add del mod">
          <ac:chgData name="Jelte Fennema" userId="d4d71363-7db1-4043-8ec0-3ffd4598c387" providerId="ADAL" clId="{0ED88AF8-2D09-4B20-95DA-367525D80918}" dt="2022-09-13T21:19:49.299" v="1592" actId="478"/>
          <ac:cxnSpMkLst>
            <pc:docMk/>
            <pc:sldMk cId="234518373" sldId="1756"/>
            <ac:cxnSpMk id="34" creationId="{5797B1F0-946C-4BCD-DF66-61CF6696542F}"/>
          </ac:cxnSpMkLst>
        </pc:cxnChg>
        <pc:cxnChg chg="add mod ord">
          <ac:chgData name="Jelte Fennema" userId="d4d71363-7db1-4043-8ec0-3ffd4598c387" providerId="ADAL" clId="{0ED88AF8-2D09-4B20-95DA-367525D80918}" dt="2022-09-14T07:57:45.410" v="1985" actId="167"/>
          <ac:cxnSpMkLst>
            <pc:docMk/>
            <pc:sldMk cId="234518373" sldId="1756"/>
            <ac:cxnSpMk id="37" creationId="{1C342A62-6CC0-F633-CCFF-DE4892FE38E4}"/>
          </ac:cxnSpMkLst>
        </pc:cxnChg>
        <pc:cxnChg chg="add mod ord">
          <ac:chgData name="Jelte Fennema" userId="d4d71363-7db1-4043-8ec0-3ffd4598c387" providerId="ADAL" clId="{0ED88AF8-2D09-4B20-95DA-367525D80918}" dt="2022-09-14T07:57:57.107" v="1987" actId="167"/>
          <ac:cxnSpMkLst>
            <pc:docMk/>
            <pc:sldMk cId="234518373" sldId="1756"/>
            <ac:cxnSpMk id="39" creationId="{3727F82C-71AC-59CC-E079-A0EC3E588A9B}"/>
          </ac:cxnSpMkLst>
        </pc:cxnChg>
        <pc:cxnChg chg="add del mod">
          <ac:chgData name="Jelte Fennema" userId="d4d71363-7db1-4043-8ec0-3ffd4598c387" providerId="ADAL" clId="{0ED88AF8-2D09-4B20-95DA-367525D80918}" dt="2022-09-02T13:23:02.440" v="881" actId="478"/>
          <ac:cxnSpMkLst>
            <pc:docMk/>
            <pc:sldMk cId="234518373" sldId="1756"/>
            <ac:cxnSpMk id="41" creationId="{04839976-B0B3-8C05-2050-DEB1DA12CAD8}"/>
          </ac:cxnSpMkLst>
        </pc:cxnChg>
        <pc:cxnChg chg="add del mod">
          <ac:chgData name="Jelte Fennema" userId="d4d71363-7db1-4043-8ec0-3ffd4598c387" providerId="ADAL" clId="{0ED88AF8-2D09-4B20-95DA-367525D80918}" dt="2022-09-02T13:23:01.237" v="880" actId="478"/>
          <ac:cxnSpMkLst>
            <pc:docMk/>
            <pc:sldMk cId="234518373" sldId="1756"/>
            <ac:cxnSpMk id="43" creationId="{5216A9CA-EB92-ED17-9523-AA21DBC3F0B2}"/>
          </ac:cxnSpMkLst>
        </pc:cxnChg>
        <pc:cxnChg chg="add del mod">
          <ac:chgData name="Jelte Fennema" userId="d4d71363-7db1-4043-8ec0-3ffd4598c387" providerId="ADAL" clId="{0ED88AF8-2D09-4B20-95DA-367525D80918}" dt="2022-09-02T13:23:00.037" v="879" actId="478"/>
          <ac:cxnSpMkLst>
            <pc:docMk/>
            <pc:sldMk cId="234518373" sldId="1756"/>
            <ac:cxnSpMk id="45" creationId="{EDE1053C-567D-B428-302B-66F193CCA543}"/>
          </ac:cxnSpMkLst>
        </pc:cxnChg>
        <pc:cxnChg chg="add mod">
          <ac:chgData name="Jelte Fennema" userId="d4d71363-7db1-4043-8ec0-3ffd4598c387" providerId="ADAL" clId="{0ED88AF8-2D09-4B20-95DA-367525D80918}" dt="2022-09-13T21:18:56.819" v="1563" actId="1582"/>
          <ac:cxnSpMkLst>
            <pc:docMk/>
            <pc:sldMk cId="234518373" sldId="1756"/>
            <ac:cxnSpMk id="51" creationId="{4720FAAC-ED28-75BD-C37D-7DAEEF04A992}"/>
          </ac:cxnSpMkLst>
        </pc:cxnChg>
        <pc:cxnChg chg="add mod">
          <ac:chgData name="Jelte Fennema" userId="d4d71363-7db1-4043-8ec0-3ffd4598c387" providerId="ADAL" clId="{0ED88AF8-2D09-4B20-95DA-367525D80918}" dt="2022-09-13T21:18:56.819" v="1563" actId="1582"/>
          <ac:cxnSpMkLst>
            <pc:docMk/>
            <pc:sldMk cId="234518373" sldId="1756"/>
            <ac:cxnSpMk id="53" creationId="{80FDCF16-17BE-DB55-E2EE-D5BFF31A46E1}"/>
          </ac:cxnSpMkLst>
        </pc:cxnChg>
        <pc:cxnChg chg="add mod ord">
          <ac:chgData name="Jelte Fennema" userId="d4d71363-7db1-4043-8ec0-3ffd4598c387" providerId="ADAL" clId="{0ED88AF8-2D09-4B20-95DA-367525D80918}" dt="2022-09-14T07:57:49.543" v="1986" actId="167"/>
          <ac:cxnSpMkLst>
            <pc:docMk/>
            <pc:sldMk cId="234518373" sldId="1756"/>
            <ac:cxnSpMk id="60" creationId="{48B14A1D-009F-5DFA-5730-1ED1EC795AD2}"/>
          </ac:cxnSpMkLst>
        </pc:cxnChg>
        <pc:cxnChg chg="add del mod">
          <ac:chgData name="Jelte Fennema" userId="d4d71363-7db1-4043-8ec0-3ffd4598c387" providerId="ADAL" clId="{0ED88AF8-2D09-4B20-95DA-367525D80918}" dt="2022-09-02T13:25:49.729" v="901" actId="478"/>
          <ac:cxnSpMkLst>
            <pc:docMk/>
            <pc:sldMk cId="234518373" sldId="1756"/>
            <ac:cxnSpMk id="64" creationId="{F89EAC83-731A-9148-B6F8-398331E6D964}"/>
          </ac:cxnSpMkLst>
        </pc:cxnChg>
        <pc:cxnChg chg="add mod">
          <ac:chgData name="Jelte Fennema" userId="d4d71363-7db1-4043-8ec0-3ffd4598c387" providerId="ADAL" clId="{0ED88AF8-2D09-4B20-95DA-367525D80918}" dt="2022-09-13T21:18:56.819" v="1563" actId="1582"/>
          <ac:cxnSpMkLst>
            <pc:docMk/>
            <pc:sldMk cId="234518373" sldId="1756"/>
            <ac:cxnSpMk id="69" creationId="{BCBE01C0-D3DC-87FC-2155-525A6C0B85AD}"/>
          </ac:cxnSpMkLst>
        </pc:cxnChg>
      </pc:sldChg>
      <pc:sldChg chg="delSp modSp new del mod">
        <pc:chgData name="Jelte Fennema" userId="d4d71363-7db1-4043-8ec0-3ffd4598c387" providerId="ADAL" clId="{0ED88AF8-2D09-4B20-95DA-367525D80918}" dt="2022-09-02T13:16:36.797" v="642" actId="2696"/>
        <pc:sldMkLst>
          <pc:docMk/>
          <pc:sldMk cId="3914222759" sldId="1756"/>
        </pc:sldMkLst>
        <pc:spChg chg="mod">
          <ac:chgData name="Jelte Fennema" userId="d4d71363-7db1-4043-8ec0-3ffd4598c387" providerId="ADAL" clId="{0ED88AF8-2D09-4B20-95DA-367525D80918}" dt="2022-09-02T13:13:40.356" v="595" actId="20577"/>
          <ac:spMkLst>
            <pc:docMk/>
            <pc:sldMk cId="3914222759" sldId="1756"/>
            <ac:spMk id="2" creationId="{76125E32-8059-C8C8-E79E-94AA887E1208}"/>
          </ac:spMkLst>
        </pc:spChg>
        <pc:spChg chg="del">
          <ac:chgData name="Jelte Fennema" userId="d4d71363-7db1-4043-8ec0-3ffd4598c387" providerId="ADAL" clId="{0ED88AF8-2D09-4B20-95DA-367525D80918}" dt="2022-09-02T13:14:15.207" v="635" actId="478"/>
          <ac:spMkLst>
            <pc:docMk/>
            <pc:sldMk cId="3914222759" sldId="1756"/>
            <ac:spMk id="3" creationId="{1D0B4FC0-AC42-B768-0222-8930D36176ED}"/>
          </ac:spMkLst>
        </pc:spChg>
      </pc:sldChg>
      <pc:sldChg chg="delSp modSp new del mod">
        <pc:chgData name="Jelte Fennema" userId="d4d71363-7db1-4043-8ec0-3ffd4598c387" providerId="ADAL" clId="{0ED88AF8-2D09-4B20-95DA-367525D80918}" dt="2022-09-02T13:16:38.741" v="643" actId="2696"/>
        <pc:sldMkLst>
          <pc:docMk/>
          <pc:sldMk cId="1451285257" sldId="1757"/>
        </pc:sldMkLst>
        <pc:spChg chg="mod">
          <ac:chgData name="Jelte Fennema" userId="d4d71363-7db1-4043-8ec0-3ffd4598c387" providerId="ADAL" clId="{0ED88AF8-2D09-4B20-95DA-367525D80918}" dt="2022-09-02T13:14:07.808" v="633" actId="20577"/>
          <ac:spMkLst>
            <pc:docMk/>
            <pc:sldMk cId="1451285257" sldId="1757"/>
            <ac:spMk id="2" creationId="{AC75ED49-4FC0-15BF-4DA0-164F7D55B602}"/>
          </ac:spMkLst>
        </pc:spChg>
        <pc:spChg chg="del">
          <ac:chgData name="Jelte Fennema" userId="d4d71363-7db1-4043-8ec0-3ffd4598c387" providerId="ADAL" clId="{0ED88AF8-2D09-4B20-95DA-367525D80918}" dt="2022-09-02T13:14:12.262" v="634" actId="478"/>
          <ac:spMkLst>
            <pc:docMk/>
            <pc:sldMk cId="1451285257" sldId="1757"/>
            <ac:spMk id="3" creationId="{1B4FBE2B-AEFC-27BC-186A-5FBA53739FB8}"/>
          </ac:spMkLst>
        </pc:spChg>
      </pc:sldChg>
      <pc:sldChg chg="addSp delSp modSp new mod">
        <pc:chgData name="Jelte Fennema" userId="d4d71363-7db1-4043-8ec0-3ffd4598c387" providerId="ADAL" clId="{0ED88AF8-2D09-4B20-95DA-367525D80918}" dt="2022-09-02T13:27:42.990" v="957" actId="1076"/>
        <pc:sldMkLst>
          <pc:docMk/>
          <pc:sldMk cId="2308017533" sldId="1757"/>
        </pc:sldMkLst>
        <pc:spChg chg="mod">
          <ac:chgData name="Jelte Fennema" userId="d4d71363-7db1-4043-8ec0-3ffd4598c387" providerId="ADAL" clId="{0ED88AF8-2D09-4B20-95DA-367525D80918}" dt="2022-09-02T13:19:17.315" v="697" actId="20577"/>
          <ac:spMkLst>
            <pc:docMk/>
            <pc:sldMk cId="2308017533" sldId="1757"/>
            <ac:spMk id="2" creationId="{0BD367C1-6407-F002-C5F3-96BBFBDCE068}"/>
          </ac:spMkLst>
        </pc:spChg>
        <pc:spChg chg="del">
          <ac:chgData name="Jelte Fennema" userId="d4d71363-7db1-4043-8ec0-3ffd4598c387" providerId="ADAL" clId="{0ED88AF8-2D09-4B20-95DA-367525D80918}" dt="2022-09-02T13:27:33.889" v="953" actId="478"/>
          <ac:spMkLst>
            <pc:docMk/>
            <pc:sldMk cId="2308017533" sldId="1757"/>
            <ac:spMk id="3" creationId="{F574143C-1111-CEDF-E92C-9F6E3F0F97F5}"/>
          </ac:spMkLst>
        </pc:spChg>
        <pc:picChg chg="add mod">
          <ac:chgData name="Jelte Fennema" userId="d4d71363-7db1-4043-8ec0-3ffd4598c387" providerId="ADAL" clId="{0ED88AF8-2D09-4B20-95DA-367525D80918}" dt="2022-09-02T13:27:42.990" v="957" actId="1076"/>
          <ac:picMkLst>
            <pc:docMk/>
            <pc:sldMk cId="2308017533" sldId="1757"/>
            <ac:picMk id="5" creationId="{F7B65E91-46C0-7F59-FC9B-FDFFAFA666A6}"/>
          </ac:picMkLst>
        </pc:picChg>
      </pc:sldChg>
      <pc:sldChg chg="addSp delSp modSp new mod ord modAnim">
        <pc:chgData name="Jelte Fennema" userId="d4d71363-7db1-4043-8ec0-3ffd4598c387" providerId="ADAL" clId="{0ED88AF8-2D09-4B20-95DA-367525D80918}" dt="2022-09-13T21:18:34.851" v="1562" actId="1582"/>
        <pc:sldMkLst>
          <pc:docMk/>
          <pc:sldMk cId="3417335892" sldId="1758"/>
        </pc:sldMkLst>
        <pc:spChg chg="mod">
          <ac:chgData name="Jelte Fennema" userId="d4d71363-7db1-4043-8ec0-3ffd4598c387" providerId="ADAL" clId="{0ED88AF8-2D09-4B20-95DA-367525D80918}" dt="2022-09-02T13:30:09.956" v="1115" actId="20577"/>
          <ac:spMkLst>
            <pc:docMk/>
            <pc:sldMk cId="3417335892" sldId="1758"/>
            <ac:spMk id="2" creationId="{7D4E78CF-A39D-8B37-79A3-C16658DD894C}"/>
          </ac:spMkLst>
        </pc:spChg>
        <pc:spChg chg="del">
          <ac:chgData name="Jelte Fennema" userId="d4d71363-7db1-4043-8ec0-3ffd4598c387" providerId="ADAL" clId="{0ED88AF8-2D09-4B20-95DA-367525D80918}" dt="2022-09-02T13:30:12.150" v="1116" actId="478"/>
          <ac:spMkLst>
            <pc:docMk/>
            <pc:sldMk cId="3417335892" sldId="1758"/>
            <ac:spMk id="3" creationId="{2ADA7894-6035-7241-285F-BA7D2ED4D7C9}"/>
          </ac:spMkLst>
        </pc:spChg>
        <pc:spChg chg="add mod ord">
          <ac:chgData name="Jelte Fennema" userId="d4d71363-7db1-4043-8ec0-3ffd4598c387" providerId="ADAL" clId="{0ED88AF8-2D09-4B20-95DA-367525D80918}" dt="2022-09-13T20:23:18.167" v="1375" actId="166"/>
          <ac:spMkLst>
            <pc:docMk/>
            <pc:sldMk cId="3417335892" sldId="1758"/>
            <ac:spMk id="5" creationId="{D41484AF-C6F2-C596-3A65-8AF07AA19850}"/>
          </ac:spMkLst>
        </pc:spChg>
        <pc:spChg chg="add mod">
          <ac:chgData name="Jelte Fennema" userId="d4d71363-7db1-4043-8ec0-3ffd4598c387" providerId="ADAL" clId="{0ED88AF8-2D09-4B20-95DA-367525D80918}" dt="2022-09-02T13:32:17.304" v="1148" actId="20577"/>
          <ac:spMkLst>
            <pc:docMk/>
            <pc:sldMk cId="3417335892" sldId="1758"/>
            <ac:spMk id="7" creationId="{C1E4BFCA-8D19-8095-75DA-F10A23FF81EE}"/>
          </ac:spMkLst>
        </pc:spChg>
        <pc:spChg chg="add mod ord">
          <ac:chgData name="Jelte Fennema" userId="d4d71363-7db1-4043-8ec0-3ffd4598c387" providerId="ADAL" clId="{0ED88AF8-2D09-4B20-95DA-367525D80918}" dt="2022-09-13T20:23:14.893" v="1374" actId="6549"/>
          <ac:spMkLst>
            <pc:docMk/>
            <pc:sldMk cId="3417335892" sldId="1758"/>
            <ac:spMk id="11" creationId="{3FD98020-D404-C798-2905-5375EBF3F5A1}"/>
          </ac:spMkLst>
        </pc:spChg>
        <pc:spChg chg="add del">
          <ac:chgData name="Jelte Fennema" userId="d4d71363-7db1-4043-8ec0-3ffd4598c387" providerId="ADAL" clId="{0ED88AF8-2D09-4B20-95DA-367525D80918}" dt="2022-09-02T13:31:51.567" v="1131" actId="22"/>
          <ac:spMkLst>
            <pc:docMk/>
            <pc:sldMk cId="3417335892" sldId="1758"/>
            <ac:spMk id="16" creationId="{56A5E70F-8C94-4E1B-7B47-2B201CADAED4}"/>
          </ac:spMkLst>
        </pc:spChg>
        <pc:spChg chg="add del">
          <ac:chgData name="Jelte Fennema" userId="d4d71363-7db1-4043-8ec0-3ffd4598c387" providerId="ADAL" clId="{0ED88AF8-2D09-4B20-95DA-367525D80918}" dt="2022-09-02T13:31:51.567" v="1131" actId="22"/>
          <ac:spMkLst>
            <pc:docMk/>
            <pc:sldMk cId="3417335892" sldId="1758"/>
            <ac:spMk id="18" creationId="{99FE8DC0-FB7B-448C-96AE-411C80AE7E72}"/>
          </ac:spMkLst>
        </pc:spChg>
        <pc:spChg chg="add mod ord">
          <ac:chgData name="Jelte Fennema" userId="d4d71363-7db1-4043-8ec0-3ffd4598c387" providerId="ADAL" clId="{0ED88AF8-2D09-4B20-95DA-367525D80918}" dt="2022-09-13T20:23:05.408" v="1372" actId="166"/>
          <ac:spMkLst>
            <pc:docMk/>
            <pc:sldMk cId="3417335892" sldId="1758"/>
            <ac:spMk id="20" creationId="{A399ADA4-B554-D7C7-EFB4-78D7BB99050F}"/>
          </ac:spMkLst>
        </pc:spChg>
        <pc:spChg chg="add mod ord">
          <ac:chgData name="Jelte Fennema" userId="d4d71363-7db1-4043-8ec0-3ffd4598c387" providerId="ADAL" clId="{0ED88AF8-2D09-4B20-95DA-367525D80918}" dt="2022-09-13T20:23:01.450" v="1371" actId="166"/>
          <ac:spMkLst>
            <pc:docMk/>
            <pc:sldMk cId="3417335892" sldId="1758"/>
            <ac:spMk id="22" creationId="{6822AD71-A4E6-011F-16F1-FA33861509EC}"/>
          </ac:spMkLst>
        </pc:spChg>
        <pc:spChg chg="add mod ord">
          <ac:chgData name="Jelte Fennema" userId="d4d71363-7db1-4043-8ec0-3ffd4598c387" providerId="ADAL" clId="{0ED88AF8-2D09-4B20-95DA-367525D80918}" dt="2022-09-13T20:22:34.909" v="1367" actId="14861"/>
          <ac:spMkLst>
            <pc:docMk/>
            <pc:sldMk cId="3417335892" sldId="1758"/>
            <ac:spMk id="24" creationId="{5F2DA470-F2E8-A596-27BD-8F48C7AEE828}"/>
          </ac:spMkLst>
        </pc:spChg>
        <pc:spChg chg="add mod ord">
          <ac:chgData name="Jelte Fennema" userId="d4d71363-7db1-4043-8ec0-3ffd4598c387" providerId="ADAL" clId="{0ED88AF8-2D09-4B20-95DA-367525D80918}" dt="2022-09-13T20:22:34.909" v="1367" actId="14861"/>
          <ac:spMkLst>
            <pc:docMk/>
            <pc:sldMk cId="3417335892" sldId="1758"/>
            <ac:spMk id="26" creationId="{31A47C04-4B67-AD01-62EE-EB9C56ABD808}"/>
          </ac:spMkLst>
        </pc:spChg>
        <pc:spChg chg="add mod">
          <ac:chgData name="Jelte Fennema" userId="d4d71363-7db1-4043-8ec0-3ffd4598c387" providerId="ADAL" clId="{0ED88AF8-2D09-4B20-95DA-367525D80918}" dt="2022-09-02T13:57:30.030" v="1246" actId="207"/>
          <ac:spMkLst>
            <pc:docMk/>
            <pc:sldMk cId="3417335892" sldId="1758"/>
            <ac:spMk id="45" creationId="{D111E9F7-0FBA-ECEC-2948-CEF14B18BF81}"/>
          </ac:spMkLst>
        </pc:spChg>
        <pc:spChg chg="add mod ord">
          <ac:chgData name="Jelte Fennema" userId="d4d71363-7db1-4043-8ec0-3ffd4598c387" providerId="ADAL" clId="{0ED88AF8-2D09-4B20-95DA-367525D80918}" dt="2022-09-02T13:59:27.583" v="1287" actId="1076"/>
          <ac:spMkLst>
            <pc:docMk/>
            <pc:sldMk cId="3417335892" sldId="1758"/>
            <ac:spMk id="47" creationId="{03EF9C17-4B23-5D05-2711-279FE922019D}"/>
          </ac:spMkLst>
        </pc:spChg>
        <pc:spChg chg="add mod ord">
          <ac:chgData name="Jelte Fennema" userId="d4d71363-7db1-4043-8ec0-3ffd4598c387" providerId="ADAL" clId="{0ED88AF8-2D09-4B20-95DA-367525D80918}" dt="2022-09-02T13:59:18.027" v="1284" actId="1038"/>
          <ac:spMkLst>
            <pc:docMk/>
            <pc:sldMk cId="3417335892" sldId="1758"/>
            <ac:spMk id="49" creationId="{9D53B2F7-756F-5235-30B6-70E243738D10}"/>
          </ac:spMkLst>
        </pc:spChg>
        <pc:cxnChg chg="add mod ord">
          <ac:chgData name="Jelte Fennema" userId="d4d71363-7db1-4043-8ec0-3ffd4598c387" providerId="ADAL" clId="{0ED88AF8-2D09-4B20-95DA-367525D80918}" dt="2022-09-13T21:18:34.851" v="1562" actId="1582"/>
          <ac:cxnSpMkLst>
            <pc:docMk/>
            <pc:sldMk cId="3417335892" sldId="1758"/>
            <ac:cxnSpMk id="9" creationId="{7B255096-583F-9022-42CD-F5265B09AA7B}"/>
          </ac:cxnSpMkLst>
        </pc:cxnChg>
        <pc:cxnChg chg="add mod ord">
          <ac:chgData name="Jelte Fennema" userId="d4d71363-7db1-4043-8ec0-3ffd4598c387" providerId="ADAL" clId="{0ED88AF8-2D09-4B20-95DA-367525D80918}" dt="2022-09-13T21:18:34.851" v="1562" actId="1582"/>
          <ac:cxnSpMkLst>
            <pc:docMk/>
            <pc:sldMk cId="3417335892" sldId="1758"/>
            <ac:cxnSpMk id="13" creationId="{F5EB44D9-0AAD-253E-F1DD-34298CF67883}"/>
          </ac:cxnSpMkLst>
        </pc:cxnChg>
        <pc:cxnChg chg="add mod ord">
          <ac:chgData name="Jelte Fennema" userId="d4d71363-7db1-4043-8ec0-3ffd4598c387" providerId="ADAL" clId="{0ED88AF8-2D09-4B20-95DA-367525D80918}" dt="2022-09-13T21:18:34.851" v="1562" actId="1582"/>
          <ac:cxnSpMkLst>
            <pc:docMk/>
            <pc:sldMk cId="3417335892" sldId="1758"/>
            <ac:cxnSpMk id="28" creationId="{E3FD7E36-BFC3-7A41-70AB-8146B8427707}"/>
          </ac:cxnSpMkLst>
        </pc:cxnChg>
        <pc:cxnChg chg="add mod ord">
          <ac:chgData name="Jelte Fennema" userId="d4d71363-7db1-4043-8ec0-3ffd4598c387" providerId="ADAL" clId="{0ED88AF8-2D09-4B20-95DA-367525D80918}" dt="2022-09-13T21:18:34.851" v="1562" actId="1582"/>
          <ac:cxnSpMkLst>
            <pc:docMk/>
            <pc:sldMk cId="3417335892" sldId="1758"/>
            <ac:cxnSpMk id="30" creationId="{04175849-20D5-1468-A3CF-79D45B8C7CFA}"/>
          </ac:cxnSpMkLst>
        </pc:cxnChg>
        <pc:cxnChg chg="add mod ord">
          <ac:chgData name="Jelte Fennema" userId="d4d71363-7db1-4043-8ec0-3ffd4598c387" providerId="ADAL" clId="{0ED88AF8-2D09-4B20-95DA-367525D80918}" dt="2022-09-13T21:18:34.851" v="1562" actId="1582"/>
          <ac:cxnSpMkLst>
            <pc:docMk/>
            <pc:sldMk cId="3417335892" sldId="1758"/>
            <ac:cxnSpMk id="32" creationId="{03571D27-3819-6328-1984-33E3354F95D7}"/>
          </ac:cxnSpMkLst>
        </pc:cxnChg>
        <pc:cxnChg chg="add mod ord">
          <ac:chgData name="Jelte Fennema" userId="d4d71363-7db1-4043-8ec0-3ffd4598c387" providerId="ADAL" clId="{0ED88AF8-2D09-4B20-95DA-367525D80918}" dt="2022-09-13T21:18:34.851" v="1562" actId="1582"/>
          <ac:cxnSpMkLst>
            <pc:docMk/>
            <pc:sldMk cId="3417335892" sldId="1758"/>
            <ac:cxnSpMk id="34" creationId="{079E78C9-A02E-E097-6574-6E2369008A40}"/>
          </ac:cxnSpMkLst>
        </pc:cxnChg>
        <pc:cxnChg chg="add mod ord">
          <ac:chgData name="Jelte Fennema" userId="d4d71363-7db1-4043-8ec0-3ffd4598c387" providerId="ADAL" clId="{0ED88AF8-2D09-4B20-95DA-367525D80918}" dt="2022-09-13T21:18:34.851" v="1562" actId="1582"/>
          <ac:cxnSpMkLst>
            <pc:docMk/>
            <pc:sldMk cId="3417335892" sldId="1758"/>
            <ac:cxnSpMk id="36" creationId="{8258267C-2F7B-A6C4-3FEF-E8595E711416}"/>
          </ac:cxnSpMkLst>
        </pc:cxnChg>
      </pc:sldChg>
      <pc:sldChg chg="modSp new add del mod">
        <pc:chgData name="Jelte Fennema" userId="d4d71363-7db1-4043-8ec0-3ffd4598c387" providerId="ADAL" clId="{0ED88AF8-2D09-4B20-95DA-367525D80918}" dt="2022-09-14T07:49:20.402" v="1855"/>
        <pc:sldMkLst>
          <pc:docMk/>
          <pc:sldMk cId="2588952731" sldId="1759"/>
        </pc:sldMkLst>
        <pc:spChg chg="mod">
          <ac:chgData name="Jelte Fennema" userId="d4d71363-7db1-4043-8ec0-3ffd4598c387" providerId="ADAL" clId="{0ED88AF8-2D09-4B20-95DA-367525D80918}" dt="2022-09-14T07:49:19.160" v="1853" actId="20577"/>
          <ac:spMkLst>
            <pc:docMk/>
            <pc:sldMk cId="2588952731" sldId="1759"/>
            <ac:spMk id="2" creationId="{0B1252DA-5B23-B3D5-7991-6AA84602F258}"/>
          </ac:spMkLst>
        </pc:spChg>
        <pc:spChg chg="mod">
          <ac:chgData name="Jelte Fennema" userId="d4d71363-7db1-4043-8ec0-3ffd4598c387" providerId="ADAL" clId="{0ED88AF8-2D09-4B20-95DA-367525D80918}" dt="2022-09-14T07:49:20.402" v="1855"/>
          <ac:spMkLst>
            <pc:docMk/>
            <pc:sldMk cId="2588952731" sldId="1759"/>
            <ac:spMk id="3" creationId="{C4A73E9F-FEC1-B098-924F-15FF31D9028C}"/>
          </ac:spMkLst>
        </pc:spChg>
      </pc:sldChg>
    </pc:docChg>
  </pc:docChgLst>
  <pc:docChgLst>
    <pc:chgData name="Jelte Fennema-Nio" userId="S::jefennem@microsoft.com::d4d71363-7db1-4043-8ec0-3ffd4598c387" providerId="AD" clId="Web-{D38958B2-4EF4-079B-13DF-6C38986B4340}"/>
    <pc:docChg chg="modSld">
      <pc:chgData name="Jelte Fennema-Nio" userId="S::jefennem@microsoft.com::d4d71363-7db1-4043-8ec0-3ffd4598c387" providerId="AD" clId="Web-{D38958B2-4EF4-079B-13DF-6C38986B4340}" dt="2024-02-27T13:08:02.795" v="24"/>
      <pc:docMkLst>
        <pc:docMk/>
      </pc:docMkLst>
      <pc:sldChg chg="modSp">
        <pc:chgData name="Jelte Fennema-Nio" userId="S::jefennem@microsoft.com::d4d71363-7db1-4043-8ec0-3ffd4598c387" providerId="AD" clId="Web-{D38958B2-4EF4-079B-13DF-6C38986B4340}" dt="2024-02-27T13:05:12.289" v="0"/>
        <pc:sldMkLst>
          <pc:docMk/>
          <pc:sldMk cId="3558582433" sldId="1734"/>
        </pc:sldMkLst>
        <pc:spChg chg="mod">
          <ac:chgData name="Jelte Fennema-Nio" userId="S::jefennem@microsoft.com::d4d71363-7db1-4043-8ec0-3ffd4598c387" providerId="AD" clId="Web-{D38958B2-4EF4-079B-13DF-6C38986B4340}" dt="2024-02-27T13:05:12.289" v="0"/>
          <ac:spMkLst>
            <pc:docMk/>
            <pc:sldMk cId="3558582433" sldId="1734"/>
            <ac:spMk id="2" creationId="{8B41EA7F-AC24-4B07-88F4-4675386BA81F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5:33.086" v="4"/>
        <pc:sldMkLst>
          <pc:docMk/>
          <pc:sldMk cId="797990377" sldId="1735"/>
        </pc:sldMkLst>
        <pc:spChg chg="mod">
          <ac:chgData name="Jelte Fennema-Nio" userId="S::jefennem@microsoft.com::d4d71363-7db1-4043-8ec0-3ffd4598c387" providerId="AD" clId="Web-{D38958B2-4EF4-079B-13DF-6C38986B4340}" dt="2024-02-27T13:05:33.086" v="4"/>
          <ac:spMkLst>
            <pc:docMk/>
            <pc:sldMk cId="797990377" sldId="1735"/>
            <ac:spMk id="2" creationId="{9AF2E6CE-EFDE-4BE2-A652-D638E8DE76F2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6:07.478" v="8"/>
        <pc:sldMkLst>
          <pc:docMk/>
          <pc:sldMk cId="3859353191" sldId="1736"/>
        </pc:sldMkLst>
        <pc:spChg chg="mod">
          <ac:chgData name="Jelte Fennema-Nio" userId="S::jefennem@microsoft.com::d4d71363-7db1-4043-8ec0-3ffd4598c387" providerId="AD" clId="Web-{D38958B2-4EF4-079B-13DF-6C38986B4340}" dt="2024-02-27T13:06:07.478" v="8"/>
          <ac:spMkLst>
            <pc:docMk/>
            <pc:sldMk cId="3859353191" sldId="1736"/>
            <ac:spMk id="2" creationId="{593A4136-CE54-416E-8107-13EB9CABD244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6:12.775" v="9"/>
        <pc:sldMkLst>
          <pc:docMk/>
          <pc:sldMk cId="1062691379" sldId="1737"/>
        </pc:sldMkLst>
        <pc:spChg chg="mod">
          <ac:chgData name="Jelte Fennema-Nio" userId="S::jefennem@microsoft.com::d4d71363-7db1-4043-8ec0-3ffd4598c387" providerId="AD" clId="Web-{D38958B2-4EF4-079B-13DF-6C38986B4340}" dt="2024-02-27T13:06:12.775" v="9"/>
          <ac:spMkLst>
            <pc:docMk/>
            <pc:sldMk cId="1062691379" sldId="1737"/>
            <ac:spMk id="2" creationId="{4917D481-02C8-492A-8DBA-9381E9B91665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6:23.104" v="10"/>
        <pc:sldMkLst>
          <pc:docMk/>
          <pc:sldMk cId="3693929308" sldId="1738"/>
        </pc:sldMkLst>
        <pc:spChg chg="mod">
          <ac:chgData name="Jelte Fennema-Nio" userId="S::jefennem@microsoft.com::d4d71363-7db1-4043-8ec0-3ffd4598c387" providerId="AD" clId="Web-{D38958B2-4EF4-079B-13DF-6C38986B4340}" dt="2024-02-27T13:06:23.104" v="10"/>
          <ac:spMkLst>
            <pc:docMk/>
            <pc:sldMk cId="3693929308" sldId="1738"/>
            <ac:spMk id="2" creationId="{8BF186D4-AF5E-4A29-9244-85C030B8DEA1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6:28.745" v="11"/>
        <pc:sldMkLst>
          <pc:docMk/>
          <pc:sldMk cId="1311190486" sldId="1739"/>
        </pc:sldMkLst>
        <pc:spChg chg="mod">
          <ac:chgData name="Jelte Fennema-Nio" userId="S::jefennem@microsoft.com::d4d71363-7db1-4043-8ec0-3ffd4598c387" providerId="AD" clId="Web-{D38958B2-4EF4-079B-13DF-6C38986B4340}" dt="2024-02-27T13:06:28.745" v="11"/>
          <ac:spMkLst>
            <pc:docMk/>
            <pc:sldMk cId="1311190486" sldId="1739"/>
            <ac:spMk id="2" creationId="{3F7FB34F-0F8C-48EC-B6A2-FCA99388520D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6:34.245" v="12"/>
        <pc:sldMkLst>
          <pc:docMk/>
          <pc:sldMk cId="3338339536" sldId="1740"/>
        </pc:sldMkLst>
        <pc:spChg chg="mod">
          <ac:chgData name="Jelte Fennema-Nio" userId="S::jefennem@microsoft.com::d4d71363-7db1-4043-8ec0-3ffd4598c387" providerId="AD" clId="Web-{D38958B2-4EF4-079B-13DF-6C38986B4340}" dt="2024-02-27T13:06:34.245" v="12"/>
          <ac:spMkLst>
            <pc:docMk/>
            <pc:sldMk cId="3338339536" sldId="1740"/>
            <ac:spMk id="2" creationId="{C67BC921-06A8-40AD-9747-46383D055495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6:38.636" v="13"/>
        <pc:sldMkLst>
          <pc:docMk/>
          <pc:sldMk cId="2898575438" sldId="1741"/>
        </pc:sldMkLst>
        <pc:spChg chg="mod">
          <ac:chgData name="Jelte Fennema-Nio" userId="S::jefennem@microsoft.com::d4d71363-7db1-4043-8ec0-3ffd4598c387" providerId="AD" clId="Web-{D38958B2-4EF4-079B-13DF-6C38986B4340}" dt="2024-02-27T13:06:38.636" v="13"/>
          <ac:spMkLst>
            <pc:docMk/>
            <pc:sldMk cId="2898575438" sldId="1741"/>
            <ac:spMk id="2" creationId="{25DB03DD-7692-489E-AA03-B2991948AA02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7:07.058" v="17"/>
        <pc:sldMkLst>
          <pc:docMk/>
          <pc:sldMk cId="4174415302" sldId="1742"/>
        </pc:sldMkLst>
        <pc:spChg chg="mod">
          <ac:chgData name="Jelte Fennema-Nio" userId="S::jefennem@microsoft.com::d4d71363-7db1-4043-8ec0-3ffd4598c387" providerId="AD" clId="Web-{D38958B2-4EF4-079B-13DF-6C38986B4340}" dt="2024-02-27T13:07:07.058" v="17"/>
          <ac:spMkLst>
            <pc:docMk/>
            <pc:sldMk cId="4174415302" sldId="1742"/>
            <ac:spMk id="2" creationId="{4CA3B460-907D-4E29-9554-1480AE95C870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7:19.746" v="20"/>
        <pc:sldMkLst>
          <pc:docMk/>
          <pc:sldMk cId="1876820701" sldId="1743"/>
        </pc:sldMkLst>
        <pc:spChg chg="mod">
          <ac:chgData name="Jelte Fennema-Nio" userId="S::jefennem@microsoft.com::d4d71363-7db1-4043-8ec0-3ffd4598c387" providerId="AD" clId="Web-{D38958B2-4EF4-079B-13DF-6C38986B4340}" dt="2024-02-27T13:07:19.746" v="20"/>
          <ac:spMkLst>
            <pc:docMk/>
            <pc:sldMk cId="1876820701" sldId="1743"/>
            <ac:spMk id="2" creationId="{46C4380D-E552-441E-99A6-B9E1B61D7ED3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7:23.887" v="21"/>
        <pc:sldMkLst>
          <pc:docMk/>
          <pc:sldMk cId="322633441" sldId="1744"/>
        </pc:sldMkLst>
        <pc:spChg chg="mod">
          <ac:chgData name="Jelte Fennema-Nio" userId="S::jefennem@microsoft.com::d4d71363-7db1-4043-8ec0-3ffd4598c387" providerId="AD" clId="Web-{D38958B2-4EF4-079B-13DF-6C38986B4340}" dt="2024-02-27T13:07:23.887" v="21"/>
          <ac:spMkLst>
            <pc:docMk/>
            <pc:sldMk cId="322633441" sldId="1744"/>
            <ac:spMk id="2" creationId="{2484351B-A6E3-4508-96ED-FDF22542FBD0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6:59.949" v="16"/>
        <pc:sldMkLst>
          <pc:docMk/>
          <pc:sldMk cId="1848190820" sldId="1745"/>
        </pc:sldMkLst>
        <pc:spChg chg="mod">
          <ac:chgData name="Jelte Fennema-Nio" userId="S::jefennem@microsoft.com::d4d71363-7db1-4043-8ec0-3ffd4598c387" providerId="AD" clId="Web-{D38958B2-4EF4-079B-13DF-6C38986B4340}" dt="2024-02-27T13:06:59.949" v="16"/>
          <ac:spMkLst>
            <pc:docMk/>
            <pc:sldMk cId="1848190820" sldId="1745"/>
            <ac:spMk id="2" creationId="{E669EE0D-AE62-4A93-8D36-6B888AC74CDC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6:50.448" v="14"/>
        <pc:sldMkLst>
          <pc:docMk/>
          <pc:sldMk cId="4200148238" sldId="1746"/>
        </pc:sldMkLst>
        <pc:spChg chg="mod">
          <ac:chgData name="Jelte Fennema-Nio" userId="S::jefennem@microsoft.com::d4d71363-7db1-4043-8ec0-3ffd4598c387" providerId="AD" clId="Web-{D38958B2-4EF4-079B-13DF-6C38986B4340}" dt="2024-02-27T13:06:50.448" v="14"/>
          <ac:spMkLst>
            <pc:docMk/>
            <pc:sldMk cId="4200148238" sldId="1746"/>
            <ac:spMk id="2" creationId="{4CA3B460-907D-4E29-9554-1480AE95C870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7:12.090" v="18"/>
        <pc:sldMkLst>
          <pc:docMk/>
          <pc:sldMk cId="2245868808" sldId="1747"/>
        </pc:sldMkLst>
        <pc:spChg chg="mod">
          <ac:chgData name="Jelte Fennema-Nio" userId="S::jefennem@microsoft.com::d4d71363-7db1-4043-8ec0-3ffd4598c387" providerId="AD" clId="Web-{D38958B2-4EF4-079B-13DF-6C38986B4340}" dt="2024-02-27T13:07:12.090" v="18"/>
          <ac:spMkLst>
            <pc:docMk/>
            <pc:sldMk cId="2245868808" sldId="1747"/>
            <ac:spMk id="2" creationId="{4CA3B460-907D-4E29-9554-1480AE95C870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7:33.575" v="22"/>
        <pc:sldMkLst>
          <pc:docMk/>
          <pc:sldMk cId="3431003069" sldId="1748"/>
        </pc:sldMkLst>
        <pc:spChg chg="mod">
          <ac:chgData name="Jelte Fennema-Nio" userId="S::jefennem@microsoft.com::d4d71363-7db1-4043-8ec0-3ffd4598c387" providerId="AD" clId="Web-{D38958B2-4EF4-079B-13DF-6C38986B4340}" dt="2024-02-27T13:07:33.575" v="22"/>
          <ac:spMkLst>
            <pc:docMk/>
            <pc:sldMk cId="3431003069" sldId="1748"/>
            <ac:spMk id="2" creationId="{2D013F02-E8D7-4C8D-8F5B-E24D8FF8EF4E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8:02.795" v="24"/>
        <pc:sldMkLst>
          <pc:docMk/>
          <pc:sldMk cId="3535373827" sldId="1754"/>
        </pc:sldMkLst>
        <pc:spChg chg="mod">
          <ac:chgData name="Jelte Fennema-Nio" userId="S::jefennem@microsoft.com::d4d71363-7db1-4043-8ec0-3ffd4598c387" providerId="AD" clId="Web-{D38958B2-4EF4-079B-13DF-6C38986B4340}" dt="2024-02-27T13:08:02.795" v="24"/>
          <ac:spMkLst>
            <pc:docMk/>
            <pc:sldMk cId="3535373827" sldId="1754"/>
            <ac:spMk id="2" creationId="{7B953B53-13A0-4D16-B1BF-F7AF0148BB3F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5:16.851" v="1"/>
        <pc:sldMkLst>
          <pc:docMk/>
          <pc:sldMk cId="3842257026" sldId="1755"/>
        </pc:sldMkLst>
        <pc:spChg chg="mod">
          <ac:chgData name="Jelte Fennema-Nio" userId="S::jefennem@microsoft.com::d4d71363-7db1-4043-8ec0-3ffd4598c387" providerId="AD" clId="Web-{D38958B2-4EF4-079B-13DF-6C38986B4340}" dt="2024-02-27T13:05:16.851" v="1"/>
          <ac:spMkLst>
            <pc:docMk/>
            <pc:sldMk cId="3842257026" sldId="1755"/>
            <ac:spMk id="2" creationId="{14E56ACF-17D3-44FC-F209-DBB721C73AC0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5:44.056" v="6"/>
        <pc:sldMkLst>
          <pc:docMk/>
          <pc:sldMk cId="234518373" sldId="1756"/>
        </pc:sldMkLst>
        <pc:spChg chg="mod">
          <ac:chgData name="Jelte Fennema-Nio" userId="S::jefennem@microsoft.com::d4d71363-7db1-4043-8ec0-3ffd4598c387" providerId="AD" clId="Web-{D38958B2-4EF4-079B-13DF-6C38986B4340}" dt="2024-02-27T13:05:44.056" v="6"/>
          <ac:spMkLst>
            <pc:docMk/>
            <pc:sldMk cId="234518373" sldId="1756"/>
            <ac:spMk id="2" creationId="{D1B75D8C-F7B7-563A-181B-C9D6123AC214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5:52.118" v="7"/>
        <pc:sldMkLst>
          <pc:docMk/>
          <pc:sldMk cId="2308017533" sldId="1757"/>
        </pc:sldMkLst>
        <pc:spChg chg="mod">
          <ac:chgData name="Jelte Fennema-Nio" userId="S::jefennem@microsoft.com::d4d71363-7db1-4043-8ec0-3ffd4598c387" providerId="AD" clId="Web-{D38958B2-4EF4-079B-13DF-6C38986B4340}" dt="2024-02-27T13:05:52.118" v="7"/>
          <ac:spMkLst>
            <pc:docMk/>
            <pc:sldMk cId="2308017533" sldId="1757"/>
            <ac:spMk id="2" creationId="{0BD367C1-6407-F002-C5F3-96BBFBDCE068}"/>
          </ac:spMkLst>
        </pc:spChg>
      </pc:sldChg>
      <pc:sldChg chg="modSp">
        <pc:chgData name="Jelte Fennema-Nio" userId="S::jefennem@microsoft.com::d4d71363-7db1-4043-8ec0-3ffd4598c387" providerId="AD" clId="Web-{D38958B2-4EF4-079B-13DF-6C38986B4340}" dt="2024-02-27T13:05:39.087" v="5"/>
        <pc:sldMkLst>
          <pc:docMk/>
          <pc:sldMk cId="3417335892" sldId="1758"/>
        </pc:sldMkLst>
        <pc:spChg chg="mod">
          <ac:chgData name="Jelte Fennema-Nio" userId="S::jefennem@microsoft.com::d4d71363-7db1-4043-8ec0-3ffd4598c387" providerId="AD" clId="Web-{D38958B2-4EF4-079B-13DF-6C38986B4340}" dt="2024-02-27T13:05:39.087" v="5"/>
          <ac:spMkLst>
            <pc:docMk/>
            <pc:sldMk cId="3417335892" sldId="1758"/>
            <ac:spMk id="2" creationId="{7D4E78CF-A39D-8B37-79A3-C16658DD894C}"/>
          </ac:spMkLst>
        </pc:spChg>
      </pc:sldChg>
    </pc:docChg>
  </pc:docChgLst>
  <pc:docChgLst>
    <pc:chgData name="Jelte Fennema-Nio" userId="d4d71363-7db1-4043-8ec0-3ffd4598c387" providerId="ADAL" clId="{4D4C3CB7-FCF2-4F48-86AC-F06623A99B8E}"/>
    <pc:docChg chg="undo redo custSel addSld delSld modSld sldOrd modMainMaster modSection">
      <pc:chgData name="Jelte Fennema-Nio" userId="d4d71363-7db1-4043-8ec0-3ffd4598c387" providerId="ADAL" clId="{4D4C3CB7-FCF2-4F48-86AC-F06623A99B8E}" dt="2024-02-29T06:30:53.498" v="5787" actId="313"/>
      <pc:docMkLst>
        <pc:docMk/>
      </pc:docMkLst>
      <pc:sldChg chg="addSp modSp mod modClrScheme chgLayout">
        <pc:chgData name="Jelte Fennema-Nio" userId="d4d71363-7db1-4043-8ec0-3ffd4598c387" providerId="ADAL" clId="{4D4C3CB7-FCF2-4F48-86AC-F06623A99B8E}" dt="2024-02-28T18:12:36.918" v="5655" actId="1076"/>
        <pc:sldMkLst>
          <pc:docMk/>
          <pc:sldMk cId="2186262723" sldId="1717"/>
        </pc:sldMkLst>
        <pc:spChg chg="mod ord">
          <ac:chgData name="Jelte Fennema-Nio" userId="d4d71363-7db1-4043-8ec0-3ffd4598c387" providerId="ADAL" clId="{4D4C3CB7-FCF2-4F48-86AC-F06623A99B8E}" dt="2024-02-28T10:03:50.470" v="2272" actId="1076"/>
          <ac:spMkLst>
            <pc:docMk/>
            <pc:sldMk cId="2186262723" sldId="1717"/>
            <ac:spMk id="2" creationId="{0384E2F2-56FC-45C2-B2FD-9A4369F23FC3}"/>
          </ac:spMkLst>
        </pc:spChg>
        <pc:spChg chg="mod ord">
          <ac:chgData name="Jelte Fennema-Nio" userId="d4d71363-7db1-4043-8ec0-3ffd4598c387" providerId="ADAL" clId="{4D4C3CB7-FCF2-4F48-86AC-F06623A99B8E}" dt="2024-02-28T10:04:55.727" v="2287" actId="20577"/>
          <ac:spMkLst>
            <pc:docMk/>
            <pc:sldMk cId="2186262723" sldId="1717"/>
            <ac:spMk id="3" creationId="{0B0A9EA7-422F-465D-AB45-356AEE831819}"/>
          </ac:spMkLst>
        </pc:spChg>
        <pc:picChg chg="add mod">
          <ac:chgData name="Jelte Fennema-Nio" userId="d4d71363-7db1-4043-8ec0-3ffd4598c387" providerId="ADAL" clId="{4D4C3CB7-FCF2-4F48-86AC-F06623A99B8E}" dt="2024-02-28T18:12:36.918" v="5655" actId="1076"/>
          <ac:picMkLst>
            <pc:docMk/>
            <pc:sldMk cId="2186262723" sldId="1717"/>
            <ac:picMk id="5" creationId="{803F90B5-76B2-F412-F3F2-4BF6F600EC55}"/>
          </ac:picMkLst>
        </pc:picChg>
      </pc:sldChg>
      <pc:sldChg chg="modSp mod">
        <pc:chgData name="Jelte Fennema-Nio" userId="d4d71363-7db1-4043-8ec0-3ffd4598c387" providerId="ADAL" clId="{4D4C3CB7-FCF2-4F48-86AC-F06623A99B8E}" dt="2024-02-28T10:09:15.299" v="2392" actId="20577"/>
        <pc:sldMkLst>
          <pc:docMk/>
          <pc:sldMk cId="797990377" sldId="1735"/>
        </pc:sldMkLst>
        <pc:spChg chg="mod">
          <ac:chgData name="Jelte Fennema-Nio" userId="d4d71363-7db1-4043-8ec0-3ffd4598c387" providerId="ADAL" clId="{4D4C3CB7-FCF2-4F48-86AC-F06623A99B8E}" dt="2024-02-28T10:09:15.299" v="2392" actId="20577"/>
          <ac:spMkLst>
            <pc:docMk/>
            <pc:sldMk cId="797990377" sldId="1735"/>
            <ac:spMk id="3" creationId="{63CA86CF-9FAA-475B-9B82-DCA1D56BDCB4}"/>
          </ac:spMkLst>
        </pc:spChg>
      </pc:sldChg>
      <pc:sldChg chg="addSp modSp mod modAnim">
        <pc:chgData name="Jelte Fennema-Nio" userId="d4d71363-7db1-4043-8ec0-3ffd4598c387" providerId="ADAL" clId="{4D4C3CB7-FCF2-4F48-86AC-F06623A99B8E}" dt="2024-02-28T11:16:06.254" v="2909" actId="20577"/>
        <pc:sldMkLst>
          <pc:docMk/>
          <pc:sldMk cId="3859353191" sldId="1736"/>
        </pc:sldMkLst>
        <pc:spChg chg="mod">
          <ac:chgData name="Jelte Fennema-Nio" userId="d4d71363-7db1-4043-8ec0-3ffd4598c387" providerId="ADAL" clId="{4D4C3CB7-FCF2-4F48-86AC-F06623A99B8E}" dt="2024-02-28T11:16:06.254" v="2909" actId="20577"/>
          <ac:spMkLst>
            <pc:docMk/>
            <pc:sldMk cId="3859353191" sldId="1736"/>
            <ac:spMk id="3" creationId="{050AAA09-80AD-4AA6-A843-1DCA70270458}"/>
          </ac:spMkLst>
        </pc:spChg>
        <pc:spChg chg="add mod ord">
          <ac:chgData name="Jelte Fennema-Nio" userId="d4d71363-7db1-4043-8ec0-3ffd4598c387" providerId="ADAL" clId="{4D4C3CB7-FCF2-4F48-86AC-F06623A99B8E}" dt="2024-02-28T10:58:31.751" v="2876" actId="14100"/>
          <ac:spMkLst>
            <pc:docMk/>
            <pc:sldMk cId="3859353191" sldId="1736"/>
            <ac:spMk id="4" creationId="{D69D91C3-6BA1-8C96-E97D-272210F6275F}"/>
          </ac:spMkLst>
        </pc:spChg>
      </pc:sldChg>
      <pc:sldChg chg="addSp delSp modSp add del mod modClrScheme chgLayout">
        <pc:chgData name="Jelte Fennema-Nio" userId="d4d71363-7db1-4043-8ec0-3ffd4598c387" providerId="ADAL" clId="{4D4C3CB7-FCF2-4F48-86AC-F06623A99B8E}" dt="2024-02-28T17:21:33.093" v="5271" actId="6549"/>
        <pc:sldMkLst>
          <pc:docMk/>
          <pc:sldMk cId="1062691379" sldId="1737"/>
        </pc:sldMkLst>
        <pc:spChg chg="mod ord">
          <ac:chgData name="Jelte Fennema-Nio" userId="d4d71363-7db1-4043-8ec0-3ffd4598c387" providerId="ADAL" clId="{4D4C3CB7-FCF2-4F48-86AC-F06623A99B8E}" dt="2024-02-28T17:21:33.093" v="5271" actId="6549"/>
          <ac:spMkLst>
            <pc:docMk/>
            <pc:sldMk cId="1062691379" sldId="1737"/>
            <ac:spMk id="2" creationId="{4917D481-02C8-492A-8DBA-9381E9B91665}"/>
          </ac:spMkLst>
        </pc:spChg>
        <pc:spChg chg="del mod ord">
          <ac:chgData name="Jelte Fennema-Nio" userId="d4d71363-7db1-4043-8ec0-3ffd4598c387" providerId="ADAL" clId="{4D4C3CB7-FCF2-4F48-86AC-F06623A99B8E}" dt="2024-02-28T10:57:40.856" v="2870" actId="478"/>
          <ac:spMkLst>
            <pc:docMk/>
            <pc:sldMk cId="1062691379" sldId="1737"/>
            <ac:spMk id="3" creationId="{BE5E0DFB-6BD0-4145-A1BF-7372B9958E88}"/>
          </ac:spMkLst>
        </pc:spChg>
        <pc:picChg chg="add mod">
          <ac:chgData name="Jelte Fennema-Nio" userId="d4d71363-7db1-4043-8ec0-3ffd4598c387" providerId="ADAL" clId="{4D4C3CB7-FCF2-4F48-86AC-F06623A99B8E}" dt="2024-02-28T10:57:05.918" v="2811" actId="1076"/>
          <ac:picMkLst>
            <pc:docMk/>
            <pc:sldMk cId="1062691379" sldId="1737"/>
            <ac:picMk id="5" creationId="{4B882BA1-4685-D1A4-A43B-AF64ECE02BD3}"/>
          </ac:picMkLst>
        </pc:picChg>
      </pc:sldChg>
      <pc:sldChg chg="modSp mod">
        <pc:chgData name="Jelte Fennema-Nio" userId="d4d71363-7db1-4043-8ec0-3ffd4598c387" providerId="ADAL" clId="{4D4C3CB7-FCF2-4F48-86AC-F06623A99B8E}" dt="2024-02-28T17:22:36.396" v="5275" actId="20577"/>
        <pc:sldMkLst>
          <pc:docMk/>
          <pc:sldMk cId="3693929308" sldId="1738"/>
        </pc:sldMkLst>
        <pc:spChg chg="mod">
          <ac:chgData name="Jelte Fennema-Nio" userId="d4d71363-7db1-4043-8ec0-3ffd4598c387" providerId="ADAL" clId="{4D4C3CB7-FCF2-4F48-86AC-F06623A99B8E}" dt="2024-02-27T13:57:04.521" v="1129" actId="20577"/>
          <ac:spMkLst>
            <pc:docMk/>
            <pc:sldMk cId="3693929308" sldId="1738"/>
            <ac:spMk id="2" creationId="{8BF186D4-AF5E-4A29-9244-85C030B8DEA1}"/>
          </ac:spMkLst>
        </pc:spChg>
        <pc:spChg chg="mod">
          <ac:chgData name="Jelte Fennema-Nio" userId="d4d71363-7db1-4043-8ec0-3ffd4598c387" providerId="ADAL" clId="{4D4C3CB7-FCF2-4F48-86AC-F06623A99B8E}" dt="2024-02-28T17:22:36.396" v="5275" actId="20577"/>
          <ac:spMkLst>
            <pc:docMk/>
            <pc:sldMk cId="3693929308" sldId="1738"/>
            <ac:spMk id="3" creationId="{9A8AC7AA-0D31-4553-930D-CEE4ED456F2E}"/>
          </ac:spMkLst>
        </pc:spChg>
      </pc:sldChg>
      <pc:sldChg chg="addSp delSp modSp mod">
        <pc:chgData name="Jelte Fennema-Nio" userId="d4d71363-7db1-4043-8ec0-3ffd4598c387" providerId="ADAL" clId="{4D4C3CB7-FCF2-4F48-86AC-F06623A99B8E}" dt="2024-02-27T14:35:54.876" v="2092" actId="20577"/>
        <pc:sldMkLst>
          <pc:docMk/>
          <pc:sldMk cId="1311190486" sldId="1739"/>
        </pc:sldMkLst>
        <pc:spChg chg="mod">
          <ac:chgData name="Jelte Fennema-Nio" userId="d4d71363-7db1-4043-8ec0-3ffd4598c387" providerId="ADAL" clId="{4D4C3CB7-FCF2-4F48-86AC-F06623A99B8E}" dt="2024-02-27T14:29:36.537" v="1511" actId="20577"/>
          <ac:spMkLst>
            <pc:docMk/>
            <pc:sldMk cId="1311190486" sldId="1739"/>
            <ac:spMk id="2" creationId="{3F7FB34F-0F8C-48EC-B6A2-FCA99388520D}"/>
          </ac:spMkLst>
        </pc:spChg>
        <pc:spChg chg="mod">
          <ac:chgData name="Jelte Fennema-Nio" userId="d4d71363-7db1-4043-8ec0-3ffd4598c387" providerId="ADAL" clId="{4D4C3CB7-FCF2-4F48-86AC-F06623A99B8E}" dt="2024-02-27T14:35:54.876" v="2092" actId="20577"/>
          <ac:spMkLst>
            <pc:docMk/>
            <pc:sldMk cId="1311190486" sldId="1739"/>
            <ac:spMk id="3" creationId="{E5F1ED83-07D6-4E60-BE15-FF592F59F86E}"/>
          </ac:spMkLst>
        </pc:spChg>
        <pc:graphicFrameChg chg="add del modGraphic">
          <ac:chgData name="Jelte Fennema-Nio" userId="d4d71363-7db1-4043-8ec0-3ffd4598c387" providerId="ADAL" clId="{4D4C3CB7-FCF2-4F48-86AC-F06623A99B8E}" dt="2024-02-27T14:30:58.903" v="1563" actId="27309"/>
          <ac:graphicFrameMkLst>
            <pc:docMk/>
            <pc:sldMk cId="1311190486" sldId="1739"/>
            <ac:graphicFrameMk id="5" creationId="{1605DEB7-6CA3-8777-B97F-3CEA7BFB3D38}"/>
          </ac:graphicFrameMkLst>
        </pc:graphicFrameChg>
      </pc:sldChg>
      <pc:sldChg chg="addSp delSp modSp mod modClrScheme chgLayout">
        <pc:chgData name="Jelte Fennema-Nio" userId="d4d71363-7db1-4043-8ec0-3ffd4598c387" providerId="ADAL" clId="{4D4C3CB7-FCF2-4F48-86AC-F06623A99B8E}" dt="2024-02-29T06:21:01.294" v="5725" actId="20577"/>
        <pc:sldMkLst>
          <pc:docMk/>
          <pc:sldMk cId="3338339536" sldId="1740"/>
        </pc:sldMkLst>
        <pc:spChg chg="mod ord">
          <ac:chgData name="Jelte Fennema-Nio" userId="d4d71363-7db1-4043-8ec0-3ffd4598c387" providerId="ADAL" clId="{4D4C3CB7-FCF2-4F48-86AC-F06623A99B8E}" dt="2024-02-29T06:21:01.294" v="5725" actId="20577"/>
          <ac:spMkLst>
            <pc:docMk/>
            <pc:sldMk cId="3338339536" sldId="1740"/>
            <ac:spMk id="2" creationId="{C67BC921-06A8-40AD-9747-46383D055495}"/>
          </ac:spMkLst>
        </pc:spChg>
        <pc:spChg chg="del mod ord">
          <ac:chgData name="Jelte Fennema-Nio" userId="d4d71363-7db1-4043-8ec0-3ffd4598c387" providerId="ADAL" clId="{4D4C3CB7-FCF2-4F48-86AC-F06623A99B8E}" dt="2024-02-28T11:45:12.479" v="3006" actId="478"/>
          <ac:spMkLst>
            <pc:docMk/>
            <pc:sldMk cId="3338339536" sldId="1740"/>
            <ac:spMk id="3" creationId="{0254CACD-E9FF-4E53-83AB-2407980DFC0B}"/>
          </ac:spMkLst>
        </pc:spChg>
        <pc:spChg chg="add del mod">
          <ac:chgData name="Jelte Fennema-Nio" userId="d4d71363-7db1-4043-8ec0-3ffd4598c387" providerId="ADAL" clId="{4D4C3CB7-FCF2-4F48-86AC-F06623A99B8E}" dt="2024-02-28T11:45:14.658" v="3007" actId="478"/>
          <ac:spMkLst>
            <pc:docMk/>
            <pc:sldMk cId="3338339536" sldId="1740"/>
            <ac:spMk id="9" creationId="{EBFD2F00-BF85-8C32-CF06-4141853E7DB7}"/>
          </ac:spMkLst>
        </pc:spChg>
        <pc:picChg chg="add del">
          <ac:chgData name="Jelte Fennema-Nio" userId="d4d71363-7db1-4043-8ec0-3ffd4598c387" providerId="ADAL" clId="{4D4C3CB7-FCF2-4F48-86AC-F06623A99B8E}" dt="2024-02-28T11:44:39.724" v="3002" actId="22"/>
          <ac:picMkLst>
            <pc:docMk/>
            <pc:sldMk cId="3338339536" sldId="1740"/>
            <ac:picMk id="5" creationId="{6016E1D2-4E81-3240-E19E-56574F858092}"/>
          </ac:picMkLst>
        </pc:picChg>
        <pc:picChg chg="add mod">
          <ac:chgData name="Jelte Fennema-Nio" userId="d4d71363-7db1-4043-8ec0-3ffd4598c387" providerId="ADAL" clId="{4D4C3CB7-FCF2-4F48-86AC-F06623A99B8E}" dt="2024-02-28T11:45:00.356" v="3004" actId="1076"/>
          <ac:picMkLst>
            <pc:docMk/>
            <pc:sldMk cId="3338339536" sldId="1740"/>
            <ac:picMk id="7" creationId="{1181B0C0-3A77-552A-08B1-01418C78B148}"/>
          </ac:picMkLst>
        </pc:picChg>
      </pc:sldChg>
      <pc:sldChg chg="addSp delSp modSp mod modClrScheme chgLayout">
        <pc:chgData name="Jelte Fennema-Nio" userId="d4d71363-7db1-4043-8ec0-3ffd4598c387" providerId="ADAL" clId="{4D4C3CB7-FCF2-4F48-86AC-F06623A99B8E}" dt="2024-02-29T06:25:26.152" v="5726" actId="1076"/>
        <pc:sldMkLst>
          <pc:docMk/>
          <pc:sldMk cId="2898575438" sldId="1741"/>
        </pc:sldMkLst>
        <pc:spChg chg="add del mod ord">
          <ac:chgData name="Jelte Fennema-Nio" userId="d4d71363-7db1-4043-8ec0-3ffd4598c387" providerId="ADAL" clId="{4D4C3CB7-FCF2-4F48-86AC-F06623A99B8E}" dt="2024-02-28T17:28:13.578" v="5276" actId="20577"/>
          <ac:spMkLst>
            <pc:docMk/>
            <pc:sldMk cId="2898575438" sldId="1741"/>
            <ac:spMk id="2" creationId="{25DB03DD-7692-489E-AA03-B2991948AA02}"/>
          </ac:spMkLst>
        </pc:spChg>
        <pc:spChg chg="del">
          <ac:chgData name="Jelte Fennema-Nio" userId="d4d71363-7db1-4043-8ec0-3ffd4598c387" providerId="ADAL" clId="{4D4C3CB7-FCF2-4F48-86AC-F06623A99B8E}" dt="2024-02-27T14:35:15.774" v="2045" actId="478"/>
          <ac:spMkLst>
            <pc:docMk/>
            <pc:sldMk cId="2898575438" sldId="1741"/>
            <ac:spMk id="3" creationId="{477E9AB8-28EA-4688-B383-2CB6DA3EF8A3}"/>
          </ac:spMkLst>
        </pc:spChg>
        <pc:spChg chg="add del">
          <ac:chgData name="Jelte Fennema-Nio" userId="d4d71363-7db1-4043-8ec0-3ffd4598c387" providerId="ADAL" clId="{4D4C3CB7-FCF2-4F48-86AC-F06623A99B8E}" dt="2024-02-28T11:50:22.341" v="3195" actId="22"/>
          <ac:spMkLst>
            <pc:docMk/>
            <pc:sldMk cId="2898575438" sldId="1741"/>
            <ac:spMk id="4" creationId="{815280BD-11CA-EFDB-A8F7-CCBAFC94D416}"/>
          </ac:spMkLst>
        </pc:spChg>
        <pc:spChg chg="add del mod ord">
          <ac:chgData name="Jelte Fennema-Nio" userId="d4d71363-7db1-4043-8ec0-3ffd4598c387" providerId="ADAL" clId="{4D4C3CB7-FCF2-4F48-86AC-F06623A99B8E}" dt="2024-02-28T11:54:53.288" v="3209" actId="700"/>
          <ac:spMkLst>
            <pc:docMk/>
            <pc:sldMk cId="2898575438" sldId="1741"/>
            <ac:spMk id="5" creationId="{BFF1EE63-8097-7083-10FF-AE48ECA026EA}"/>
          </ac:spMkLst>
        </pc:spChg>
        <pc:spChg chg="add mod ord">
          <ac:chgData name="Jelte Fennema-Nio" userId="d4d71363-7db1-4043-8ec0-3ffd4598c387" providerId="ADAL" clId="{4D4C3CB7-FCF2-4F48-86AC-F06623A99B8E}" dt="2024-02-28T11:54:53.288" v="3209" actId="700"/>
          <ac:spMkLst>
            <pc:docMk/>
            <pc:sldMk cId="2898575438" sldId="1741"/>
            <ac:spMk id="8" creationId="{CED4B743-0216-539E-32AC-249F28E6E83F}"/>
          </ac:spMkLst>
        </pc:spChg>
        <pc:picChg chg="add mod">
          <ac:chgData name="Jelte Fennema-Nio" userId="d4d71363-7db1-4043-8ec0-3ffd4598c387" providerId="ADAL" clId="{4D4C3CB7-FCF2-4F48-86AC-F06623A99B8E}" dt="2024-02-29T06:25:26.152" v="5726" actId="1076"/>
          <ac:picMkLst>
            <pc:docMk/>
            <pc:sldMk cId="2898575438" sldId="1741"/>
            <ac:picMk id="7" creationId="{49494D0A-5DA6-4419-90A5-7803E3B66718}"/>
          </ac:picMkLst>
        </pc:picChg>
      </pc:sldChg>
      <pc:sldChg chg="modSp mod">
        <pc:chgData name="Jelte Fennema-Nio" userId="d4d71363-7db1-4043-8ec0-3ffd4598c387" providerId="ADAL" clId="{4D4C3CB7-FCF2-4F48-86AC-F06623A99B8E}" dt="2024-02-28T17:35:53.274" v="5488" actId="20577"/>
        <pc:sldMkLst>
          <pc:docMk/>
          <pc:sldMk cId="1876820701" sldId="1743"/>
        </pc:sldMkLst>
        <pc:spChg chg="mod">
          <ac:chgData name="Jelte Fennema-Nio" userId="d4d71363-7db1-4043-8ec0-3ffd4598c387" providerId="ADAL" clId="{4D4C3CB7-FCF2-4F48-86AC-F06623A99B8E}" dt="2024-02-28T17:35:53.274" v="5488" actId="20577"/>
          <ac:spMkLst>
            <pc:docMk/>
            <pc:sldMk cId="1876820701" sldId="1743"/>
            <ac:spMk id="3" creationId="{F36D99C5-B87B-4EC4-9248-9973D398E743}"/>
          </ac:spMkLst>
        </pc:spChg>
      </pc:sldChg>
      <pc:sldChg chg="addSp modSp mod">
        <pc:chgData name="Jelte Fennema-Nio" userId="d4d71363-7db1-4043-8ec0-3ffd4598c387" providerId="ADAL" clId="{4D4C3CB7-FCF2-4F48-86AC-F06623A99B8E}" dt="2024-02-28T11:58:25.390" v="3258" actId="732"/>
        <pc:sldMkLst>
          <pc:docMk/>
          <pc:sldMk cId="4200148238" sldId="1746"/>
        </pc:sldMkLst>
        <pc:spChg chg="mod">
          <ac:chgData name="Jelte Fennema-Nio" userId="d4d71363-7db1-4043-8ec0-3ffd4598c387" providerId="ADAL" clId="{4D4C3CB7-FCF2-4F48-86AC-F06623A99B8E}" dt="2024-02-27T14:35:22.377" v="2049" actId="5793"/>
          <ac:spMkLst>
            <pc:docMk/>
            <pc:sldMk cId="4200148238" sldId="1746"/>
            <ac:spMk id="2" creationId="{4CA3B460-907D-4E29-9554-1480AE95C870}"/>
          </ac:spMkLst>
        </pc:spChg>
        <pc:spChg chg="mod">
          <ac:chgData name="Jelte Fennema-Nio" userId="d4d71363-7db1-4043-8ec0-3ffd4598c387" providerId="ADAL" clId="{4D4C3CB7-FCF2-4F48-86AC-F06623A99B8E}" dt="2024-02-28T11:58:02.386" v="3255" actId="14100"/>
          <ac:spMkLst>
            <pc:docMk/>
            <pc:sldMk cId="4200148238" sldId="1746"/>
            <ac:spMk id="3" creationId="{901A8B4A-37D2-4963-BAEE-EA9741B03B5F}"/>
          </ac:spMkLst>
        </pc:spChg>
        <pc:picChg chg="add mod">
          <ac:chgData name="Jelte Fennema-Nio" userId="d4d71363-7db1-4043-8ec0-3ffd4598c387" providerId="ADAL" clId="{4D4C3CB7-FCF2-4F48-86AC-F06623A99B8E}" dt="2024-02-28T11:55:34.944" v="3237"/>
          <ac:picMkLst>
            <pc:docMk/>
            <pc:sldMk cId="4200148238" sldId="1746"/>
            <ac:picMk id="5" creationId="{1563C3EF-096F-A552-AF5A-BA740CCE8606}"/>
          </ac:picMkLst>
        </pc:picChg>
        <pc:picChg chg="add mod modCrop">
          <ac:chgData name="Jelte Fennema-Nio" userId="d4d71363-7db1-4043-8ec0-3ffd4598c387" providerId="ADAL" clId="{4D4C3CB7-FCF2-4F48-86AC-F06623A99B8E}" dt="2024-02-28T11:58:25.390" v="3258" actId="732"/>
          <ac:picMkLst>
            <pc:docMk/>
            <pc:sldMk cId="4200148238" sldId="1746"/>
            <ac:picMk id="7" creationId="{2653DC43-B12D-50C3-BBFE-F76E49BA3FA3}"/>
          </ac:picMkLst>
        </pc:picChg>
      </pc:sldChg>
      <pc:sldChg chg="modSp mod">
        <pc:chgData name="Jelte Fennema-Nio" userId="d4d71363-7db1-4043-8ec0-3ffd4598c387" providerId="ADAL" clId="{4D4C3CB7-FCF2-4F48-86AC-F06623A99B8E}" dt="2024-02-29T06:29:17.646" v="5728" actId="14100"/>
        <pc:sldMkLst>
          <pc:docMk/>
          <pc:sldMk cId="3431003069" sldId="1748"/>
        </pc:sldMkLst>
        <pc:spChg chg="mod">
          <ac:chgData name="Jelte Fennema-Nio" userId="d4d71363-7db1-4043-8ec0-3ffd4598c387" providerId="ADAL" clId="{4D4C3CB7-FCF2-4F48-86AC-F06623A99B8E}" dt="2024-02-29T06:29:11.574" v="5727" actId="20577"/>
          <ac:spMkLst>
            <pc:docMk/>
            <pc:sldMk cId="3431003069" sldId="1748"/>
            <ac:spMk id="2" creationId="{2D013F02-E8D7-4C8D-8F5B-E24D8FF8EF4E}"/>
          </ac:spMkLst>
        </pc:spChg>
        <pc:spChg chg="mod">
          <ac:chgData name="Jelte Fennema-Nio" userId="d4d71363-7db1-4043-8ec0-3ffd4598c387" providerId="ADAL" clId="{4D4C3CB7-FCF2-4F48-86AC-F06623A99B8E}" dt="2024-02-29T06:29:17.646" v="5728" actId="14100"/>
          <ac:spMkLst>
            <pc:docMk/>
            <pc:sldMk cId="3431003069" sldId="1748"/>
            <ac:spMk id="3" creationId="{35ADD3B9-70E9-4EA8-B246-C5121236E714}"/>
          </ac:spMkLst>
        </pc:spChg>
      </pc:sldChg>
      <pc:sldChg chg="modSp mod">
        <pc:chgData name="Jelte Fennema-Nio" userId="d4d71363-7db1-4043-8ec0-3ffd4598c387" providerId="ADAL" clId="{4D4C3CB7-FCF2-4F48-86AC-F06623A99B8E}" dt="2024-02-28T12:22:23.749" v="3492" actId="20577"/>
        <pc:sldMkLst>
          <pc:docMk/>
          <pc:sldMk cId="3593477265" sldId="1749"/>
        </pc:sldMkLst>
        <pc:spChg chg="mod">
          <ac:chgData name="Jelte Fennema-Nio" userId="d4d71363-7db1-4043-8ec0-3ffd4598c387" providerId="ADAL" clId="{4D4C3CB7-FCF2-4F48-86AC-F06623A99B8E}" dt="2024-02-28T12:22:23.749" v="3492" actId="20577"/>
          <ac:spMkLst>
            <pc:docMk/>
            <pc:sldMk cId="3593477265" sldId="1749"/>
            <ac:spMk id="2" creationId="{6C32C5CD-CB21-4A61-954F-323A473E5799}"/>
          </ac:spMkLst>
        </pc:spChg>
      </pc:sldChg>
      <pc:sldChg chg="modSp mod">
        <pc:chgData name="Jelte Fennema-Nio" userId="d4d71363-7db1-4043-8ec0-3ffd4598c387" providerId="ADAL" clId="{4D4C3CB7-FCF2-4F48-86AC-F06623A99B8E}" dt="2024-02-29T06:29:39.288" v="5747" actId="20577"/>
        <pc:sldMkLst>
          <pc:docMk/>
          <pc:sldMk cId="1275001012" sldId="1750"/>
        </pc:sldMkLst>
        <pc:spChg chg="mod">
          <ac:chgData name="Jelte Fennema-Nio" userId="d4d71363-7db1-4043-8ec0-3ffd4598c387" providerId="ADAL" clId="{4D4C3CB7-FCF2-4F48-86AC-F06623A99B8E}" dt="2024-02-28T12:22:27.765" v="3496" actId="20577"/>
          <ac:spMkLst>
            <pc:docMk/>
            <pc:sldMk cId="1275001012" sldId="1750"/>
            <ac:spMk id="2" creationId="{649BB274-AD88-4CA6-8529-BF343BA3B058}"/>
          </ac:spMkLst>
        </pc:spChg>
        <pc:spChg chg="mod">
          <ac:chgData name="Jelte Fennema-Nio" userId="d4d71363-7db1-4043-8ec0-3ffd4598c387" providerId="ADAL" clId="{4D4C3CB7-FCF2-4F48-86AC-F06623A99B8E}" dt="2024-02-29T06:29:39.288" v="5747" actId="20577"/>
          <ac:spMkLst>
            <pc:docMk/>
            <pc:sldMk cId="1275001012" sldId="1750"/>
            <ac:spMk id="3" creationId="{915E7050-6463-4E74-83E1-12E776F88080}"/>
          </ac:spMkLst>
        </pc:spChg>
      </pc:sldChg>
      <pc:sldChg chg="addSp delSp modSp mod modClrScheme chgLayout">
        <pc:chgData name="Jelte Fennema-Nio" userId="d4d71363-7db1-4043-8ec0-3ffd4598c387" providerId="ADAL" clId="{4D4C3CB7-FCF2-4F48-86AC-F06623A99B8E}" dt="2024-02-28T17:05:24.848" v="5190" actId="255"/>
        <pc:sldMkLst>
          <pc:docMk/>
          <pc:sldMk cId="3350797609" sldId="1751"/>
        </pc:sldMkLst>
        <pc:spChg chg="mod ord">
          <ac:chgData name="Jelte Fennema-Nio" userId="d4d71363-7db1-4043-8ec0-3ffd4598c387" providerId="ADAL" clId="{4D4C3CB7-FCF2-4F48-86AC-F06623A99B8E}" dt="2024-02-28T17:04:42.970" v="5163" actId="1076"/>
          <ac:spMkLst>
            <pc:docMk/>
            <pc:sldMk cId="3350797609" sldId="1751"/>
            <ac:spMk id="2" creationId="{3738AAE1-ECAD-454F-A150-47F568EF7C1E}"/>
          </ac:spMkLst>
        </pc:spChg>
        <pc:spChg chg="del mod ord">
          <ac:chgData name="Jelte Fennema-Nio" userId="d4d71363-7db1-4043-8ec0-3ffd4598c387" providerId="ADAL" clId="{4D4C3CB7-FCF2-4F48-86AC-F06623A99B8E}" dt="2024-02-28T17:04:32.086" v="5160" actId="700"/>
          <ac:spMkLst>
            <pc:docMk/>
            <pc:sldMk cId="3350797609" sldId="1751"/>
            <ac:spMk id="3" creationId="{2F870B6D-58F3-489A-A669-9E8AEC2D5B71}"/>
          </ac:spMkLst>
        </pc:spChg>
        <pc:spChg chg="add mod ord">
          <ac:chgData name="Jelte Fennema-Nio" userId="d4d71363-7db1-4043-8ec0-3ffd4598c387" providerId="ADAL" clId="{4D4C3CB7-FCF2-4F48-86AC-F06623A99B8E}" dt="2024-02-28T17:05:24.848" v="5190" actId="255"/>
          <ac:spMkLst>
            <pc:docMk/>
            <pc:sldMk cId="3350797609" sldId="1751"/>
            <ac:spMk id="6" creationId="{E574BB79-F060-18C3-0E91-E0AA2E86B31E}"/>
          </ac:spMkLst>
        </pc:spChg>
        <pc:picChg chg="add mod">
          <ac:chgData name="Jelte Fennema-Nio" userId="d4d71363-7db1-4043-8ec0-3ffd4598c387" providerId="ADAL" clId="{4D4C3CB7-FCF2-4F48-86AC-F06623A99B8E}" dt="2024-02-28T17:04:35.852" v="5161" actId="1076"/>
          <ac:picMkLst>
            <pc:docMk/>
            <pc:sldMk cId="3350797609" sldId="1751"/>
            <ac:picMk id="5" creationId="{EC032EC8-6C30-1621-53AA-18043FB51619}"/>
          </ac:picMkLst>
        </pc:picChg>
      </pc:sldChg>
      <pc:sldChg chg="modSp mod">
        <pc:chgData name="Jelte Fennema-Nio" userId="d4d71363-7db1-4043-8ec0-3ffd4598c387" providerId="ADAL" clId="{4D4C3CB7-FCF2-4F48-86AC-F06623A99B8E}" dt="2024-02-28T16:58:47.480" v="5157" actId="20577"/>
        <pc:sldMkLst>
          <pc:docMk/>
          <pc:sldMk cId="658073316" sldId="1753"/>
        </pc:sldMkLst>
        <pc:spChg chg="mod">
          <ac:chgData name="Jelte Fennema-Nio" userId="d4d71363-7db1-4043-8ec0-3ffd4598c387" providerId="ADAL" clId="{4D4C3CB7-FCF2-4F48-86AC-F06623A99B8E}" dt="2024-02-28T16:58:47.480" v="5157" actId="20577"/>
          <ac:spMkLst>
            <pc:docMk/>
            <pc:sldMk cId="658073316" sldId="1753"/>
            <ac:spMk id="2" creationId="{0FEA46C2-B164-4DA1-BABD-85186BFD6D48}"/>
          </ac:spMkLst>
        </pc:spChg>
      </pc:sldChg>
      <pc:sldChg chg="addSp delSp modSp mod">
        <pc:chgData name="Jelte Fennema-Nio" userId="d4d71363-7db1-4043-8ec0-3ffd4598c387" providerId="ADAL" clId="{4D4C3CB7-FCF2-4F48-86AC-F06623A99B8E}" dt="2024-02-28T12:26:18.251" v="3719" actId="27309"/>
        <pc:sldMkLst>
          <pc:docMk/>
          <pc:sldMk cId="3535373827" sldId="1754"/>
        </pc:sldMkLst>
        <pc:spChg chg="mod">
          <ac:chgData name="Jelte Fennema-Nio" userId="d4d71363-7db1-4043-8ec0-3ffd4598c387" providerId="ADAL" clId="{4D4C3CB7-FCF2-4F48-86AC-F06623A99B8E}" dt="2024-02-28T12:26:14.228" v="3717" actId="20577"/>
          <ac:spMkLst>
            <pc:docMk/>
            <pc:sldMk cId="3535373827" sldId="1754"/>
            <ac:spMk id="2" creationId="{7B953B53-13A0-4D16-B1BF-F7AF0148BB3F}"/>
          </ac:spMkLst>
        </pc:spChg>
        <pc:spChg chg="mod">
          <ac:chgData name="Jelte Fennema-Nio" userId="d4d71363-7db1-4043-8ec0-3ffd4598c387" providerId="ADAL" clId="{4D4C3CB7-FCF2-4F48-86AC-F06623A99B8E}" dt="2024-02-27T13:21:53.840" v="205" actId="20577"/>
          <ac:spMkLst>
            <pc:docMk/>
            <pc:sldMk cId="3535373827" sldId="1754"/>
            <ac:spMk id="3" creationId="{DF5F770E-E0DB-4C50-8E60-21073605CFAB}"/>
          </ac:spMkLst>
        </pc:spChg>
        <pc:graphicFrameChg chg="add del modGraphic">
          <ac:chgData name="Jelte Fennema-Nio" userId="d4d71363-7db1-4043-8ec0-3ffd4598c387" providerId="ADAL" clId="{4D4C3CB7-FCF2-4F48-86AC-F06623A99B8E}" dt="2024-02-28T12:26:18.251" v="3719" actId="27309"/>
          <ac:graphicFrameMkLst>
            <pc:docMk/>
            <pc:sldMk cId="3535373827" sldId="1754"/>
            <ac:graphicFrameMk id="5" creationId="{929B3016-D115-BC97-07BB-19E62E0C5BB7}"/>
          </ac:graphicFrameMkLst>
        </pc:graphicFrameChg>
      </pc:sldChg>
      <pc:sldChg chg="modSp mod">
        <pc:chgData name="Jelte Fennema-Nio" userId="d4d71363-7db1-4043-8ec0-3ffd4598c387" providerId="ADAL" clId="{4D4C3CB7-FCF2-4F48-86AC-F06623A99B8E}" dt="2024-02-28T10:25:58.645" v="2561" actId="20577"/>
        <pc:sldMkLst>
          <pc:docMk/>
          <pc:sldMk cId="234518373" sldId="1756"/>
        </pc:sldMkLst>
        <pc:spChg chg="mod">
          <ac:chgData name="Jelte Fennema-Nio" userId="d4d71363-7db1-4043-8ec0-3ffd4598c387" providerId="ADAL" clId="{4D4C3CB7-FCF2-4F48-86AC-F06623A99B8E}" dt="2024-02-28T10:25:58.645" v="2561" actId="20577"/>
          <ac:spMkLst>
            <pc:docMk/>
            <pc:sldMk cId="234518373" sldId="1756"/>
            <ac:spMk id="2" creationId="{D1B75D8C-F7B7-563A-181B-C9D6123AC214}"/>
          </ac:spMkLst>
        </pc:spChg>
      </pc:sldChg>
      <pc:sldChg chg="modSp mod">
        <pc:chgData name="Jelte Fennema-Nio" userId="d4d71363-7db1-4043-8ec0-3ffd4598c387" providerId="ADAL" clId="{4D4C3CB7-FCF2-4F48-86AC-F06623A99B8E}" dt="2024-02-28T10:26:08.128" v="2607" actId="20577"/>
        <pc:sldMkLst>
          <pc:docMk/>
          <pc:sldMk cId="2308017533" sldId="1757"/>
        </pc:sldMkLst>
        <pc:spChg chg="mod">
          <ac:chgData name="Jelte Fennema-Nio" userId="d4d71363-7db1-4043-8ec0-3ffd4598c387" providerId="ADAL" clId="{4D4C3CB7-FCF2-4F48-86AC-F06623A99B8E}" dt="2024-02-28T10:26:08.128" v="2607" actId="20577"/>
          <ac:spMkLst>
            <pc:docMk/>
            <pc:sldMk cId="2308017533" sldId="1757"/>
            <ac:spMk id="2" creationId="{0BD367C1-6407-F002-C5F3-96BBFBDCE068}"/>
          </ac:spMkLst>
        </pc:spChg>
      </pc:sldChg>
      <pc:sldChg chg="modSp mod">
        <pc:chgData name="Jelte Fennema-Nio" userId="d4d71363-7db1-4043-8ec0-3ffd4598c387" providerId="ADAL" clId="{4D4C3CB7-FCF2-4F48-86AC-F06623A99B8E}" dt="2024-02-28T10:09:43.062" v="2427" actId="20577"/>
        <pc:sldMkLst>
          <pc:docMk/>
          <pc:sldMk cId="3417335892" sldId="1758"/>
        </pc:sldMkLst>
        <pc:spChg chg="mod">
          <ac:chgData name="Jelte Fennema-Nio" userId="d4d71363-7db1-4043-8ec0-3ffd4598c387" providerId="ADAL" clId="{4D4C3CB7-FCF2-4F48-86AC-F06623A99B8E}" dt="2024-02-28T10:09:43.062" v="2427" actId="20577"/>
          <ac:spMkLst>
            <pc:docMk/>
            <pc:sldMk cId="3417335892" sldId="1758"/>
            <ac:spMk id="2" creationId="{7D4E78CF-A39D-8B37-79A3-C16658DD894C}"/>
          </ac:spMkLst>
        </pc:spChg>
      </pc:sldChg>
      <pc:sldChg chg="modSp mod">
        <pc:chgData name="Jelte Fennema-Nio" userId="d4d71363-7db1-4043-8ec0-3ffd4598c387" providerId="ADAL" clId="{4D4C3CB7-FCF2-4F48-86AC-F06623A99B8E}" dt="2024-02-28T12:58:16.584" v="4409" actId="20577"/>
        <pc:sldMkLst>
          <pc:docMk/>
          <pc:sldMk cId="2588952731" sldId="1759"/>
        </pc:sldMkLst>
        <pc:spChg chg="mod">
          <ac:chgData name="Jelte Fennema-Nio" userId="d4d71363-7db1-4043-8ec0-3ffd4598c387" providerId="ADAL" clId="{4D4C3CB7-FCF2-4F48-86AC-F06623A99B8E}" dt="2024-02-28T12:58:16.584" v="4409" actId="20577"/>
          <ac:spMkLst>
            <pc:docMk/>
            <pc:sldMk cId="2588952731" sldId="1759"/>
            <ac:spMk id="3" creationId="{C4A73E9F-FEC1-B098-924F-15FF31D9028C}"/>
          </ac:spMkLst>
        </pc:spChg>
      </pc:sldChg>
      <pc:sldChg chg="modSp new mod ord">
        <pc:chgData name="Jelte Fennema-Nio" userId="d4d71363-7db1-4043-8ec0-3ffd4598c387" providerId="ADAL" clId="{4D4C3CB7-FCF2-4F48-86AC-F06623A99B8E}" dt="2024-02-27T13:57:20.580" v="1147" actId="20577"/>
        <pc:sldMkLst>
          <pc:docMk/>
          <pc:sldMk cId="1338717022" sldId="1760"/>
        </pc:sldMkLst>
        <pc:spChg chg="mod">
          <ac:chgData name="Jelte Fennema-Nio" userId="d4d71363-7db1-4043-8ec0-3ffd4598c387" providerId="ADAL" clId="{4D4C3CB7-FCF2-4F48-86AC-F06623A99B8E}" dt="2024-02-27T13:57:20.580" v="1147" actId="20577"/>
          <ac:spMkLst>
            <pc:docMk/>
            <pc:sldMk cId="1338717022" sldId="1760"/>
            <ac:spMk id="2" creationId="{41ABADEE-5776-542E-A205-38C9BDD82B50}"/>
          </ac:spMkLst>
        </pc:spChg>
        <pc:spChg chg="mod">
          <ac:chgData name="Jelte Fennema-Nio" userId="d4d71363-7db1-4043-8ec0-3ffd4598c387" providerId="ADAL" clId="{4D4C3CB7-FCF2-4F48-86AC-F06623A99B8E}" dt="2024-02-27T13:51:33.979" v="849"/>
          <ac:spMkLst>
            <pc:docMk/>
            <pc:sldMk cId="1338717022" sldId="1760"/>
            <ac:spMk id="3" creationId="{F9FD7C86-9B21-D4A5-032F-132208968BCD}"/>
          </ac:spMkLst>
        </pc:spChg>
      </pc:sldChg>
      <pc:sldChg chg="modSp add mod ord">
        <pc:chgData name="Jelte Fennema-Nio" userId="d4d71363-7db1-4043-8ec0-3ffd4598c387" providerId="ADAL" clId="{4D4C3CB7-FCF2-4F48-86AC-F06623A99B8E}" dt="2024-02-27T14:14:32.973" v="1184" actId="20577"/>
        <pc:sldMkLst>
          <pc:docMk/>
          <pc:sldMk cId="459231825" sldId="1761"/>
        </pc:sldMkLst>
        <pc:spChg chg="mod">
          <ac:chgData name="Jelte Fennema-Nio" userId="d4d71363-7db1-4043-8ec0-3ffd4598c387" providerId="ADAL" clId="{4D4C3CB7-FCF2-4F48-86AC-F06623A99B8E}" dt="2024-02-27T13:57:12.797" v="1133" actId="20577"/>
          <ac:spMkLst>
            <pc:docMk/>
            <pc:sldMk cId="459231825" sldId="1761"/>
            <ac:spMk id="2" creationId="{19B3D842-56F5-9610-98B2-13DBBCEE0FE7}"/>
          </ac:spMkLst>
        </pc:spChg>
        <pc:spChg chg="mod">
          <ac:chgData name="Jelte Fennema-Nio" userId="d4d71363-7db1-4043-8ec0-3ffd4598c387" providerId="ADAL" clId="{4D4C3CB7-FCF2-4F48-86AC-F06623A99B8E}" dt="2024-02-27T14:14:32.973" v="1184" actId="20577"/>
          <ac:spMkLst>
            <pc:docMk/>
            <pc:sldMk cId="459231825" sldId="1761"/>
            <ac:spMk id="3" creationId="{891BDCD1-9BAD-8C07-EC6E-5C8B94331BB7}"/>
          </ac:spMkLst>
        </pc:spChg>
      </pc:sldChg>
      <pc:sldChg chg="modSp add del mod">
        <pc:chgData name="Jelte Fennema-Nio" userId="d4d71363-7db1-4043-8ec0-3ffd4598c387" providerId="ADAL" clId="{4D4C3CB7-FCF2-4F48-86AC-F06623A99B8E}" dt="2024-02-27T13:57:52.128" v="1183" actId="20577"/>
        <pc:sldMkLst>
          <pc:docMk/>
          <pc:sldMk cId="387612772" sldId="1762"/>
        </pc:sldMkLst>
        <pc:spChg chg="mod">
          <ac:chgData name="Jelte Fennema-Nio" userId="d4d71363-7db1-4043-8ec0-3ffd4598c387" providerId="ADAL" clId="{4D4C3CB7-FCF2-4F48-86AC-F06623A99B8E}" dt="2024-02-27T13:57:34.452" v="1151" actId="20577"/>
          <ac:spMkLst>
            <pc:docMk/>
            <pc:sldMk cId="387612772" sldId="1762"/>
            <ac:spMk id="2" creationId="{F20A5820-71CE-3278-4B2B-A585523B26CC}"/>
          </ac:spMkLst>
        </pc:spChg>
        <pc:spChg chg="mod">
          <ac:chgData name="Jelte Fennema-Nio" userId="d4d71363-7db1-4043-8ec0-3ffd4598c387" providerId="ADAL" clId="{4D4C3CB7-FCF2-4F48-86AC-F06623A99B8E}" dt="2024-02-27T13:57:52.128" v="1183" actId="20577"/>
          <ac:spMkLst>
            <pc:docMk/>
            <pc:sldMk cId="387612772" sldId="1762"/>
            <ac:spMk id="3" creationId="{9340A213-B4D4-1EA7-1B70-F115894EE3CF}"/>
          </ac:spMkLst>
        </pc:spChg>
      </pc:sldChg>
      <pc:sldChg chg="addSp delSp modSp new mod">
        <pc:chgData name="Jelte Fennema-Nio" userId="d4d71363-7db1-4043-8ec0-3ffd4598c387" providerId="ADAL" clId="{4D4C3CB7-FCF2-4F48-86AC-F06623A99B8E}" dt="2024-02-28T17:22:31.502" v="5274" actId="478"/>
        <pc:sldMkLst>
          <pc:docMk/>
          <pc:sldMk cId="1469498681" sldId="1763"/>
        </pc:sldMkLst>
        <pc:spChg chg="mod">
          <ac:chgData name="Jelte Fennema-Nio" userId="d4d71363-7db1-4043-8ec0-3ffd4598c387" providerId="ADAL" clId="{4D4C3CB7-FCF2-4F48-86AC-F06623A99B8E}" dt="2024-02-27T13:56:58.636" v="1121" actId="20577"/>
          <ac:spMkLst>
            <pc:docMk/>
            <pc:sldMk cId="1469498681" sldId="1763"/>
            <ac:spMk id="2" creationId="{5607C172-829F-DF4A-73B6-C4CCB5CFD8A5}"/>
          </ac:spMkLst>
        </pc:spChg>
        <pc:spChg chg="mod">
          <ac:chgData name="Jelte Fennema-Nio" userId="d4d71363-7db1-4043-8ec0-3ffd4598c387" providerId="ADAL" clId="{4D4C3CB7-FCF2-4F48-86AC-F06623A99B8E}" dt="2024-02-27T14:14:40.837" v="1198" actId="20577"/>
          <ac:spMkLst>
            <pc:docMk/>
            <pc:sldMk cId="1469498681" sldId="1763"/>
            <ac:spMk id="3" creationId="{59D420F4-7D1E-91A6-A668-DE5479CD9959}"/>
          </ac:spMkLst>
        </pc:spChg>
        <pc:graphicFrameChg chg="add del mod modGraphic">
          <ac:chgData name="Jelte Fennema-Nio" userId="d4d71363-7db1-4043-8ec0-3ffd4598c387" providerId="ADAL" clId="{4D4C3CB7-FCF2-4F48-86AC-F06623A99B8E}" dt="2024-02-28T17:22:31.502" v="5274" actId="478"/>
          <ac:graphicFrameMkLst>
            <pc:docMk/>
            <pc:sldMk cId="1469498681" sldId="1763"/>
            <ac:graphicFrameMk id="5" creationId="{B8F6F751-0FE2-2E7D-A509-930E42FC18C5}"/>
          </ac:graphicFrameMkLst>
        </pc:graphicFrameChg>
      </pc:sldChg>
      <pc:sldChg chg="add del">
        <pc:chgData name="Jelte Fennema-Nio" userId="d4d71363-7db1-4043-8ec0-3ffd4598c387" providerId="ADAL" clId="{4D4C3CB7-FCF2-4F48-86AC-F06623A99B8E}" dt="2024-02-27T13:51:53.065" v="862"/>
        <pc:sldMkLst>
          <pc:docMk/>
          <pc:sldMk cId="3437753071" sldId="1763"/>
        </pc:sldMkLst>
      </pc:sldChg>
      <pc:sldChg chg="addSp modSp add mod ord">
        <pc:chgData name="Jelte Fennema-Nio" userId="d4d71363-7db1-4043-8ec0-3ffd4598c387" providerId="ADAL" clId="{4D4C3CB7-FCF2-4F48-86AC-F06623A99B8E}" dt="2024-02-28T11:15:03.657" v="2903" actId="14100"/>
        <pc:sldMkLst>
          <pc:docMk/>
          <pc:sldMk cId="1736761907" sldId="1764"/>
        </pc:sldMkLst>
        <pc:spChg chg="mod">
          <ac:chgData name="Jelte Fennema-Nio" userId="d4d71363-7db1-4043-8ec0-3ffd4598c387" providerId="ADAL" clId="{4D4C3CB7-FCF2-4F48-86AC-F06623A99B8E}" dt="2024-02-28T11:14:55.324" v="2901" actId="20577"/>
          <ac:spMkLst>
            <pc:docMk/>
            <pc:sldMk cId="1736761907" sldId="1764"/>
            <ac:spMk id="3" creationId="{D8B000FF-A4F2-F495-2596-C50440DE99F1}"/>
          </ac:spMkLst>
        </pc:spChg>
        <pc:spChg chg="add mod ord">
          <ac:chgData name="Jelte Fennema-Nio" userId="d4d71363-7db1-4043-8ec0-3ffd4598c387" providerId="ADAL" clId="{4D4C3CB7-FCF2-4F48-86AC-F06623A99B8E}" dt="2024-02-28T11:15:03.657" v="2903" actId="14100"/>
          <ac:spMkLst>
            <pc:docMk/>
            <pc:sldMk cId="1736761907" sldId="1764"/>
            <ac:spMk id="4" creationId="{7371C681-6CE6-F78E-7892-7268099EBD06}"/>
          </ac:spMkLst>
        </pc:spChg>
      </pc:sldChg>
      <pc:sldChg chg="modSp new mod">
        <pc:chgData name="Jelte Fennema-Nio" userId="d4d71363-7db1-4043-8ec0-3ffd4598c387" providerId="ADAL" clId="{4D4C3CB7-FCF2-4F48-86AC-F06623A99B8E}" dt="2024-02-27T14:31:49.115" v="1713" actId="20577"/>
        <pc:sldMkLst>
          <pc:docMk/>
          <pc:sldMk cId="972250456" sldId="1765"/>
        </pc:sldMkLst>
        <pc:spChg chg="mod">
          <ac:chgData name="Jelte Fennema-Nio" userId="d4d71363-7db1-4043-8ec0-3ffd4598c387" providerId="ADAL" clId="{4D4C3CB7-FCF2-4F48-86AC-F06623A99B8E}" dt="2024-02-27T14:31:16.363" v="1626" actId="20577"/>
          <ac:spMkLst>
            <pc:docMk/>
            <pc:sldMk cId="972250456" sldId="1765"/>
            <ac:spMk id="2" creationId="{85622293-B450-DBF2-AD96-CABF26DA0EEB}"/>
          </ac:spMkLst>
        </pc:spChg>
        <pc:spChg chg="mod">
          <ac:chgData name="Jelte Fennema-Nio" userId="d4d71363-7db1-4043-8ec0-3ffd4598c387" providerId="ADAL" clId="{4D4C3CB7-FCF2-4F48-86AC-F06623A99B8E}" dt="2024-02-27T14:31:49.115" v="1713" actId="20577"/>
          <ac:spMkLst>
            <pc:docMk/>
            <pc:sldMk cId="972250456" sldId="1765"/>
            <ac:spMk id="3" creationId="{9E78674A-C625-6C27-B96C-630AAFA43E81}"/>
          </ac:spMkLst>
        </pc:spChg>
      </pc:sldChg>
      <pc:sldChg chg="new del">
        <pc:chgData name="Jelte Fennema-Nio" userId="d4d71363-7db1-4043-8ec0-3ffd4598c387" providerId="ADAL" clId="{4D4C3CB7-FCF2-4F48-86AC-F06623A99B8E}" dt="2024-02-27T14:25:49.997" v="1299" actId="2696"/>
        <pc:sldMkLst>
          <pc:docMk/>
          <pc:sldMk cId="1035056707" sldId="1765"/>
        </pc:sldMkLst>
      </pc:sldChg>
      <pc:sldChg chg="addSp delSp modSp new mod modClrScheme chgLayout">
        <pc:chgData name="Jelte Fennema-Nio" userId="d4d71363-7db1-4043-8ec0-3ffd4598c387" providerId="ADAL" clId="{4D4C3CB7-FCF2-4F48-86AC-F06623A99B8E}" dt="2024-02-28T10:38:39.160" v="2766" actId="1076"/>
        <pc:sldMkLst>
          <pc:docMk/>
          <pc:sldMk cId="1488174149" sldId="1766"/>
        </pc:sldMkLst>
        <pc:spChg chg="mod ord">
          <ac:chgData name="Jelte Fennema-Nio" userId="d4d71363-7db1-4043-8ec0-3ffd4598c387" providerId="ADAL" clId="{4D4C3CB7-FCF2-4F48-86AC-F06623A99B8E}" dt="2024-02-28T10:38:22.542" v="2763" actId="20577"/>
          <ac:spMkLst>
            <pc:docMk/>
            <pc:sldMk cId="1488174149" sldId="1766"/>
            <ac:spMk id="2" creationId="{713F9DED-3CAC-C53E-6538-F86D6E9586CA}"/>
          </ac:spMkLst>
        </pc:spChg>
        <pc:spChg chg="del mod ord">
          <ac:chgData name="Jelte Fennema-Nio" userId="d4d71363-7db1-4043-8ec0-3ffd4598c387" providerId="ADAL" clId="{4D4C3CB7-FCF2-4F48-86AC-F06623A99B8E}" dt="2024-02-28T10:10:06.526" v="2459" actId="700"/>
          <ac:spMkLst>
            <pc:docMk/>
            <pc:sldMk cId="1488174149" sldId="1766"/>
            <ac:spMk id="3" creationId="{707275DC-A369-86B4-D021-08ACA682ACF2}"/>
          </ac:spMkLst>
        </pc:spChg>
        <pc:spChg chg="add del mod ord">
          <ac:chgData name="Jelte Fennema-Nio" userId="d4d71363-7db1-4043-8ec0-3ffd4598c387" providerId="ADAL" clId="{4D4C3CB7-FCF2-4F48-86AC-F06623A99B8E}" dt="2024-02-28T10:10:35.080" v="2488" actId="478"/>
          <ac:spMkLst>
            <pc:docMk/>
            <pc:sldMk cId="1488174149" sldId="1766"/>
            <ac:spMk id="4" creationId="{26797543-97FB-0654-B78F-D00401D5D5FD}"/>
          </ac:spMkLst>
        </pc:spChg>
        <pc:spChg chg="add del mod">
          <ac:chgData name="Jelte Fennema-Nio" userId="d4d71363-7db1-4043-8ec0-3ffd4598c387" providerId="ADAL" clId="{4D4C3CB7-FCF2-4F48-86AC-F06623A99B8E}" dt="2024-02-28T10:24:04.205" v="2492" actId="478"/>
          <ac:spMkLst>
            <pc:docMk/>
            <pc:sldMk cId="1488174149" sldId="1766"/>
            <ac:spMk id="5" creationId="{145E2824-964E-6A3B-EB02-905C6CA32710}"/>
          </ac:spMkLst>
        </pc:spChg>
        <pc:spChg chg="add del">
          <ac:chgData name="Jelte Fennema-Nio" userId="d4d71363-7db1-4043-8ec0-3ffd4598c387" providerId="ADAL" clId="{4D4C3CB7-FCF2-4F48-86AC-F06623A99B8E}" dt="2024-02-28T10:24:15.702" v="2494" actId="478"/>
          <ac:spMkLst>
            <pc:docMk/>
            <pc:sldMk cId="1488174149" sldId="1766"/>
            <ac:spMk id="6" creationId="{709A738B-3E9C-0D16-4BA9-025EFE380F94}"/>
          </ac:spMkLst>
        </pc:spChg>
        <pc:spChg chg="add">
          <ac:chgData name="Jelte Fennema-Nio" userId="d4d71363-7db1-4043-8ec0-3ffd4598c387" providerId="ADAL" clId="{4D4C3CB7-FCF2-4F48-86AC-F06623A99B8E}" dt="2024-02-28T10:35:00.528" v="2720"/>
          <ac:spMkLst>
            <pc:docMk/>
            <pc:sldMk cId="1488174149" sldId="1766"/>
            <ac:spMk id="9" creationId="{636A245D-FB7C-7797-85B4-159BD78F1E2B}"/>
          </ac:spMkLst>
        </pc:spChg>
        <pc:picChg chg="add del mod">
          <ac:chgData name="Jelte Fennema-Nio" userId="d4d71363-7db1-4043-8ec0-3ffd4598c387" providerId="ADAL" clId="{4D4C3CB7-FCF2-4F48-86AC-F06623A99B8E}" dt="2024-02-28T10:37:40.594" v="2723" actId="478"/>
          <ac:picMkLst>
            <pc:docMk/>
            <pc:sldMk cId="1488174149" sldId="1766"/>
            <ac:picMk id="8" creationId="{D1C3A782-BC92-DB35-A91D-725A053BAA24}"/>
          </ac:picMkLst>
        </pc:picChg>
        <pc:picChg chg="add mod">
          <ac:chgData name="Jelte Fennema-Nio" userId="d4d71363-7db1-4043-8ec0-3ffd4598c387" providerId="ADAL" clId="{4D4C3CB7-FCF2-4F48-86AC-F06623A99B8E}" dt="2024-02-28T10:38:39.160" v="2766" actId="1076"/>
          <ac:picMkLst>
            <pc:docMk/>
            <pc:sldMk cId="1488174149" sldId="1766"/>
            <ac:picMk id="11" creationId="{08991FAA-693A-4D92-51F1-346C77052953}"/>
          </ac:picMkLst>
        </pc:picChg>
      </pc:sldChg>
      <pc:sldChg chg="addSp delSp modSp new mod modClrScheme chgLayout">
        <pc:chgData name="Jelte Fennema-Nio" userId="d4d71363-7db1-4043-8ec0-3ffd4598c387" providerId="ADAL" clId="{4D4C3CB7-FCF2-4F48-86AC-F06623A99B8E}" dt="2024-02-28T12:04:25.372" v="3354" actId="1076"/>
        <pc:sldMkLst>
          <pc:docMk/>
          <pc:sldMk cId="804305338" sldId="1767"/>
        </pc:sldMkLst>
        <pc:spChg chg="mod ord">
          <ac:chgData name="Jelte Fennema-Nio" userId="d4d71363-7db1-4043-8ec0-3ffd4598c387" providerId="ADAL" clId="{4D4C3CB7-FCF2-4F48-86AC-F06623A99B8E}" dt="2024-02-28T12:04:25.372" v="3354" actId="1076"/>
          <ac:spMkLst>
            <pc:docMk/>
            <pc:sldMk cId="804305338" sldId="1767"/>
            <ac:spMk id="2" creationId="{F7FFE4AC-51AB-7979-6A7B-022705CF157B}"/>
          </ac:spMkLst>
        </pc:spChg>
        <pc:spChg chg="del mod ord">
          <ac:chgData name="Jelte Fennema-Nio" userId="d4d71363-7db1-4043-8ec0-3ffd4598c387" providerId="ADAL" clId="{4D4C3CB7-FCF2-4F48-86AC-F06623A99B8E}" dt="2024-02-28T10:52:08.167" v="2800" actId="700"/>
          <ac:spMkLst>
            <pc:docMk/>
            <pc:sldMk cId="804305338" sldId="1767"/>
            <ac:spMk id="3" creationId="{A07DD275-11A4-15B6-32BF-4BE175EB3194}"/>
          </ac:spMkLst>
        </pc:spChg>
        <pc:spChg chg="add">
          <ac:chgData name="Jelte Fennema-Nio" userId="d4d71363-7db1-4043-8ec0-3ffd4598c387" providerId="ADAL" clId="{4D4C3CB7-FCF2-4F48-86AC-F06623A99B8E}" dt="2024-02-28T10:51:24.643" v="2798"/>
          <ac:spMkLst>
            <pc:docMk/>
            <pc:sldMk cId="804305338" sldId="1767"/>
            <ac:spMk id="4" creationId="{ADE2BF66-1096-097B-8358-BA5E1A385935}"/>
          </ac:spMkLst>
        </pc:spChg>
        <pc:spChg chg="add del mod ord">
          <ac:chgData name="Jelte Fennema-Nio" userId="d4d71363-7db1-4043-8ec0-3ffd4598c387" providerId="ADAL" clId="{4D4C3CB7-FCF2-4F48-86AC-F06623A99B8E}" dt="2024-02-28T10:52:46.511" v="2806" actId="478"/>
          <ac:spMkLst>
            <pc:docMk/>
            <pc:sldMk cId="804305338" sldId="1767"/>
            <ac:spMk id="5" creationId="{0FF86125-9755-75DE-4D8F-40F6F2109C70}"/>
          </ac:spMkLst>
        </pc:spChg>
        <pc:picChg chg="add mod">
          <ac:chgData name="Jelte Fennema-Nio" userId="d4d71363-7db1-4043-8ec0-3ffd4598c387" providerId="ADAL" clId="{4D4C3CB7-FCF2-4F48-86AC-F06623A99B8E}" dt="2024-02-28T10:52:16.353" v="2804" actId="962"/>
          <ac:picMkLst>
            <pc:docMk/>
            <pc:sldMk cId="804305338" sldId="1767"/>
            <ac:picMk id="7" creationId="{3183DE29-1012-8654-88D2-61278C84F1B3}"/>
          </ac:picMkLst>
        </pc:picChg>
      </pc:sldChg>
      <pc:sldChg chg="addSp delSp modSp new mod modClrScheme chgLayout">
        <pc:chgData name="Jelte Fennema-Nio" userId="d4d71363-7db1-4043-8ec0-3ffd4598c387" providerId="ADAL" clId="{4D4C3CB7-FCF2-4F48-86AC-F06623A99B8E}" dt="2024-02-28T11:22:27.685" v="2999" actId="478"/>
        <pc:sldMkLst>
          <pc:docMk/>
          <pc:sldMk cId="3487694199" sldId="1768"/>
        </pc:sldMkLst>
        <pc:spChg chg="del mod ord">
          <ac:chgData name="Jelte Fennema-Nio" userId="d4d71363-7db1-4043-8ec0-3ffd4598c387" providerId="ADAL" clId="{4D4C3CB7-FCF2-4F48-86AC-F06623A99B8E}" dt="2024-02-28T11:15:40.343" v="2906" actId="700"/>
          <ac:spMkLst>
            <pc:docMk/>
            <pc:sldMk cId="3487694199" sldId="1768"/>
            <ac:spMk id="2" creationId="{869075FF-A96E-C1F3-2BB7-045418AB6741}"/>
          </ac:spMkLst>
        </pc:spChg>
        <pc:spChg chg="del mod ord">
          <ac:chgData name="Jelte Fennema-Nio" userId="d4d71363-7db1-4043-8ec0-3ffd4598c387" providerId="ADAL" clId="{4D4C3CB7-FCF2-4F48-86AC-F06623A99B8E}" dt="2024-02-28T11:15:40.343" v="2906" actId="700"/>
          <ac:spMkLst>
            <pc:docMk/>
            <pc:sldMk cId="3487694199" sldId="1768"/>
            <ac:spMk id="3" creationId="{0F9AB07A-A831-703A-000D-D71E8EDBB8E3}"/>
          </ac:spMkLst>
        </pc:spChg>
        <pc:spChg chg="add mod ord">
          <ac:chgData name="Jelte Fennema-Nio" userId="d4d71363-7db1-4043-8ec0-3ffd4598c387" providerId="ADAL" clId="{4D4C3CB7-FCF2-4F48-86AC-F06623A99B8E}" dt="2024-02-28T11:22:25.347" v="2998" actId="14100"/>
          <ac:spMkLst>
            <pc:docMk/>
            <pc:sldMk cId="3487694199" sldId="1768"/>
            <ac:spMk id="4" creationId="{056A21E6-7233-FBAC-B3B0-81C2CC719096}"/>
          </ac:spMkLst>
        </pc:spChg>
        <pc:spChg chg="add del mod ord">
          <ac:chgData name="Jelte Fennema-Nio" userId="d4d71363-7db1-4043-8ec0-3ffd4598c387" providerId="ADAL" clId="{4D4C3CB7-FCF2-4F48-86AC-F06623A99B8E}" dt="2024-02-28T11:22:27.685" v="2999" actId="478"/>
          <ac:spMkLst>
            <pc:docMk/>
            <pc:sldMk cId="3487694199" sldId="1768"/>
            <ac:spMk id="5" creationId="{A79CACBC-123B-08C1-7471-43B0AE34B58E}"/>
          </ac:spMkLst>
        </pc:spChg>
        <pc:picChg chg="add mod">
          <ac:chgData name="Jelte Fennema-Nio" userId="d4d71363-7db1-4043-8ec0-3ffd4598c387" providerId="ADAL" clId="{4D4C3CB7-FCF2-4F48-86AC-F06623A99B8E}" dt="2024-02-28T11:22:10.974" v="2989" actId="27614"/>
          <ac:picMkLst>
            <pc:docMk/>
            <pc:sldMk cId="3487694199" sldId="1768"/>
            <ac:picMk id="7" creationId="{048ED567-D107-2452-BB61-C0285E984962}"/>
          </ac:picMkLst>
        </pc:picChg>
      </pc:sldChg>
      <pc:sldChg chg="addSp delSp modSp new mod modClrScheme chgLayout">
        <pc:chgData name="Jelte Fennema-Nio" userId="d4d71363-7db1-4043-8ec0-3ffd4598c387" providerId="ADAL" clId="{4D4C3CB7-FCF2-4F48-86AC-F06623A99B8E}" dt="2024-02-29T06:20:18.855" v="5689" actId="1076"/>
        <pc:sldMkLst>
          <pc:docMk/>
          <pc:sldMk cId="3154077549" sldId="1769"/>
        </pc:sldMkLst>
        <pc:spChg chg="mod ord">
          <ac:chgData name="Jelte Fennema-Nio" userId="d4d71363-7db1-4043-8ec0-3ffd4598c387" providerId="ADAL" clId="{4D4C3CB7-FCF2-4F48-86AC-F06623A99B8E}" dt="2024-02-29T06:20:18.855" v="5689" actId="1076"/>
          <ac:spMkLst>
            <pc:docMk/>
            <pc:sldMk cId="3154077549" sldId="1769"/>
            <ac:spMk id="2" creationId="{F4F94F95-502D-59E5-158B-58B80CA674DE}"/>
          </ac:spMkLst>
        </pc:spChg>
        <pc:spChg chg="del mod ord">
          <ac:chgData name="Jelte Fennema-Nio" userId="d4d71363-7db1-4043-8ec0-3ffd4598c387" providerId="ADAL" clId="{4D4C3CB7-FCF2-4F48-86AC-F06623A99B8E}" dt="2024-02-28T11:46:17.839" v="3039" actId="700"/>
          <ac:spMkLst>
            <pc:docMk/>
            <pc:sldMk cId="3154077549" sldId="1769"/>
            <ac:spMk id="3" creationId="{D250920D-3F85-41F6-85D4-7A324B23E098}"/>
          </ac:spMkLst>
        </pc:spChg>
        <pc:spChg chg="add del mod ord">
          <ac:chgData name="Jelte Fennema-Nio" userId="d4d71363-7db1-4043-8ec0-3ffd4598c387" providerId="ADAL" clId="{4D4C3CB7-FCF2-4F48-86AC-F06623A99B8E}" dt="2024-02-28T11:46:26.063" v="3041" actId="478"/>
          <ac:spMkLst>
            <pc:docMk/>
            <pc:sldMk cId="3154077549" sldId="1769"/>
            <ac:spMk id="4" creationId="{9380C1B5-49D8-212A-DBC3-1BF8661A76EC}"/>
          </ac:spMkLst>
        </pc:spChg>
        <pc:picChg chg="add mod">
          <ac:chgData name="Jelte Fennema-Nio" userId="d4d71363-7db1-4043-8ec0-3ffd4598c387" providerId="ADAL" clId="{4D4C3CB7-FCF2-4F48-86AC-F06623A99B8E}" dt="2024-02-28T11:46:18.652" v="3040"/>
          <ac:picMkLst>
            <pc:docMk/>
            <pc:sldMk cId="3154077549" sldId="1769"/>
            <ac:picMk id="5" creationId="{C845A6DD-ECB9-3801-731C-3EDD191CDD8B}"/>
          </ac:picMkLst>
        </pc:picChg>
      </pc:sldChg>
      <pc:sldChg chg="addSp delSp modSp new mod">
        <pc:chgData name="Jelte Fennema-Nio" userId="d4d71363-7db1-4043-8ec0-3ffd4598c387" providerId="ADAL" clId="{4D4C3CB7-FCF2-4F48-86AC-F06623A99B8E}" dt="2024-02-28T12:17:42.353" v="3375" actId="14100"/>
        <pc:sldMkLst>
          <pc:docMk/>
          <pc:sldMk cId="2921452611" sldId="1770"/>
        </pc:sldMkLst>
        <pc:spChg chg="mod">
          <ac:chgData name="Jelte Fennema-Nio" userId="d4d71363-7db1-4043-8ec0-3ffd4598c387" providerId="ADAL" clId="{4D4C3CB7-FCF2-4F48-86AC-F06623A99B8E}" dt="2024-02-28T12:04:01.867" v="3350" actId="20577"/>
          <ac:spMkLst>
            <pc:docMk/>
            <pc:sldMk cId="2921452611" sldId="1770"/>
            <ac:spMk id="2" creationId="{4E075BB1-C339-F179-83D5-55763A297DE8}"/>
          </ac:spMkLst>
        </pc:spChg>
        <pc:spChg chg="del">
          <ac:chgData name="Jelte Fennema-Nio" userId="d4d71363-7db1-4043-8ec0-3ffd4598c387" providerId="ADAL" clId="{4D4C3CB7-FCF2-4F48-86AC-F06623A99B8E}" dt="2024-02-28T12:02:13.439" v="3260" actId="478"/>
          <ac:spMkLst>
            <pc:docMk/>
            <pc:sldMk cId="2921452611" sldId="1770"/>
            <ac:spMk id="3" creationId="{5F905C63-8F02-65BF-C415-734E64E29220}"/>
          </ac:spMkLst>
        </pc:spChg>
        <pc:picChg chg="add mod">
          <ac:chgData name="Jelte Fennema-Nio" userId="d4d71363-7db1-4043-8ec0-3ffd4598c387" providerId="ADAL" clId="{4D4C3CB7-FCF2-4F48-86AC-F06623A99B8E}" dt="2024-02-28T12:17:31.653" v="3374" actId="14100"/>
          <ac:picMkLst>
            <pc:docMk/>
            <pc:sldMk cId="2921452611" sldId="1770"/>
            <ac:picMk id="5" creationId="{8B33D9F0-D7DE-01E3-A72F-2DEFB21F8A60}"/>
          </ac:picMkLst>
        </pc:picChg>
        <pc:picChg chg="add mod">
          <ac:chgData name="Jelte Fennema-Nio" userId="d4d71363-7db1-4043-8ec0-3ffd4598c387" providerId="ADAL" clId="{4D4C3CB7-FCF2-4F48-86AC-F06623A99B8E}" dt="2024-02-28T12:17:42.353" v="3375" actId="14100"/>
          <ac:picMkLst>
            <pc:docMk/>
            <pc:sldMk cId="2921452611" sldId="1770"/>
            <ac:picMk id="7" creationId="{F51F9BCA-D3DC-FFDE-8930-325306617156}"/>
          </ac:picMkLst>
        </pc:picChg>
      </pc:sldChg>
      <pc:sldChg chg="addSp delSp modSp new mod">
        <pc:chgData name="Jelte Fennema-Nio" userId="d4d71363-7db1-4043-8ec0-3ffd4598c387" providerId="ADAL" clId="{4D4C3CB7-FCF2-4F48-86AC-F06623A99B8E}" dt="2024-02-28T12:04:06.317" v="3352" actId="20577"/>
        <pc:sldMkLst>
          <pc:docMk/>
          <pc:sldMk cId="534989440" sldId="1771"/>
        </pc:sldMkLst>
        <pc:spChg chg="mod">
          <ac:chgData name="Jelte Fennema-Nio" userId="d4d71363-7db1-4043-8ec0-3ffd4598c387" providerId="ADAL" clId="{4D4C3CB7-FCF2-4F48-86AC-F06623A99B8E}" dt="2024-02-28T12:04:06.317" v="3352" actId="20577"/>
          <ac:spMkLst>
            <pc:docMk/>
            <pc:sldMk cId="534989440" sldId="1771"/>
            <ac:spMk id="2" creationId="{660F3B79-9762-5D21-C408-0E0D56A4F2E4}"/>
          </ac:spMkLst>
        </pc:spChg>
        <pc:spChg chg="del">
          <ac:chgData name="Jelte Fennema-Nio" userId="d4d71363-7db1-4043-8ec0-3ffd4598c387" providerId="ADAL" clId="{4D4C3CB7-FCF2-4F48-86AC-F06623A99B8E}" dt="2024-02-28T12:03:11.172" v="3337" actId="478"/>
          <ac:spMkLst>
            <pc:docMk/>
            <pc:sldMk cId="534989440" sldId="1771"/>
            <ac:spMk id="3" creationId="{D69DC2FF-D030-6BBE-3A88-17B1C131EEE2}"/>
          </ac:spMkLst>
        </pc:spChg>
        <pc:picChg chg="add mod">
          <ac:chgData name="Jelte Fennema-Nio" userId="d4d71363-7db1-4043-8ec0-3ffd4598c387" providerId="ADAL" clId="{4D4C3CB7-FCF2-4F48-86AC-F06623A99B8E}" dt="2024-02-28T12:03:26.981" v="3343" actId="1076"/>
          <ac:picMkLst>
            <pc:docMk/>
            <pc:sldMk cId="534989440" sldId="1771"/>
            <ac:picMk id="5" creationId="{073A67D7-1764-5754-C3E4-C3FADF21576F}"/>
          </ac:picMkLst>
        </pc:picChg>
        <pc:picChg chg="add mod">
          <ac:chgData name="Jelte Fennema-Nio" userId="d4d71363-7db1-4043-8ec0-3ffd4598c387" providerId="ADAL" clId="{4D4C3CB7-FCF2-4F48-86AC-F06623A99B8E}" dt="2024-02-28T12:03:43.269" v="3348" actId="1076"/>
          <ac:picMkLst>
            <pc:docMk/>
            <pc:sldMk cId="534989440" sldId="1771"/>
            <ac:picMk id="7" creationId="{B18D6C02-8E60-3012-CC63-9244175F83BE}"/>
          </ac:picMkLst>
        </pc:picChg>
      </pc:sldChg>
      <pc:sldChg chg="modSp add mod">
        <pc:chgData name="Jelte Fennema-Nio" userId="d4d71363-7db1-4043-8ec0-3ffd4598c387" providerId="ADAL" clId="{4D4C3CB7-FCF2-4F48-86AC-F06623A99B8E}" dt="2024-02-29T06:30:53.498" v="5787" actId="313"/>
        <pc:sldMkLst>
          <pc:docMk/>
          <pc:sldMk cId="2081872839" sldId="1772"/>
        </pc:sldMkLst>
        <pc:spChg chg="mod">
          <ac:chgData name="Jelte Fennema-Nio" userId="d4d71363-7db1-4043-8ec0-3ffd4598c387" providerId="ADAL" clId="{4D4C3CB7-FCF2-4F48-86AC-F06623A99B8E}" dt="2024-02-28T12:55:16.498" v="4125" actId="20577"/>
          <ac:spMkLst>
            <pc:docMk/>
            <pc:sldMk cId="2081872839" sldId="1772"/>
            <ac:spMk id="2" creationId="{2FF1C532-FE64-AE11-437B-3FF87F135EBE}"/>
          </ac:spMkLst>
        </pc:spChg>
        <pc:spChg chg="mod">
          <ac:chgData name="Jelte Fennema-Nio" userId="d4d71363-7db1-4043-8ec0-3ffd4598c387" providerId="ADAL" clId="{4D4C3CB7-FCF2-4F48-86AC-F06623A99B8E}" dt="2024-02-29T06:30:53.498" v="5787" actId="313"/>
          <ac:spMkLst>
            <pc:docMk/>
            <pc:sldMk cId="2081872839" sldId="1772"/>
            <ac:spMk id="3" creationId="{48E841A5-9351-88FC-0C33-90589E0BA03A}"/>
          </ac:spMkLst>
        </pc:spChg>
      </pc:sldChg>
      <pc:sldChg chg="modSp new mod">
        <pc:chgData name="Jelte Fennema-Nio" userId="d4d71363-7db1-4043-8ec0-3ffd4598c387" providerId="ADAL" clId="{4D4C3CB7-FCF2-4F48-86AC-F06623A99B8E}" dt="2024-02-28T13:12:16.528" v="4851" actId="6549"/>
        <pc:sldMkLst>
          <pc:docMk/>
          <pc:sldMk cId="2824871065" sldId="1773"/>
        </pc:sldMkLst>
        <pc:spChg chg="mod">
          <ac:chgData name="Jelte Fennema-Nio" userId="d4d71363-7db1-4043-8ec0-3ffd4598c387" providerId="ADAL" clId="{4D4C3CB7-FCF2-4F48-86AC-F06623A99B8E}" dt="2024-02-28T13:04:12.599" v="4555" actId="20577"/>
          <ac:spMkLst>
            <pc:docMk/>
            <pc:sldMk cId="2824871065" sldId="1773"/>
            <ac:spMk id="2" creationId="{00D3792D-9689-A870-120D-750DD53CF65D}"/>
          </ac:spMkLst>
        </pc:spChg>
        <pc:spChg chg="mod">
          <ac:chgData name="Jelte Fennema-Nio" userId="d4d71363-7db1-4043-8ec0-3ffd4598c387" providerId="ADAL" clId="{4D4C3CB7-FCF2-4F48-86AC-F06623A99B8E}" dt="2024-02-28T13:12:16.528" v="4851" actId="6549"/>
          <ac:spMkLst>
            <pc:docMk/>
            <pc:sldMk cId="2824871065" sldId="1773"/>
            <ac:spMk id="3" creationId="{4E4D1622-A859-6C29-4E25-A4D805597838}"/>
          </ac:spMkLst>
        </pc:spChg>
      </pc:sldChg>
      <pc:sldChg chg="add">
        <pc:chgData name="Jelte Fennema-Nio" userId="d4d71363-7db1-4043-8ec0-3ffd4598c387" providerId="ADAL" clId="{4D4C3CB7-FCF2-4F48-86AC-F06623A99B8E}" dt="2024-02-28T12:25:56.853" v="3715"/>
        <pc:sldMkLst>
          <pc:docMk/>
          <pc:sldMk cId="1336439116" sldId="1791"/>
        </pc:sldMkLst>
      </pc:sldChg>
      <pc:sldChg chg="add">
        <pc:chgData name="Jelte Fennema-Nio" userId="d4d71363-7db1-4043-8ec0-3ffd4598c387" providerId="ADAL" clId="{4D4C3CB7-FCF2-4F48-86AC-F06623A99B8E}" dt="2024-02-28T12:25:56.853" v="3715"/>
        <pc:sldMkLst>
          <pc:docMk/>
          <pc:sldMk cId="2278144747" sldId="1792"/>
        </pc:sldMkLst>
      </pc:sldChg>
      <pc:sldChg chg="add">
        <pc:chgData name="Jelte Fennema-Nio" userId="d4d71363-7db1-4043-8ec0-3ffd4598c387" providerId="ADAL" clId="{4D4C3CB7-FCF2-4F48-86AC-F06623A99B8E}" dt="2024-02-28T12:25:56.853" v="3715"/>
        <pc:sldMkLst>
          <pc:docMk/>
          <pc:sldMk cId="2358990300" sldId="1793"/>
        </pc:sldMkLst>
      </pc:sldChg>
      <pc:sldChg chg="modSp add mod modAnim">
        <pc:chgData name="Jelte Fennema-Nio" userId="d4d71363-7db1-4043-8ec0-3ffd4598c387" providerId="ADAL" clId="{4D4C3CB7-FCF2-4F48-86AC-F06623A99B8E}" dt="2024-02-28T18:15:11.067" v="5661"/>
        <pc:sldMkLst>
          <pc:docMk/>
          <pc:sldMk cId="2610368871" sldId="1794"/>
        </pc:sldMkLst>
        <pc:spChg chg="mod">
          <ac:chgData name="Jelte Fennema-Nio" userId="d4d71363-7db1-4043-8ec0-3ffd4598c387" providerId="ADAL" clId="{4D4C3CB7-FCF2-4F48-86AC-F06623A99B8E}" dt="2024-02-28T18:00:30.366" v="5626" actId="20577"/>
          <ac:spMkLst>
            <pc:docMk/>
            <pc:sldMk cId="2610368871" sldId="1794"/>
            <ac:spMk id="16" creationId="{534AE264-B23A-DB61-57F1-B541418B7C13}"/>
          </ac:spMkLst>
        </pc:spChg>
        <pc:spChg chg="mod">
          <ac:chgData name="Jelte Fennema-Nio" userId="d4d71363-7db1-4043-8ec0-3ffd4598c387" providerId="ADAL" clId="{4D4C3CB7-FCF2-4F48-86AC-F06623A99B8E}" dt="2024-02-28T18:00:00.859" v="5604" actId="20577"/>
          <ac:spMkLst>
            <pc:docMk/>
            <pc:sldMk cId="2610368871" sldId="1794"/>
            <ac:spMk id="23" creationId="{66274BA6-E1EA-27D0-2911-F78658B78724}"/>
          </ac:spMkLst>
        </pc:spChg>
        <pc:spChg chg="mod">
          <ac:chgData name="Jelte Fennema-Nio" userId="d4d71363-7db1-4043-8ec0-3ffd4598c387" providerId="ADAL" clId="{4D4C3CB7-FCF2-4F48-86AC-F06623A99B8E}" dt="2024-02-28T18:00:27.618" v="5625" actId="20577"/>
          <ac:spMkLst>
            <pc:docMk/>
            <pc:sldMk cId="2610368871" sldId="1794"/>
            <ac:spMk id="28" creationId="{70EB4FC6-1A0A-F1AA-C8E0-4E7A59933FDB}"/>
          </ac:spMkLst>
        </pc:spChg>
        <pc:spChg chg="mod">
          <ac:chgData name="Jelte Fennema-Nio" userId="d4d71363-7db1-4043-8ec0-3ffd4598c387" providerId="ADAL" clId="{4D4C3CB7-FCF2-4F48-86AC-F06623A99B8E}" dt="2024-02-28T18:00:09.476" v="5613" actId="20577"/>
          <ac:spMkLst>
            <pc:docMk/>
            <pc:sldMk cId="2610368871" sldId="1794"/>
            <ac:spMk id="32" creationId="{DBA924B5-8E07-BDC4-A0E9-39D09B01FFF9}"/>
          </ac:spMkLst>
        </pc:spChg>
        <pc:spChg chg="mod">
          <ac:chgData name="Jelte Fennema-Nio" userId="d4d71363-7db1-4043-8ec0-3ffd4598c387" providerId="ADAL" clId="{4D4C3CB7-FCF2-4F48-86AC-F06623A99B8E}" dt="2024-02-28T18:00:35.092" v="5632" actId="20577"/>
          <ac:spMkLst>
            <pc:docMk/>
            <pc:sldMk cId="2610368871" sldId="1794"/>
            <ac:spMk id="34" creationId="{3F596673-5645-0015-9C0F-6D29710357E3}"/>
          </ac:spMkLst>
        </pc:spChg>
        <pc:spChg chg="mod">
          <ac:chgData name="Jelte Fennema-Nio" userId="d4d71363-7db1-4043-8ec0-3ffd4598c387" providerId="ADAL" clId="{4D4C3CB7-FCF2-4F48-86AC-F06623A99B8E}" dt="2024-02-28T18:00:40.460" v="5636" actId="20577"/>
          <ac:spMkLst>
            <pc:docMk/>
            <pc:sldMk cId="2610368871" sldId="1794"/>
            <ac:spMk id="35" creationId="{0CA09082-3EA2-FF26-81B5-9BEB82321EB5}"/>
          </ac:spMkLst>
        </pc:spChg>
      </pc:sldChg>
      <pc:sldChg chg="modSp add mod">
        <pc:chgData name="Jelte Fennema-Nio" userId="d4d71363-7db1-4043-8ec0-3ffd4598c387" providerId="ADAL" clId="{4D4C3CB7-FCF2-4F48-86AC-F06623A99B8E}" dt="2024-02-28T18:15:28.237" v="5662" actId="1076"/>
        <pc:sldMkLst>
          <pc:docMk/>
          <pc:sldMk cId="648861070" sldId="1795"/>
        </pc:sldMkLst>
        <pc:spChg chg="mod">
          <ac:chgData name="Jelte Fennema-Nio" userId="d4d71363-7db1-4043-8ec0-3ffd4598c387" providerId="ADAL" clId="{4D4C3CB7-FCF2-4F48-86AC-F06623A99B8E}" dt="2024-02-28T12:28:16.630" v="3765" actId="20577"/>
          <ac:spMkLst>
            <pc:docMk/>
            <pc:sldMk cId="648861070" sldId="1795"/>
            <ac:spMk id="2" creationId="{77955F5A-7EEB-C37B-7D71-5C45879EC016}"/>
          </ac:spMkLst>
        </pc:spChg>
        <pc:spChg chg="mod">
          <ac:chgData name="Jelte Fennema-Nio" userId="d4d71363-7db1-4043-8ec0-3ffd4598c387" providerId="ADAL" clId="{4D4C3CB7-FCF2-4F48-86AC-F06623A99B8E}" dt="2024-02-28T18:15:28.237" v="5662" actId="1076"/>
          <ac:spMkLst>
            <pc:docMk/>
            <pc:sldMk cId="648861070" sldId="1795"/>
            <ac:spMk id="64" creationId="{D1CEE487-FBED-7B6B-3A10-903382747949}"/>
          </ac:spMkLst>
        </pc:spChg>
        <pc:spChg chg="mod">
          <ac:chgData name="Jelte Fennema-Nio" userId="d4d71363-7db1-4043-8ec0-3ffd4598c387" providerId="ADAL" clId="{4D4C3CB7-FCF2-4F48-86AC-F06623A99B8E}" dt="2024-02-28T17:59:21.647" v="5572" actId="20577"/>
          <ac:spMkLst>
            <pc:docMk/>
            <pc:sldMk cId="648861070" sldId="1795"/>
            <ac:spMk id="66" creationId="{8CD12386-6C3F-0B90-DAFE-785F06EC55D3}"/>
          </ac:spMkLst>
        </pc:spChg>
        <pc:spChg chg="mod">
          <ac:chgData name="Jelte Fennema-Nio" userId="d4d71363-7db1-4043-8ec0-3ffd4598c387" providerId="ADAL" clId="{4D4C3CB7-FCF2-4F48-86AC-F06623A99B8E}" dt="2024-02-28T17:59:26.975" v="5573" actId="1076"/>
          <ac:spMkLst>
            <pc:docMk/>
            <pc:sldMk cId="648861070" sldId="1795"/>
            <ac:spMk id="69" creationId="{BDFAD116-8C72-204E-7131-C541E19AFF75}"/>
          </ac:spMkLst>
        </pc:spChg>
        <pc:spChg chg="mod">
          <ac:chgData name="Jelte Fennema-Nio" userId="d4d71363-7db1-4043-8ec0-3ffd4598c387" providerId="ADAL" clId="{4D4C3CB7-FCF2-4F48-86AC-F06623A99B8E}" dt="2024-02-28T17:59:32.795" v="5582" actId="20577"/>
          <ac:spMkLst>
            <pc:docMk/>
            <pc:sldMk cId="648861070" sldId="1795"/>
            <ac:spMk id="73" creationId="{2AB12A12-931C-15E9-B8D9-573B2A7E5469}"/>
          </ac:spMkLst>
        </pc:spChg>
        <pc:spChg chg="mod">
          <ac:chgData name="Jelte Fennema-Nio" userId="d4d71363-7db1-4043-8ec0-3ffd4598c387" providerId="ADAL" clId="{4D4C3CB7-FCF2-4F48-86AC-F06623A99B8E}" dt="2024-02-28T17:59:08.176" v="5559" actId="20577"/>
          <ac:spMkLst>
            <pc:docMk/>
            <pc:sldMk cId="648861070" sldId="1795"/>
            <ac:spMk id="74" creationId="{10C615DE-1CA9-A18E-5978-CB1DD6D5F8EE}"/>
          </ac:spMkLst>
        </pc:spChg>
        <pc:spChg chg="mod">
          <ac:chgData name="Jelte Fennema-Nio" userId="d4d71363-7db1-4043-8ec0-3ffd4598c387" providerId="ADAL" clId="{4D4C3CB7-FCF2-4F48-86AC-F06623A99B8E}" dt="2024-02-28T17:59:12.166" v="5563" actId="20577"/>
          <ac:spMkLst>
            <pc:docMk/>
            <pc:sldMk cId="648861070" sldId="1795"/>
            <ac:spMk id="75" creationId="{24239D1F-B93B-E479-460C-61B6A658D21C}"/>
          </ac:spMkLst>
        </pc:spChg>
      </pc:sldChg>
      <pc:sldChg chg="addSp delSp modSp new mod modClrScheme chgLayout">
        <pc:chgData name="Jelte Fennema-Nio" userId="d4d71363-7db1-4043-8ec0-3ffd4598c387" providerId="ADAL" clId="{4D4C3CB7-FCF2-4F48-86AC-F06623A99B8E}" dt="2024-02-28T18:10:59.733" v="5646" actId="255"/>
        <pc:sldMkLst>
          <pc:docMk/>
          <pc:sldMk cId="624144125" sldId="1796"/>
        </pc:sldMkLst>
        <pc:spChg chg="mod ord">
          <ac:chgData name="Jelte Fennema-Nio" userId="d4d71363-7db1-4043-8ec0-3ffd4598c387" providerId="ADAL" clId="{4D4C3CB7-FCF2-4F48-86AC-F06623A99B8E}" dt="2024-02-28T18:10:59.733" v="5646" actId="255"/>
          <ac:spMkLst>
            <pc:docMk/>
            <pc:sldMk cId="624144125" sldId="1796"/>
            <ac:spMk id="2" creationId="{398093E5-5248-4B95-188A-DBC540F88027}"/>
          </ac:spMkLst>
        </pc:spChg>
        <pc:spChg chg="add mod ord">
          <ac:chgData name="Jelte Fennema-Nio" userId="d4d71363-7db1-4043-8ec0-3ffd4598c387" providerId="ADAL" clId="{4D4C3CB7-FCF2-4F48-86AC-F06623A99B8E}" dt="2024-02-28T18:10:24.978" v="5637" actId="700"/>
          <ac:spMkLst>
            <pc:docMk/>
            <pc:sldMk cId="624144125" sldId="1796"/>
            <ac:spMk id="3" creationId="{7098BD98-E046-EB65-FF80-CD3D5E2B0C07}"/>
          </ac:spMkLst>
        </pc:spChg>
        <pc:spChg chg="del">
          <ac:chgData name="Jelte Fennema-Nio" userId="d4d71363-7db1-4043-8ec0-3ffd4598c387" providerId="ADAL" clId="{4D4C3CB7-FCF2-4F48-86AC-F06623A99B8E}" dt="2024-02-28T12:26:26.628" v="3740" actId="478"/>
          <ac:spMkLst>
            <pc:docMk/>
            <pc:sldMk cId="624144125" sldId="1796"/>
            <ac:spMk id="3" creationId="{DCA0371F-F812-F071-7CC7-165DDBC22E67}"/>
          </ac:spMkLst>
        </pc:spChg>
        <pc:picChg chg="add mod">
          <ac:chgData name="Jelte Fennema-Nio" userId="d4d71363-7db1-4043-8ec0-3ffd4598c387" providerId="ADAL" clId="{4D4C3CB7-FCF2-4F48-86AC-F06623A99B8E}" dt="2024-02-28T18:10:30.767" v="5642" actId="1076"/>
          <ac:picMkLst>
            <pc:docMk/>
            <pc:sldMk cId="624144125" sldId="1796"/>
            <ac:picMk id="5" creationId="{0140803D-060C-81D8-3F06-E8A114B58BFA}"/>
          </ac:picMkLst>
        </pc:picChg>
      </pc:sldChg>
      <pc:sldChg chg="modSp add mod">
        <pc:chgData name="Jelte Fennema-Nio" userId="d4d71363-7db1-4043-8ec0-3ffd4598c387" providerId="ADAL" clId="{4D4C3CB7-FCF2-4F48-86AC-F06623A99B8E}" dt="2024-02-28T12:27:59.632" v="3762" actId="1076"/>
        <pc:sldMkLst>
          <pc:docMk/>
          <pc:sldMk cId="2702580241" sldId="1797"/>
        </pc:sldMkLst>
        <pc:spChg chg="mod">
          <ac:chgData name="Jelte Fennema-Nio" userId="d4d71363-7db1-4043-8ec0-3ffd4598c387" providerId="ADAL" clId="{4D4C3CB7-FCF2-4F48-86AC-F06623A99B8E}" dt="2024-02-28T12:27:59.632" v="3762" actId="1076"/>
          <ac:spMkLst>
            <pc:docMk/>
            <pc:sldMk cId="2702580241" sldId="1797"/>
            <ac:spMk id="2" creationId="{C6B0F5E3-C210-3D48-9D93-F5CB069AF2E6}"/>
          </ac:spMkLst>
        </pc:spChg>
      </pc:sldChg>
      <pc:sldChg chg="modSp new mod">
        <pc:chgData name="Jelte Fennema-Nio" userId="d4d71363-7db1-4043-8ec0-3ffd4598c387" providerId="ADAL" clId="{4D4C3CB7-FCF2-4F48-86AC-F06623A99B8E}" dt="2024-02-28T12:28:58.768" v="3849" actId="20577"/>
        <pc:sldMkLst>
          <pc:docMk/>
          <pc:sldMk cId="2076293651" sldId="1798"/>
        </pc:sldMkLst>
        <pc:spChg chg="mod">
          <ac:chgData name="Jelte Fennema-Nio" userId="d4d71363-7db1-4043-8ec0-3ffd4598c387" providerId="ADAL" clId="{4D4C3CB7-FCF2-4F48-86AC-F06623A99B8E}" dt="2024-02-28T12:28:37.458" v="3810" actId="20577"/>
          <ac:spMkLst>
            <pc:docMk/>
            <pc:sldMk cId="2076293651" sldId="1798"/>
            <ac:spMk id="2" creationId="{86A30C0F-AD3B-FE28-8A6E-4A48FFCD2030}"/>
          </ac:spMkLst>
        </pc:spChg>
        <pc:spChg chg="mod">
          <ac:chgData name="Jelte Fennema-Nio" userId="d4d71363-7db1-4043-8ec0-3ffd4598c387" providerId="ADAL" clId="{4D4C3CB7-FCF2-4F48-86AC-F06623A99B8E}" dt="2024-02-28T12:28:58.768" v="3849" actId="20577"/>
          <ac:spMkLst>
            <pc:docMk/>
            <pc:sldMk cId="2076293651" sldId="1798"/>
            <ac:spMk id="3" creationId="{02A249B4-6D92-FCC3-12DD-8792F9A223CB}"/>
          </ac:spMkLst>
        </pc:spChg>
      </pc:sldChg>
      <pc:sldChg chg="modSp new mod">
        <pc:chgData name="Jelte Fennema-Nio" userId="d4d71363-7db1-4043-8ec0-3ffd4598c387" providerId="ADAL" clId="{4D4C3CB7-FCF2-4F48-86AC-F06623A99B8E}" dt="2024-02-28T18:17:44.179" v="5683" actId="20577"/>
        <pc:sldMkLst>
          <pc:docMk/>
          <pc:sldMk cId="2544380997" sldId="1799"/>
        </pc:sldMkLst>
        <pc:spChg chg="mod">
          <ac:chgData name="Jelte Fennema-Nio" userId="d4d71363-7db1-4043-8ec0-3ffd4598c387" providerId="ADAL" clId="{4D4C3CB7-FCF2-4F48-86AC-F06623A99B8E}" dt="2024-02-28T12:29:18.149" v="3862" actId="5793"/>
          <ac:spMkLst>
            <pc:docMk/>
            <pc:sldMk cId="2544380997" sldId="1799"/>
            <ac:spMk id="2" creationId="{020E553F-F1F6-5E23-3ED9-A6C803CFB752}"/>
          </ac:spMkLst>
        </pc:spChg>
        <pc:spChg chg="mod">
          <ac:chgData name="Jelte Fennema-Nio" userId="d4d71363-7db1-4043-8ec0-3ffd4598c387" providerId="ADAL" clId="{4D4C3CB7-FCF2-4F48-86AC-F06623A99B8E}" dt="2024-02-28T18:17:44.179" v="5683" actId="20577"/>
          <ac:spMkLst>
            <pc:docMk/>
            <pc:sldMk cId="2544380997" sldId="1799"/>
            <ac:spMk id="3" creationId="{C7265CC5-4062-EA54-0898-06C49D133C9F}"/>
          </ac:spMkLst>
        </pc:spChg>
      </pc:sldChg>
      <pc:sldChg chg="add">
        <pc:chgData name="Jelte Fennema-Nio" userId="d4d71363-7db1-4043-8ec0-3ffd4598c387" providerId="ADAL" clId="{4D4C3CB7-FCF2-4F48-86AC-F06623A99B8E}" dt="2024-02-28T12:58:30.395" v="4410"/>
        <pc:sldMkLst>
          <pc:docMk/>
          <pc:sldMk cId="503485903" sldId="1800"/>
        </pc:sldMkLst>
      </pc:sldChg>
      <pc:sldChg chg="new del">
        <pc:chgData name="Jelte Fennema-Nio" userId="d4d71363-7db1-4043-8ec0-3ffd4598c387" providerId="ADAL" clId="{4D4C3CB7-FCF2-4F48-86AC-F06623A99B8E}" dt="2024-02-28T16:19:25.262" v="4980" actId="47"/>
        <pc:sldMkLst>
          <pc:docMk/>
          <pc:sldMk cId="190666745" sldId="1801"/>
        </pc:sldMkLst>
      </pc:sldChg>
      <pc:sldChg chg="delSp modSp add mod delAnim modAnim">
        <pc:chgData name="Jelte Fennema-Nio" userId="d4d71363-7db1-4043-8ec0-3ffd4598c387" providerId="ADAL" clId="{4D4C3CB7-FCF2-4F48-86AC-F06623A99B8E}" dt="2024-02-28T17:41:47.305" v="5497"/>
        <pc:sldMkLst>
          <pc:docMk/>
          <pc:sldMk cId="3509714516" sldId="1801"/>
        </pc:sldMkLst>
        <pc:spChg chg="mod">
          <ac:chgData name="Jelte Fennema-Nio" userId="d4d71363-7db1-4043-8ec0-3ffd4598c387" providerId="ADAL" clId="{4D4C3CB7-FCF2-4F48-86AC-F06623A99B8E}" dt="2024-02-28T16:22:09.467" v="5021" actId="20577"/>
          <ac:spMkLst>
            <pc:docMk/>
            <pc:sldMk cId="3509714516" sldId="1801"/>
            <ac:spMk id="2" creationId="{E669EE0D-AE62-4A93-8D36-6B888AC74CDC}"/>
          </ac:spMkLst>
        </pc:spChg>
        <pc:spChg chg="mod">
          <ac:chgData name="Jelte Fennema-Nio" userId="d4d71363-7db1-4043-8ec0-3ffd4598c387" providerId="ADAL" clId="{4D4C3CB7-FCF2-4F48-86AC-F06623A99B8E}" dt="2024-02-28T16:21:45.324" v="4992" actId="20577"/>
          <ac:spMkLst>
            <pc:docMk/>
            <pc:sldMk cId="3509714516" sldId="1801"/>
            <ac:spMk id="10" creationId="{F0A798CA-31F6-A28A-15BC-494519E4E739}"/>
          </ac:spMkLst>
        </pc:spChg>
        <pc:spChg chg="del">
          <ac:chgData name="Jelte Fennema-Nio" userId="d4d71363-7db1-4043-8ec0-3ffd4598c387" providerId="ADAL" clId="{4D4C3CB7-FCF2-4F48-86AC-F06623A99B8E}" dt="2024-02-28T17:39:36.698" v="5490" actId="478"/>
          <ac:spMkLst>
            <pc:docMk/>
            <pc:sldMk cId="3509714516" sldId="1801"/>
            <ac:spMk id="43" creationId="{B4833884-C70F-C943-6BD4-F26472E4C705}"/>
          </ac:spMkLst>
        </pc:spChg>
        <pc:spChg chg="del">
          <ac:chgData name="Jelte Fennema-Nio" userId="d4d71363-7db1-4043-8ec0-3ffd4598c387" providerId="ADAL" clId="{4D4C3CB7-FCF2-4F48-86AC-F06623A99B8E}" dt="2024-02-28T17:39:38.854" v="5491" actId="478"/>
          <ac:spMkLst>
            <pc:docMk/>
            <pc:sldMk cId="3509714516" sldId="1801"/>
            <ac:spMk id="44" creationId="{361B5582-0ADC-5EB5-3C72-89F9CB832C2A}"/>
          </ac:spMkLst>
        </pc:spChg>
        <pc:picChg chg="del">
          <ac:chgData name="Jelte Fennema-Nio" userId="d4d71363-7db1-4043-8ec0-3ffd4598c387" providerId="ADAL" clId="{4D4C3CB7-FCF2-4F48-86AC-F06623A99B8E}" dt="2024-02-28T17:40:01.233" v="5492" actId="478"/>
          <ac:picMkLst>
            <pc:docMk/>
            <pc:sldMk cId="3509714516" sldId="1801"/>
            <ac:picMk id="41" creationId="{0FC930D2-B7A1-1026-0AF2-73F0978086E4}"/>
          </ac:picMkLst>
        </pc:picChg>
        <pc:picChg chg="del">
          <ac:chgData name="Jelte Fennema-Nio" userId="d4d71363-7db1-4043-8ec0-3ffd4598c387" providerId="ADAL" clId="{4D4C3CB7-FCF2-4F48-86AC-F06623A99B8E}" dt="2024-02-28T17:39:30.122" v="5489" actId="478"/>
          <ac:picMkLst>
            <pc:docMk/>
            <pc:sldMk cId="3509714516" sldId="1801"/>
            <ac:picMk id="45" creationId="{EB6CCEB2-D573-B360-7D8E-EF2DE0291D2B}"/>
          </ac:picMkLst>
        </pc:picChg>
        <pc:picChg chg="del">
          <ac:chgData name="Jelte Fennema-Nio" userId="d4d71363-7db1-4043-8ec0-3ffd4598c387" providerId="ADAL" clId="{4D4C3CB7-FCF2-4F48-86AC-F06623A99B8E}" dt="2024-02-28T17:39:30.122" v="5489" actId="478"/>
          <ac:picMkLst>
            <pc:docMk/>
            <pc:sldMk cId="3509714516" sldId="1801"/>
            <ac:picMk id="46" creationId="{96C2C55E-4A17-1D70-C44F-28B3E5FC606D}"/>
          </ac:picMkLst>
        </pc:picChg>
        <pc:picChg chg="del">
          <ac:chgData name="Jelte Fennema-Nio" userId="d4d71363-7db1-4043-8ec0-3ffd4598c387" providerId="ADAL" clId="{4D4C3CB7-FCF2-4F48-86AC-F06623A99B8E}" dt="2024-02-28T17:39:30.122" v="5489" actId="478"/>
          <ac:picMkLst>
            <pc:docMk/>
            <pc:sldMk cId="3509714516" sldId="1801"/>
            <ac:picMk id="47" creationId="{26DE8C4C-F0C3-F446-3FEC-E4D7C8DDDEB2}"/>
          </ac:picMkLst>
        </pc:picChg>
      </pc:sldChg>
      <pc:sldChg chg="new del">
        <pc:chgData name="Jelte Fennema-Nio" userId="d4d71363-7db1-4043-8ec0-3ffd4598c387" providerId="ADAL" clId="{4D4C3CB7-FCF2-4F48-86AC-F06623A99B8E}" dt="2024-02-28T16:22:00.267" v="4995" actId="47"/>
        <pc:sldMkLst>
          <pc:docMk/>
          <pc:sldMk cId="1359695536" sldId="1802"/>
        </pc:sldMkLst>
      </pc:sldChg>
      <pc:sldChg chg="addSp delSp modSp add mod modClrScheme chgLayout">
        <pc:chgData name="Jelte Fennema-Nio" userId="d4d71363-7db1-4043-8ec0-3ffd4598c387" providerId="ADAL" clId="{4D4C3CB7-FCF2-4F48-86AC-F06623A99B8E}" dt="2024-02-28T16:30:21.792" v="5038" actId="20577"/>
        <pc:sldMkLst>
          <pc:docMk/>
          <pc:sldMk cId="1660722866" sldId="1803"/>
        </pc:sldMkLst>
        <pc:spChg chg="mod ord">
          <ac:chgData name="Jelte Fennema-Nio" userId="d4d71363-7db1-4043-8ec0-3ffd4598c387" providerId="ADAL" clId="{4D4C3CB7-FCF2-4F48-86AC-F06623A99B8E}" dt="2024-02-28T16:30:21.792" v="5038" actId="20577"/>
          <ac:spMkLst>
            <pc:docMk/>
            <pc:sldMk cId="1660722866" sldId="1803"/>
            <ac:spMk id="2" creationId="{649BB274-AD88-4CA6-8529-BF343BA3B058}"/>
          </ac:spMkLst>
        </pc:spChg>
        <pc:spChg chg="del mod ord">
          <ac:chgData name="Jelte Fennema-Nio" userId="d4d71363-7db1-4043-8ec0-3ffd4598c387" providerId="ADAL" clId="{4D4C3CB7-FCF2-4F48-86AC-F06623A99B8E}" dt="2024-02-28T16:22:33.146" v="5024" actId="700"/>
          <ac:spMkLst>
            <pc:docMk/>
            <pc:sldMk cId="1660722866" sldId="1803"/>
            <ac:spMk id="3" creationId="{915E7050-6463-4E74-83E1-12E776F88080}"/>
          </ac:spMkLst>
        </pc:spChg>
        <pc:spChg chg="add del mod ord">
          <ac:chgData name="Jelte Fennema-Nio" userId="d4d71363-7db1-4043-8ec0-3ffd4598c387" providerId="ADAL" clId="{4D4C3CB7-FCF2-4F48-86AC-F06623A99B8E}" dt="2024-02-28T16:22:36.506" v="5025" actId="478"/>
          <ac:spMkLst>
            <pc:docMk/>
            <pc:sldMk cId="1660722866" sldId="1803"/>
            <ac:spMk id="4" creationId="{6FCB0888-A299-76C7-CDFA-980ECE4FF663}"/>
          </ac:spMkLst>
        </pc:spChg>
        <pc:picChg chg="add mod">
          <ac:chgData name="Jelte Fennema-Nio" userId="d4d71363-7db1-4043-8ec0-3ffd4598c387" providerId="ADAL" clId="{4D4C3CB7-FCF2-4F48-86AC-F06623A99B8E}" dt="2024-02-28T16:30:06.593" v="5032" actId="962"/>
          <ac:picMkLst>
            <pc:docMk/>
            <pc:sldMk cId="1660722866" sldId="1803"/>
            <ac:picMk id="6" creationId="{BEFA394A-DFC3-BB09-FA01-2B8A7B49D1E4}"/>
          </ac:picMkLst>
        </pc:picChg>
      </pc:sldChg>
      <pc:sldChg chg="add ord">
        <pc:chgData name="Jelte Fennema-Nio" userId="d4d71363-7db1-4043-8ec0-3ffd4598c387" providerId="ADAL" clId="{4D4C3CB7-FCF2-4F48-86AC-F06623A99B8E}" dt="2024-02-28T18:19:12.868" v="5686"/>
        <pc:sldMkLst>
          <pc:docMk/>
          <pc:sldMk cId="4084687254" sldId="10827"/>
        </pc:sldMkLst>
      </pc:sldChg>
      <pc:sldMasterChg chg="modSldLayout">
        <pc:chgData name="Jelte Fennema-Nio" userId="d4d71363-7db1-4043-8ec0-3ffd4598c387" providerId="ADAL" clId="{4D4C3CB7-FCF2-4F48-86AC-F06623A99B8E}" dt="2024-02-28T12:15:27.224" v="3373" actId="255"/>
        <pc:sldMasterMkLst>
          <pc:docMk/>
          <pc:sldMasterMk cId="1881724970" sldId="2147484551"/>
        </pc:sldMasterMkLst>
        <pc:sldLayoutChg chg="addSp delSp modSp mod">
          <pc:chgData name="Jelte Fennema-Nio" userId="d4d71363-7db1-4043-8ec0-3ffd4598c387" providerId="ADAL" clId="{4D4C3CB7-FCF2-4F48-86AC-F06623A99B8E}" dt="2024-02-28T09:49:20.588" v="2115"/>
          <pc:sldLayoutMkLst>
            <pc:docMk/>
            <pc:sldMasterMk cId="1881724970" sldId="2147484551"/>
            <pc:sldLayoutMk cId="1229362488" sldId="2147484553"/>
          </pc:sldLayoutMkLst>
          <pc:picChg chg="add mod">
            <ac:chgData name="Jelte Fennema-Nio" userId="d4d71363-7db1-4043-8ec0-3ffd4598c387" providerId="ADAL" clId="{4D4C3CB7-FCF2-4F48-86AC-F06623A99B8E}" dt="2024-02-28T09:49:17.050" v="2113"/>
            <ac:picMkLst>
              <pc:docMk/>
              <pc:sldMasterMk cId="1881724970" sldId="2147484551"/>
              <pc:sldLayoutMk cId="1229362488" sldId="2147484553"/>
              <ac:picMk id="2" creationId="{FF57D0A4-E11F-4020-FD7A-21DF79AB1EA5}"/>
            </ac:picMkLst>
          </pc:picChg>
          <pc:picChg chg="add mod">
            <ac:chgData name="Jelte Fennema-Nio" userId="d4d71363-7db1-4043-8ec0-3ffd4598c387" providerId="ADAL" clId="{4D4C3CB7-FCF2-4F48-86AC-F06623A99B8E}" dt="2024-02-28T09:49:20.588" v="2115"/>
            <ac:picMkLst>
              <pc:docMk/>
              <pc:sldMasterMk cId="1881724970" sldId="2147484551"/>
              <pc:sldLayoutMk cId="1229362488" sldId="2147484553"/>
              <ac:picMk id="3" creationId="{0D99F317-9DBC-73E1-203B-BD5428F796E2}"/>
            </ac:picMkLst>
          </pc:picChg>
          <pc:picChg chg="del">
            <ac:chgData name="Jelte Fennema-Nio" userId="d4d71363-7db1-4043-8ec0-3ffd4598c387" providerId="ADAL" clId="{4D4C3CB7-FCF2-4F48-86AC-F06623A99B8E}" dt="2024-02-28T09:49:19.925" v="2114" actId="478"/>
            <ac:picMkLst>
              <pc:docMk/>
              <pc:sldMasterMk cId="1881724970" sldId="2147484551"/>
              <pc:sldLayoutMk cId="1229362488" sldId="2147484553"/>
              <ac:picMk id="5" creationId="{DC1F9C5D-BBFD-AE42-A1D5-DA2C27C2E903}"/>
            </ac:picMkLst>
          </pc:picChg>
        </pc:sldLayoutChg>
        <pc:sldLayoutChg chg="addSp delSp modSp mod">
          <pc:chgData name="Jelte Fennema-Nio" userId="d4d71363-7db1-4043-8ec0-3ffd4598c387" providerId="ADAL" clId="{4D4C3CB7-FCF2-4F48-86AC-F06623A99B8E}" dt="2024-02-28T09:51:07.700" v="2157" actId="478"/>
          <pc:sldLayoutMkLst>
            <pc:docMk/>
            <pc:sldMasterMk cId="1881724970" sldId="2147484551"/>
            <pc:sldLayoutMk cId="822088450" sldId="2147484557"/>
          </pc:sldLayoutMkLst>
          <pc:spChg chg="mod">
            <ac:chgData name="Jelte Fennema-Nio" userId="d4d71363-7db1-4043-8ec0-3ffd4598c387" providerId="ADAL" clId="{4D4C3CB7-FCF2-4F48-86AC-F06623A99B8E}" dt="2024-02-27T13:17:07.131" v="184" actId="255"/>
            <ac:spMkLst>
              <pc:docMk/>
              <pc:sldMasterMk cId="1881724970" sldId="2147484551"/>
              <pc:sldLayoutMk cId="822088450" sldId="2147484557"/>
              <ac:spMk id="2" creationId="{00000000-0000-0000-0000-000000000000}"/>
            </ac:spMkLst>
          </pc:spChg>
          <pc:spChg chg="mod">
            <ac:chgData name="Jelte Fennema-Nio" userId="d4d71363-7db1-4043-8ec0-3ffd4598c387" providerId="ADAL" clId="{4D4C3CB7-FCF2-4F48-86AC-F06623A99B8E}" dt="2024-02-27T13:18:12.596" v="196" actId="20577"/>
            <ac:spMkLst>
              <pc:docMk/>
              <pc:sldMasterMk cId="1881724970" sldId="2147484551"/>
              <pc:sldLayoutMk cId="822088450" sldId="2147484557"/>
              <ac:spMk id="4" creationId="{00000000-0000-0000-0000-000000000000}"/>
            </ac:spMkLst>
          </pc:spChg>
          <pc:spChg chg="add del">
            <ac:chgData name="Jelte Fennema-Nio" userId="d4d71363-7db1-4043-8ec0-3ffd4598c387" providerId="ADAL" clId="{4D4C3CB7-FCF2-4F48-86AC-F06623A99B8E}" dt="2024-02-28T09:51:07.700" v="2157" actId="478"/>
            <ac:spMkLst>
              <pc:docMk/>
              <pc:sldMasterMk cId="1881724970" sldId="2147484551"/>
              <pc:sldLayoutMk cId="822088450" sldId="2147484557"/>
              <ac:spMk id="18" creationId="{19F02595-114B-2D46-ABDC-5E65D166807C}"/>
            </ac:spMkLst>
          </pc:spChg>
        </pc:sldLayoutChg>
        <pc:sldLayoutChg chg="delSp mod">
          <pc:chgData name="Jelte Fennema-Nio" userId="d4d71363-7db1-4043-8ec0-3ffd4598c387" providerId="ADAL" clId="{4D4C3CB7-FCF2-4F48-86AC-F06623A99B8E}" dt="2024-02-28T09:48:04.503" v="2111" actId="478"/>
          <pc:sldLayoutMkLst>
            <pc:docMk/>
            <pc:sldMasterMk cId="1881724970" sldId="2147484551"/>
            <pc:sldLayoutMk cId="2693854987" sldId="2147484558"/>
          </pc:sldLayoutMkLst>
          <pc:spChg chg="del">
            <ac:chgData name="Jelte Fennema-Nio" userId="d4d71363-7db1-4043-8ec0-3ffd4598c387" providerId="ADAL" clId="{4D4C3CB7-FCF2-4F48-86AC-F06623A99B8E}" dt="2024-02-28T09:48:04.503" v="2111" actId="478"/>
            <ac:spMkLst>
              <pc:docMk/>
              <pc:sldMasterMk cId="1881724970" sldId="2147484551"/>
              <pc:sldLayoutMk cId="2693854987" sldId="2147484558"/>
              <ac:spMk id="23" creationId="{DD31BD93-DFDF-4C46-8FDE-B1B55850B6B2}"/>
            </ac:spMkLst>
          </pc:spChg>
        </pc:sldLayoutChg>
        <pc:sldLayoutChg chg="delSp modSp mod">
          <pc:chgData name="Jelte Fennema-Nio" userId="d4d71363-7db1-4043-8ec0-3ffd4598c387" providerId="ADAL" clId="{4D4C3CB7-FCF2-4F48-86AC-F06623A99B8E}" dt="2024-02-28T12:15:27.224" v="3373" actId="255"/>
          <pc:sldLayoutMkLst>
            <pc:docMk/>
            <pc:sldMasterMk cId="1881724970" sldId="2147484551"/>
            <pc:sldLayoutMk cId="853844367" sldId="2147484576"/>
          </pc:sldLayoutMkLst>
          <pc:spChg chg="del">
            <ac:chgData name="Jelte Fennema-Nio" userId="d4d71363-7db1-4043-8ec0-3ffd4598c387" providerId="ADAL" clId="{4D4C3CB7-FCF2-4F48-86AC-F06623A99B8E}" dt="2024-02-28T12:15:09.859" v="3358" actId="478"/>
            <ac:spMkLst>
              <pc:docMk/>
              <pc:sldMasterMk cId="1881724970" sldId="2147484551"/>
              <pc:sldLayoutMk cId="853844367" sldId="2147484576"/>
              <ac:spMk id="6" creationId="{4071864E-755E-AD40-A80D-10E454980F16}"/>
            </ac:spMkLst>
          </pc:spChg>
          <pc:spChg chg="mod">
            <ac:chgData name="Jelte Fennema-Nio" userId="d4d71363-7db1-4043-8ec0-3ffd4598c387" providerId="ADAL" clId="{4D4C3CB7-FCF2-4F48-86AC-F06623A99B8E}" dt="2024-02-28T12:15:27.224" v="3373" actId="255"/>
            <ac:spMkLst>
              <pc:docMk/>
              <pc:sldMasterMk cId="1881724970" sldId="2147484551"/>
              <pc:sldLayoutMk cId="853844367" sldId="2147484576"/>
              <ac:spMk id="9" creationId="{3C370E04-F3D7-44F1-9863-6604D12FE022}"/>
            </ac:spMkLst>
          </pc:spChg>
        </pc:sldLayoutChg>
        <pc:sldLayoutChg chg="delSp modSp mod">
          <pc:chgData name="Jelte Fennema-Nio" userId="d4d71363-7db1-4043-8ec0-3ffd4598c387" providerId="ADAL" clId="{4D4C3CB7-FCF2-4F48-86AC-F06623A99B8E}" dt="2024-02-28T10:52:33.491" v="2805" actId="255"/>
          <pc:sldLayoutMkLst>
            <pc:docMk/>
            <pc:sldMasterMk cId="1881724970" sldId="2147484551"/>
            <pc:sldLayoutMk cId="4151960022" sldId="2147484590"/>
          </pc:sldLayoutMkLst>
          <pc:spChg chg="mod">
            <ac:chgData name="Jelte Fennema-Nio" userId="d4d71363-7db1-4043-8ec0-3ffd4598c387" providerId="ADAL" clId="{4D4C3CB7-FCF2-4F48-86AC-F06623A99B8E}" dt="2024-02-28T10:52:33.491" v="2805" actId="255"/>
            <ac:spMkLst>
              <pc:docMk/>
              <pc:sldMasterMk cId="1881724970" sldId="2147484551"/>
              <pc:sldLayoutMk cId="4151960022" sldId="2147484590"/>
              <ac:spMk id="5" creationId="{F7E4AC65-3150-034F-B089-A8B21D5F2E61}"/>
            </ac:spMkLst>
          </pc:spChg>
          <pc:picChg chg="del">
            <ac:chgData name="Jelte Fennema-Nio" userId="d4d71363-7db1-4043-8ec0-3ffd4598c387" providerId="ADAL" clId="{4D4C3CB7-FCF2-4F48-86AC-F06623A99B8E}" dt="2024-02-28T09:48:52.331" v="2112" actId="478"/>
            <ac:picMkLst>
              <pc:docMk/>
              <pc:sldMasterMk cId="1881724970" sldId="2147484551"/>
              <pc:sldLayoutMk cId="4151960022" sldId="2147484590"/>
              <ac:picMk id="4" creationId="{BCFF9732-E389-084D-A7F3-09AC5EED739C}"/>
            </ac:picMkLst>
          </pc:picChg>
        </pc:sldLayoutChg>
        <pc:sldLayoutChg chg="delSp modSp mod">
          <pc:chgData name="Jelte Fennema-Nio" userId="d4d71363-7db1-4043-8ec0-3ffd4598c387" providerId="ADAL" clId="{4D4C3CB7-FCF2-4F48-86AC-F06623A99B8E}" dt="2024-02-28T09:47:54.403" v="2110" actId="478"/>
          <pc:sldLayoutMkLst>
            <pc:docMk/>
            <pc:sldMasterMk cId="1881724970" sldId="2147484551"/>
            <pc:sldLayoutMk cId="2383953445" sldId="2147484610"/>
          </pc:sldLayoutMkLst>
          <pc:spChg chg="mod">
            <ac:chgData name="Jelte Fennema-Nio" userId="d4d71363-7db1-4043-8ec0-3ffd4598c387" providerId="ADAL" clId="{4D4C3CB7-FCF2-4F48-86AC-F06623A99B8E}" dt="2024-02-27T13:20:52.880" v="198" actId="255"/>
            <ac:spMkLst>
              <pc:docMk/>
              <pc:sldMasterMk cId="1881724970" sldId="2147484551"/>
              <pc:sldLayoutMk cId="2383953445" sldId="2147484610"/>
              <ac:spMk id="2" creationId="{00000000-0000-0000-0000-000000000000}"/>
            </ac:spMkLst>
          </pc:spChg>
          <pc:spChg chg="mod">
            <ac:chgData name="Jelte Fennema-Nio" userId="d4d71363-7db1-4043-8ec0-3ffd4598c387" providerId="ADAL" clId="{4D4C3CB7-FCF2-4F48-86AC-F06623A99B8E}" dt="2024-02-27T13:20:42.321" v="197" actId="255"/>
            <ac:spMkLst>
              <pc:docMk/>
              <pc:sldMasterMk cId="1881724970" sldId="2147484551"/>
              <pc:sldLayoutMk cId="2383953445" sldId="2147484610"/>
              <ac:spMk id="7" creationId="{FEE1E43F-C091-614B-AA20-F39D0AACAA1C}"/>
            </ac:spMkLst>
          </pc:spChg>
          <pc:spChg chg="del mod">
            <ac:chgData name="Jelte Fennema-Nio" userId="d4d71363-7db1-4043-8ec0-3ffd4598c387" providerId="ADAL" clId="{4D4C3CB7-FCF2-4F48-86AC-F06623A99B8E}" dt="2024-02-28T09:47:54.403" v="2110" actId="478"/>
            <ac:spMkLst>
              <pc:docMk/>
              <pc:sldMasterMk cId="1881724970" sldId="2147484551"/>
              <pc:sldLayoutMk cId="2383953445" sldId="2147484610"/>
              <ac:spMk id="18" creationId="{19F02595-114B-2D46-ABDC-5E65D166807C}"/>
            </ac:spMkLst>
          </pc:spChg>
        </pc:sldLayoutChg>
      </pc:sldMasterChg>
    </pc:docChg>
  </pc:docChgLst>
  <pc:docChgLst>
    <pc:chgData name="Jelte Fennema" userId="d4d71363-7db1-4043-8ec0-3ffd4598c387" providerId="ADAL" clId="{7EB621F7-25FF-4107-A260-820ED350ABD5}"/>
    <pc:docChg chg="undo custSel addSld delSld modSld sldOrd modSection">
      <pc:chgData name="Jelte Fennema" userId="d4d71363-7db1-4043-8ec0-3ffd4598c387" providerId="ADAL" clId="{7EB621F7-25FF-4107-A260-820ED350ABD5}" dt="2022-03-29T11:54:56.556" v="4422" actId="20577"/>
      <pc:docMkLst>
        <pc:docMk/>
      </pc:docMkLst>
      <pc:sldChg chg="delSp add">
        <pc:chgData name="Jelte Fennema" userId="d4d71363-7db1-4043-8ec0-3ffd4598c387" providerId="ADAL" clId="{7EB621F7-25FF-4107-A260-820ED350ABD5}" dt="2022-03-28T15:07:12.684" v="4178" actId="478"/>
        <pc:sldMkLst>
          <pc:docMk/>
          <pc:sldMk cId="670438668" sldId="1705"/>
        </pc:sldMkLst>
        <pc:picChg chg="del">
          <ac:chgData name="Jelte Fennema" userId="d4d71363-7db1-4043-8ec0-3ffd4598c387" providerId="ADAL" clId="{7EB621F7-25FF-4107-A260-820ED350ABD5}" dt="2022-03-28T15:07:12.684" v="4178" actId="478"/>
          <ac:picMkLst>
            <pc:docMk/>
            <pc:sldMk cId="670438668" sldId="1705"/>
            <ac:picMk id="1026" creationId="{1BFF97DD-63CC-4CC2-A21A-0242835286DF}"/>
          </ac:picMkLst>
        </pc:picChg>
      </pc:sldChg>
      <pc:sldChg chg="modSp mod">
        <pc:chgData name="Jelte Fennema" userId="d4d71363-7db1-4043-8ec0-3ffd4598c387" providerId="ADAL" clId="{7EB621F7-25FF-4107-A260-820ED350ABD5}" dt="2022-03-29T11:25:35.696" v="4292" actId="6549"/>
        <pc:sldMkLst>
          <pc:docMk/>
          <pc:sldMk cId="2186262723" sldId="1717"/>
        </pc:sldMkLst>
        <pc:spChg chg="mod">
          <ac:chgData name="Jelte Fennema" userId="d4d71363-7db1-4043-8ec0-3ffd4598c387" providerId="ADAL" clId="{7EB621F7-25FF-4107-A260-820ED350ABD5}" dt="2022-03-29T11:25:35.696" v="4292" actId="6549"/>
          <ac:spMkLst>
            <pc:docMk/>
            <pc:sldMk cId="2186262723" sldId="1717"/>
            <ac:spMk id="2" creationId="{0384E2F2-56FC-45C2-B2FD-9A4369F23FC3}"/>
          </ac:spMkLst>
        </pc:spChg>
      </pc:sldChg>
      <pc:sldChg chg="modSp mod">
        <pc:chgData name="Jelte Fennema" userId="d4d71363-7db1-4043-8ec0-3ffd4598c387" providerId="ADAL" clId="{7EB621F7-25FF-4107-A260-820ED350ABD5}" dt="2022-03-29T11:27:40.618" v="4295" actId="20577"/>
        <pc:sldMkLst>
          <pc:docMk/>
          <pc:sldMk cId="797990377" sldId="1735"/>
        </pc:sldMkLst>
        <pc:spChg chg="mod">
          <ac:chgData name="Jelte Fennema" userId="d4d71363-7db1-4043-8ec0-3ffd4598c387" providerId="ADAL" clId="{7EB621F7-25FF-4107-A260-820ED350ABD5}" dt="2022-03-29T11:27:40.618" v="4295" actId="20577"/>
          <ac:spMkLst>
            <pc:docMk/>
            <pc:sldMk cId="797990377" sldId="1735"/>
            <ac:spMk id="2" creationId="{9AF2E6CE-EFDE-4BE2-A652-D638E8DE76F2}"/>
          </ac:spMkLst>
        </pc:spChg>
      </pc:sldChg>
      <pc:sldChg chg="modSp mod">
        <pc:chgData name="Jelte Fennema" userId="d4d71363-7db1-4043-8ec0-3ffd4598c387" providerId="ADAL" clId="{7EB621F7-25FF-4107-A260-820ED350ABD5}" dt="2022-03-29T11:32:52.762" v="4308" actId="6549"/>
        <pc:sldMkLst>
          <pc:docMk/>
          <pc:sldMk cId="1062691379" sldId="1737"/>
        </pc:sldMkLst>
        <pc:spChg chg="mod">
          <ac:chgData name="Jelte Fennema" userId="d4d71363-7db1-4043-8ec0-3ffd4598c387" providerId="ADAL" clId="{7EB621F7-25FF-4107-A260-820ED350ABD5}" dt="2022-03-29T11:32:52.762" v="4308" actId="6549"/>
          <ac:spMkLst>
            <pc:docMk/>
            <pc:sldMk cId="1062691379" sldId="1737"/>
            <ac:spMk id="3" creationId="{BE5E0DFB-6BD0-4145-A1BF-7372B9958E88}"/>
          </ac:spMkLst>
        </pc:spChg>
      </pc:sldChg>
      <pc:sldChg chg="modSp mod">
        <pc:chgData name="Jelte Fennema" userId="d4d71363-7db1-4043-8ec0-3ffd4598c387" providerId="ADAL" clId="{7EB621F7-25FF-4107-A260-820ED350ABD5}" dt="2022-03-29T11:34:15.055" v="4323" actId="33524"/>
        <pc:sldMkLst>
          <pc:docMk/>
          <pc:sldMk cId="3693929308" sldId="1738"/>
        </pc:sldMkLst>
        <pc:spChg chg="mod">
          <ac:chgData name="Jelte Fennema" userId="d4d71363-7db1-4043-8ec0-3ffd4598c387" providerId="ADAL" clId="{7EB621F7-25FF-4107-A260-820ED350ABD5}" dt="2022-03-29T11:34:15.055" v="4323" actId="33524"/>
          <ac:spMkLst>
            <pc:docMk/>
            <pc:sldMk cId="3693929308" sldId="1738"/>
            <ac:spMk id="2" creationId="{8BF186D4-AF5E-4A29-9244-85C030B8DEA1}"/>
          </ac:spMkLst>
        </pc:spChg>
        <pc:spChg chg="mod">
          <ac:chgData name="Jelte Fennema" userId="d4d71363-7db1-4043-8ec0-3ffd4598c387" providerId="ADAL" clId="{7EB621F7-25FF-4107-A260-820ED350ABD5}" dt="2022-03-29T11:34:11.519" v="4322" actId="20577"/>
          <ac:spMkLst>
            <pc:docMk/>
            <pc:sldMk cId="3693929308" sldId="1738"/>
            <ac:spMk id="3" creationId="{9A8AC7AA-0D31-4553-930D-CEE4ED456F2E}"/>
          </ac:spMkLst>
        </pc:spChg>
      </pc:sldChg>
      <pc:sldChg chg="modSp mod">
        <pc:chgData name="Jelte Fennema" userId="d4d71363-7db1-4043-8ec0-3ffd4598c387" providerId="ADAL" clId="{7EB621F7-25FF-4107-A260-820ED350ABD5}" dt="2022-03-29T11:41:09.165" v="4344" actId="20577"/>
        <pc:sldMkLst>
          <pc:docMk/>
          <pc:sldMk cId="3338339536" sldId="1740"/>
        </pc:sldMkLst>
        <pc:spChg chg="mod">
          <ac:chgData name="Jelte Fennema" userId="d4d71363-7db1-4043-8ec0-3ffd4598c387" providerId="ADAL" clId="{7EB621F7-25FF-4107-A260-820ED350ABD5}" dt="2022-03-29T11:41:09.165" v="4344" actId="20577"/>
          <ac:spMkLst>
            <pc:docMk/>
            <pc:sldMk cId="3338339536" sldId="1740"/>
            <ac:spMk id="3" creationId="{0254CACD-E9FF-4E53-83AB-2407980DFC0B}"/>
          </ac:spMkLst>
        </pc:spChg>
      </pc:sldChg>
      <pc:sldChg chg="addSp delSp modSp mod delAnim modAnim">
        <pc:chgData name="Jelte Fennema" userId="d4d71363-7db1-4043-8ec0-3ffd4598c387" providerId="ADAL" clId="{7EB621F7-25FF-4107-A260-820ED350ABD5}" dt="2022-03-28T14:16:58.072" v="2662"/>
        <pc:sldMkLst>
          <pc:docMk/>
          <pc:sldMk cId="4174415302" sldId="1742"/>
        </pc:sldMkLst>
        <pc:spChg chg="mod">
          <ac:chgData name="Jelte Fennema" userId="d4d71363-7db1-4043-8ec0-3ffd4598c387" providerId="ADAL" clId="{7EB621F7-25FF-4107-A260-820ED350ABD5}" dt="2022-03-28T13:21:22.998" v="664" actId="20577"/>
          <ac:spMkLst>
            <pc:docMk/>
            <pc:sldMk cId="4174415302" sldId="1742"/>
            <ac:spMk id="2" creationId="{4CA3B460-907D-4E29-9554-1480AE95C870}"/>
          </ac:spMkLst>
        </pc:spChg>
        <pc:spChg chg="del">
          <ac:chgData name="Jelte Fennema" userId="d4d71363-7db1-4043-8ec0-3ffd4598c387" providerId="ADAL" clId="{7EB621F7-25FF-4107-A260-820ED350ABD5}" dt="2022-03-28T13:19:31.025" v="586" actId="478"/>
          <ac:spMkLst>
            <pc:docMk/>
            <pc:sldMk cId="4174415302" sldId="1742"/>
            <ac:spMk id="3" creationId="{901A8B4A-37D2-4963-BAEE-EA9741B03B5F}"/>
          </ac:spMkLst>
        </pc:spChg>
        <pc:spChg chg="add del mod">
          <ac:chgData name="Jelte Fennema" userId="d4d71363-7db1-4043-8ec0-3ffd4598c387" providerId="ADAL" clId="{7EB621F7-25FF-4107-A260-820ED350ABD5}" dt="2022-03-28T13:19:46.663" v="588" actId="478"/>
          <ac:spMkLst>
            <pc:docMk/>
            <pc:sldMk cId="4174415302" sldId="1742"/>
            <ac:spMk id="4" creationId="{EE40FD58-BD96-4EDE-83EE-692C55AC3855}"/>
          </ac:spMkLst>
        </pc:spChg>
        <pc:spChg chg="add del mod">
          <ac:chgData name="Jelte Fennema" userId="d4d71363-7db1-4043-8ec0-3ffd4598c387" providerId="ADAL" clId="{7EB621F7-25FF-4107-A260-820ED350ABD5}" dt="2022-03-28T13:19:46.663" v="588" actId="478"/>
          <ac:spMkLst>
            <pc:docMk/>
            <pc:sldMk cId="4174415302" sldId="1742"/>
            <ac:spMk id="5" creationId="{51E51FC8-B1D7-4877-8794-304586624863}"/>
          </ac:spMkLst>
        </pc:spChg>
        <pc:spChg chg="add del mod">
          <ac:chgData name="Jelte Fennema" userId="d4d71363-7db1-4043-8ec0-3ffd4598c387" providerId="ADAL" clId="{7EB621F7-25FF-4107-A260-820ED350ABD5}" dt="2022-03-28T13:19:46.663" v="588" actId="478"/>
          <ac:spMkLst>
            <pc:docMk/>
            <pc:sldMk cId="4174415302" sldId="1742"/>
            <ac:spMk id="7" creationId="{D9534C1C-14A6-42DA-B186-FD413C76D952}"/>
          </ac:spMkLst>
        </pc:spChg>
        <pc:spChg chg="add del mod">
          <ac:chgData name="Jelte Fennema" userId="d4d71363-7db1-4043-8ec0-3ffd4598c387" providerId="ADAL" clId="{7EB621F7-25FF-4107-A260-820ED350ABD5}" dt="2022-03-28T13:19:46.663" v="588" actId="478"/>
          <ac:spMkLst>
            <pc:docMk/>
            <pc:sldMk cId="4174415302" sldId="1742"/>
            <ac:spMk id="9" creationId="{7E41550B-13C3-408C-8831-5FF9AF3C5B44}"/>
          </ac:spMkLst>
        </pc:spChg>
        <pc:spChg chg="add del mod">
          <ac:chgData name="Jelte Fennema" userId="d4d71363-7db1-4043-8ec0-3ffd4598c387" providerId="ADAL" clId="{7EB621F7-25FF-4107-A260-820ED350ABD5}" dt="2022-03-28T13:18:54.585" v="577"/>
          <ac:spMkLst>
            <pc:docMk/>
            <pc:sldMk cId="4174415302" sldId="1742"/>
            <ac:spMk id="10" creationId="{2E7DCD4F-CEEA-4B6E-A12A-0B193618D1D7}"/>
          </ac:spMkLst>
        </pc:spChg>
        <pc:spChg chg="add del">
          <ac:chgData name="Jelte Fennema" userId="d4d71363-7db1-4043-8ec0-3ffd4598c387" providerId="ADAL" clId="{7EB621F7-25FF-4107-A260-820ED350ABD5}" dt="2022-03-28T13:19:46.663" v="588" actId="478"/>
          <ac:spMkLst>
            <pc:docMk/>
            <pc:sldMk cId="4174415302" sldId="1742"/>
            <ac:spMk id="14" creationId="{8CEBD42B-DE8F-4F1C-A81C-59022BE4704F}"/>
          </ac:spMkLst>
        </pc:spChg>
        <pc:spChg chg="add del mod">
          <ac:chgData name="Jelte Fennema" userId="d4d71363-7db1-4043-8ec0-3ffd4598c387" providerId="ADAL" clId="{7EB621F7-25FF-4107-A260-820ED350ABD5}" dt="2022-03-28T13:19:32.850" v="587" actId="478"/>
          <ac:spMkLst>
            <pc:docMk/>
            <pc:sldMk cId="4174415302" sldId="1742"/>
            <ac:spMk id="16" creationId="{A48306A6-53CE-47ED-9C82-893CAB548CC5}"/>
          </ac:spMkLst>
        </pc:spChg>
        <pc:spChg chg="add mod">
          <ac:chgData name="Jelte Fennema" userId="d4d71363-7db1-4043-8ec0-3ffd4598c387" providerId="ADAL" clId="{7EB621F7-25FF-4107-A260-820ED350ABD5}" dt="2022-03-28T13:25:50.127" v="782" actId="20577"/>
          <ac:spMkLst>
            <pc:docMk/>
            <pc:sldMk cId="4174415302" sldId="1742"/>
            <ac:spMk id="18" creationId="{7B7B273A-294F-47EF-BD30-AE3CFF7338F3}"/>
          </ac:spMkLst>
        </pc:spChg>
        <pc:spChg chg="add mod">
          <ac:chgData name="Jelte Fennema" userId="d4d71363-7db1-4043-8ec0-3ffd4598c387" providerId="ADAL" clId="{7EB621F7-25FF-4107-A260-820ED350ABD5}" dt="2022-03-28T13:25:52.816" v="790" actId="20577"/>
          <ac:spMkLst>
            <pc:docMk/>
            <pc:sldMk cId="4174415302" sldId="1742"/>
            <ac:spMk id="20" creationId="{90C16DAC-3FE1-4CC4-9816-06DF68127593}"/>
          </ac:spMkLst>
        </pc:spChg>
        <pc:spChg chg="add mod">
          <ac:chgData name="Jelte Fennema" userId="d4d71363-7db1-4043-8ec0-3ffd4598c387" providerId="ADAL" clId="{7EB621F7-25FF-4107-A260-820ED350ABD5}" dt="2022-03-28T13:30:35.074" v="932" actId="207"/>
          <ac:spMkLst>
            <pc:docMk/>
            <pc:sldMk cId="4174415302" sldId="1742"/>
            <ac:spMk id="22" creationId="{B95AE677-E99C-4DE5-B1D0-664A9E9EE4D2}"/>
          </ac:spMkLst>
        </pc:spChg>
        <pc:spChg chg="add">
          <ac:chgData name="Jelte Fennema" userId="d4d71363-7db1-4043-8ec0-3ffd4598c387" providerId="ADAL" clId="{7EB621F7-25FF-4107-A260-820ED350ABD5}" dt="2022-03-28T13:19:47.780" v="589" actId="22"/>
          <ac:spMkLst>
            <pc:docMk/>
            <pc:sldMk cId="4174415302" sldId="1742"/>
            <ac:spMk id="24" creationId="{64E02C3A-E742-4EEF-A2A9-0B5FC446A628}"/>
          </ac:spMkLst>
        </pc:spChg>
        <pc:spChg chg="add">
          <ac:chgData name="Jelte Fennema" userId="d4d71363-7db1-4043-8ec0-3ffd4598c387" providerId="ADAL" clId="{7EB621F7-25FF-4107-A260-820ED350ABD5}" dt="2022-03-28T13:19:47.780" v="589" actId="22"/>
          <ac:spMkLst>
            <pc:docMk/>
            <pc:sldMk cId="4174415302" sldId="1742"/>
            <ac:spMk id="32" creationId="{DF4E835B-DEEA-491F-891B-349C7748EBB7}"/>
          </ac:spMkLst>
        </pc:spChg>
        <pc:spChg chg="add mod">
          <ac:chgData name="Jelte Fennema" userId="d4d71363-7db1-4043-8ec0-3ffd4598c387" providerId="ADAL" clId="{7EB621F7-25FF-4107-A260-820ED350ABD5}" dt="2022-03-28T13:46:45.276" v="1584" actId="20577"/>
          <ac:spMkLst>
            <pc:docMk/>
            <pc:sldMk cId="4174415302" sldId="1742"/>
            <ac:spMk id="34" creationId="{6EB68D13-299E-4997-8927-46D6F0315D45}"/>
          </ac:spMkLst>
        </pc:spChg>
        <pc:spChg chg="add mod">
          <ac:chgData name="Jelte Fennema" userId="d4d71363-7db1-4043-8ec0-3ffd4598c387" providerId="ADAL" clId="{7EB621F7-25FF-4107-A260-820ED350ABD5}" dt="2022-03-28T13:20:23.702" v="599" actId="1076"/>
          <ac:spMkLst>
            <pc:docMk/>
            <pc:sldMk cId="4174415302" sldId="1742"/>
            <ac:spMk id="39" creationId="{30E22837-78B6-412A-8A89-AF3796959F79}"/>
          </ac:spMkLst>
        </pc:spChg>
        <pc:spChg chg="add mod">
          <ac:chgData name="Jelte Fennema" userId="d4d71363-7db1-4043-8ec0-3ffd4598c387" providerId="ADAL" clId="{7EB621F7-25FF-4107-A260-820ED350ABD5}" dt="2022-03-28T13:46:51.647" v="1585"/>
          <ac:spMkLst>
            <pc:docMk/>
            <pc:sldMk cId="4174415302" sldId="1742"/>
            <ac:spMk id="42" creationId="{8DEDDE8C-9D1C-4A32-9C3D-750D770BE270}"/>
          </ac:spMkLst>
        </pc:spChg>
        <pc:spChg chg="add del mod">
          <ac:chgData name="Jelte Fennema" userId="d4d71363-7db1-4043-8ec0-3ffd4598c387" providerId="ADAL" clId="{7EB621F7-25FF-4107-A260-820ED350ABD5}" dt="2022-03-28T13:29:11.334" v="857" actId="478"/>
          <ac:spMkLst>
            <pc:docMk/>
            <pc:sldMk cId="4174415302" sldId="1742"/>
            <ac:spMk id="43" creationId="{AD5F3DAF-257D-486D-A88F-D256053659A8}"/>
          </ac:spMkLst>
        </pc:spChg>
        <pc:spChg chg="add mod">
          <ac:chgData name="Jelte Fennema" userId="d4d71363-7db1-4043-8ec0-3ffd4598c387" providerId="ADAL" clId="{7EB621F7-25FF-4107-A260-820ED350ABD5}" dt="2022-03-28T13:47:24.068" v="1633" actId="20577"/>
          <ac:spMkLst>
            <pc:docMk/>
            <pc:sldMk cId="4174415302" sldId="1742"/>
            <ac:spMk id="44" creationId="{57C54D74-C805-454B-AC36-331035968B33}"/>
          </ac:spMkLst>
        </pc:spChg>
        <pc:spChg chg="add del mod">
          <ac:chgData name="Jelte Fennema" userId="d4d71363-7db1-4043-8ec0-3ffd4598c387" providerId="ADAL" clId="{7EB621F7-25FF-4107-A260-820ED350ABD5}" dt="2022-03-28T13:34:18.654" v="1094"/>
          <ac:spMkLst>
            <pc:docMk/>
            <pc:sldMk cId="4174415302" sldId="1742"/>
            <ac:spMk id="45" creationId="{AD0101A7-7D78-4981-A7DE-B44CCA112F42}"/>
          </ac:spMkLst>
        </pc:spChg>
        <pc:cxnChg chg="add del mod">
          <ac:chgData name="Jelte Fennema" userId="d4d71363-7db1-4043-8ec0-3ffd4598c387" providerId="ADAL" clId="{7EB621F7-25FF-4107-A260-820ED350ABD5}" dt="2022-03-28T13:19:46.663" v="588" actId="478"/>
          <ac:cxnSpMkLst>
            <pc:docMk/>
            <pc:sldMk cId="4174415302" sldId="1742"/>
            <ac:cxnSpMk id="6" creationId="{3796FC37-A113-40C3-B370-D23F2D238A81}"/>
          </ac:cxnSpMkLst>
        </pc:cxnChg>
        <pc:cxnChg chg="add del mod">
          <ac:chgData name="Jelte Fennema" userId="d4d71363-7db1-4043-8ec0-3ffd4598c387" providerId="ADAL" clId="{7EB621F7-25FF-4107-A260-820ED350ABD5}" dt="2022-03-28T13:19:46.663" v="588" actId="478"/>
          <ac:cxnSpMkLst>
            <pc:docMk/>
            <pc:sldMk cId="4174415302" sldId="1742"/>
            <ac:cxnSpMk id="8" creationId="{52960B3F-6A24-42D6-A08B-36977A8540A3}"/>
          </ac:cxnSpMkLst>
        </pc:cxnChg>
        <pc:cxnChg chg="add mod">
          <ac:chgData name="Jelte Fennema" userId="d4d71363-7db1-4043-8ec0-3ffd4598c387" providerId="ADAL" clId="{7EB621F7-25FF-4107-A260-820ED350ABD5}" dt="2022-03-28T13:19:47.780" v="589" actId="22"/>
          <ac:cxnSpMkLst>
            <pc:docMk/>
            <pc:sldMk cId="4174415302" sldId="1742"/>
            <ac:cxnSpMk id="26" creationId="{ECF725C1-799A-41FD-BB52-47762637CBAC}"/>
          </ac:cxnSpMkLst>
        </pc:cxnChg>
        <pc:cxnChg chg="add mod">
          <ac:chgData name="Jelte Fennema" userId="d4d71363-7db1-4043-8ec0-3ffd4598c387" providerId="ADAL" clId="{7EB621F7-25FF-4107-A260-820ED350ABD5}" dt="2022-03-28T13:19:47.780" v="589" actId="22"/>
          <ac:cxnSpMkLst>
            <pc:docMk/>
            <pc:sldMk cId="4174415302" sldId="1742"/>
            <ac:cxnSpMk id="28" creationId="{B598256F-ED6C-4F43-89B0-9E654564067E}"/>
          </ac:cxnSpMkLst>
        </pc:cxnChg>
        <pc:cxnChg chg="add del mod">
          <ac:chgData name="Jelte Fennema" userId="d4d71363-7db1-4043-8ec0-3ffd4598c387" providerId="ADAL" clId="{7EB621F7-25FF-4107-A260-820ED350ABD5}" dt="2022-03-28T13:19:58.711" v="591" actId="478"/>
          <ac:cxnSpMkLst>
            <pc:docMk/>
            <pc:sldMk cId="4174415302" sldId="1742"/>
            <ac:cxnSpMk id="30" creationId="{611B0C3C-B1BC-4B60-96AD-032F3B23C75A}"/>
          </ac:cxnSpMkLst>
        </pc:cxnChg>
        <pc:cxnChg chg="add mod">
          <ac:chgData name="Jelte Fennema" userId="d4d71363-7db1-4043-8ec0-3ffd4598c387" providerId="ADAL" clId="{7EB621F7-25FF-4107-A260-820ED350ABD5}" dt="2022-03-28T13:20:13.339" v="596" actId="14100"/>
          <ac:cxnSpMkLst>
            <pc:docMk/>
            <pc:sldMk cId="4174415302" sldId="1742"/>
            <ac:cxnSpMk id="33" creationId="{A15BAA29-FF9A-4BAC-A7B2-499BC51FD561}"/>
          </ac:cxnSpMkLst>
        </pc:cxnChg>
        <pc:cxnChg chg="add mod">
          <ac:chgData name="Jelte Fennema" userId="d4d71363-7db1-4043-8ec0-3ffd4598c387" providerId="ADAL" clId="{7EB621F7-25FF-4107-A260-820ED350ABD5}" dt="2022-03-28T13:20:47.449" v="604" actId="14100"/>
          <ac:cxnSpMkLst>
            <pc:docMk/>
            <pc:sldMk cId="4174415302" sldId="1742"/>
            <ac:cxnSpMk id="40" creationId="{29D48DF5-C52C-4EBD-8D35-7F6C0D15131A}"/>
          </ac:cxnSpMkLst>
        </pc:cxnChg>
      </pc:sldChg>
      <pc:sldChg chg="addSp delSp modSp mod modAnim">
        <pc:chgData name="Jelte Fennema" userId="d4d71363-7db1-4043-8ec0-3ffd4598c387" providerId="ADAL" clId="{7EB621F7-25FF-4107-A260-820ED350ABD5}" dt="2022-03-28T14:16:46.534" v="2660"/>
        <pc:sldMkLst>
          <pc:docMk/>
          <pc:sldMk cId="322633441" sldId="1744"/>
        </pc:sldMkLst>
        <pc:spChg chg="mod">
          <ac:chgData name="Jelte Fennema" userId="d4d71363-7db1-4043-8ec0-3ffd4598c387" providerId="ADAL" clId="{7EB621F7-25FF-4107-A260-820ED350ABD5}" dt="2022-03-28T13:36:15.706" v="1137" actId="20577"/>
          <ac:spMkLst>
            <pc:docMk/>
            <pc:sldMk cId="322633441" sldId="1744"/>
            <ac:spMk id="2" creationId="{2484351B-A6E3-4508-96ED-FDF22542FBD0}"/>
          </ac:spMkLst>
        </pc:spChg>
        <pc:spChg chg="del">
          <ac:chgData name="Jelte Fennema" userId="d4d71363-7db1-4043-8ec0-3ffd4598c387" providerId="ADAL" clId="{7EB621F7-25FF-4107-A260-820ED350ABD5}" dt="2022-03-28T13:03:10.163" v="22" actId="478"/>
          <ac:spMkLst>
            <pc:docMk/>
            <pc:sldMk cId="322633441" sldId="1744"/>
            <ac:spMk id="3" creationId="{3D027C67-A040-47BC-9A1D-432E54F941E0}"/>
          </ac:spMkLst>
        </pc:spChg>
        <pc:spChg chg="add del mod">
          <ac:chgData name="Jelte Fennema" userId="d4d71363-7db1-4043-8ec0-3ffd4598c387" providerId="ADAL" clId="{7EB621F7-25FF-4107-A260-820ED350ABD5}" dt="2022-03-28T13:25:08.723" v="744" actId="478"/>
          <ac:spMkLst>
            <pc:docMk/>
            <pc:sldMk cId="322633441" sldId="1744"/>
            <ac:spMk id="5" creationId="{671AA16E-717D-4B3D-9FEF-31C5F8F75CDD}"/>
          </ac:spMkLst>
        </pc:spChg>
        <pc:spChg chg="add del mod ord">
          <ac:chgData name="Jelte Fennema" userId="d4d71363-7db1-4043-8ec0-3ffd4598c387" providerId="ADAL" clId="{7EB621F7-25FF-4107-A260-820ED350ABD5}" dt="2022-03-28T13:04:28.674" v="99" actId="478"/>
          <ac:spMkLst>
            <pc:docMk/>
            <pc:sldMk cId="322633441" sldId="1744"/>
            <ac:spMk id="7" creationId="{37F94561-F719-4427-B1C9-7D549C6362B4}"/>
          </ac:spMkLst>
        </pc:spChg>
        <pc:spChg chg="add del mod">
          <ac:chgData name="Jelte Fennema" userId="d4d71363-7db1-4043-8ec0-3ffd4598c387" providerId="ADAL" clId="{7EB621F7-25FF-4107-A260-820ED350ABD5}" dt="2022-03-28T13:04:30.166" v="101" actId="478"/>
          <ac:spMkLst>
            <pc:docMk/>
            <pc:sldMk cId="322633441" sldId="1744"/>
            <ac:spMk id="9" creationId="{5B523466-7F19-485A-9C2E-37666C82149F}"/>
          </ac:spMkLst>
        </pc:spChg>
        <pc:spChg chg="add del mod">
          <ac:chgData name="Jelte Fennema" userId="d4d71363-7db1-4043-8ec0-3ffd4598c387" providerId="ADAL" clId="{7EB621F7-25FF-4107-A260-820ED350ABD5}" dt="2022-03-28T13:25:08.230" v="743" actId="478"/>
          <ac:spMkLst>
            <pc:docMk/>
            <pc:sldMk cId="322633441" sldId="1744"/>
            <ac:spMk id="11" creationId="{5AE98C6A-9F5C-4847-9274-6B1F5F7E9A04}"/>
          </ac:spMkLst>
        </pc:spChg>
        <pc:spChg chg="add del">
          <ac:chgData name="Jelte Fennema" userId="d4d71363-7db1-4043-8ec0-3ffd4598c387" providerId="ADAL" clId="{7EB621F7-25FF-4107-A260-820ED350ABD5}" dt="2022-03-28T13:04:31.755" v="103" actId="22"/>
          <ac:spMkLst>
            <pc:docMk/>
            <pc:sldMk cId="322633441" sldId="1744"/>
            <ac:spMk id="13" creationId="{A81C152C-C227-4C87-92E8-D5201F2A67BA}"/>
          </ac:spMkLst>
        </pc:spChg>
        <pc:spChg chg="add del mod">
          <ac:chgData name="Jelte Fennema" userId="d4d71363-7db1-4043-8ec0-3ffd4598c387" providerId="ADAL" clId="{7EB621F7-25FF-4107-A260-820ED350ABD5}" dt="2022-03-28T13:25:13.749" v="750" actId="478"/>
          <ac:spMkLst>
            <pc:docMk/>
            <pc:sldMk cId="322633441" sldId="1744"/>
            <ac:spMk id="14" creationId="{60C3A932-23C5-4C3E-B084-E08A060638D1}"/>
          </ac:spMkLst>
        </pc:spChg>
        <pc:spChg chg="add del mod">
          <ac:chgData name="Jelte Fennema" userId="d4d71363-7db1-4043-8ec0-3ffd4598c387" providerId="ADAL" clId="{7EB621F7-25FF-4107-A260-820ED350ABD5}" dt="2022-03-28T13:25:09.236" v="745" actId="478"/>
          <ac:spMkLst>
            <pc:docMk/>
            <pc:sldMk cId="322633441" sldId="1744"/>
            <ac:spMk id="16" creationId="{63B9701E-B458-46C3-8FAD-EC34AA780EE0}"/>
          </ac:spMkLst>
        </pc:spChg>
        <pc:spChg chg="add del mod">
          <ac:chgData name="Jelte Fennema" userId="d4d71363-7db1-4043-8ec0-3ffd4598c387" providerId="ADAL" clId="{7EB621F7-25FF-4107-A260-820ED350ABD5}" dt="2022-03-28T13:25:14.832" v="751" actId="478"/>
          <ac:spMkLst>
            <pc:docMk/>
            <pc:sldMk cId="322633441" sldId="1744"/>
            <ac:spMk id="27" creationId="{902CB037-5967-451E-ABFB-A87883D1C929}"/>
          </ac:spMkLst>
        </pc:spChg>
        <pc:spChg chg="add del mod">
          <ac:chgData name="Jelte Fennema" userId="d4d71363-7db1-4043-8ec0-3ffd4598c387" providerId="ADAL" clId="{7EB621F7-25FF-4107-A260-820ED350ABD5}" dt="2022-03-28T13:25:36.539" v="758" actId="478"/>
          <ac:spMkLst>
            <pc:docMk/>
            <pc:sldMk cId="322633441" sldId="1744"/>
            <ac:spMk id="29" creationId="{9296F496-D08C-4CBC-9D9E-C9E29F608D6A}"/>
          </ac:spMkLst>
        </pc:spChg>
        <pc:spChg chg="add del mod">
          <ac:chgData name="Jelte Fennema" userId="d4d71363-7db1-4043-8ec0-3ffd4598c387" providerId="ADAL" clId="{7EB621F7-25FF-4107-A260-820ED350ABD5}" dt="2022-03-28T13:25:35.517" v="757" actId="478"/>
          <ac:spMkLst>
            <pc:docMk/>
            <pc:sldMk cId="322633441" sldId="1744"/>
            <ac:spMk id="32" creationId="{09EB2863-F920-4094-8155-D04AAB4CDFD2}"/>
          </ac:spMkLst>
        </pc:spChg>
        <pc:spChg chg="add del mod">
          <ac:chgData name="Jelte Fennema" userId="d4d71363-7db1-4043-8ec0-3ffd4598c387" providerId="ADAL" clId="{7EB621F7-25FF-4107-A260-820ED350ABD5}" dt="2022-03-28T13:24:06.243" v="737" actId="478"/>
          <ac:spMkLst>
            <pc:docMk/>
            <pc:sldMk cId="322633441" sldId="1744"/>
            <ac:spMk id="34" creationId="{2A4A9FEF-E0D1-45D5-BBB9-5AF557AB0969}"/>
          </ac:spMkLst>
        </pc:spChg>
        <pc:spChg chg="add mod ord">
          <ac:chgData name="Jelte Fennema" userId="d4d71363-7db1-4043-8ec0-3ffd4598c387" providerId="ADAL" clId="{7EB621F7-25FF-4107-A260-820ED350ABD5}" dt="2022-03-28T13:25:46.132" v="774" actId="20577"/>
          <ac:spMkLst>
            <pc:docMk/>
            <pc:sldMk cId="322633441" sldId="1744"/>
            <ac:spMk id="35" creationId="{8ADA22E9-5D2D-479E-AE1F-F4E31960E405}"/>
          </ac:spMkLst>
        </pc:spChg>
        <pc:spChg chg="add mod ord">
          <ac:chgData name="Jelte Fennema" userId="d4d71363-7db1-4043-8ec0-3ffd4598c387" providerId="ADAL" clId="{7EB621F7-25FF-4107-A260-820ED350ABD5}" dt="2022-03-28T13:25:42.718" v="766" actId="20577"/>
          <ac:spMkLst>
            <pc:docMk/>
            <pc:sldMk cId="322633441" sldId="1744"/>
            <ac:spMk id="36" creationId="{D87C669C-61BC-4878-961F-C09627A5C267}"/>
          </ac:spMkLst>
        </pc:spChg>
        <pc:spChg chg="add mod">
          <ac:chgData name="Jelte Fennema" userId="d4d71363-7db1-4043-8ec0-3ffd4598c387" providerId="ADAL" clId="{7EB621F7-25FF-4107-A260-820ED350ABD5}" dt="2022-03-28T13:25:15.904" v="752"/>
          <ac:spMkLst>
            <pc:docMk/>
            <pc:sldMk cId="322633441" sldId="1744"/>
            <ac:spMk id="37" creationId="{553DEEBC-6D8F-44B2-85DC-9CAB087F1964}"/>
          </ac:spMkLst>
        </pc:spChg>
        <pc:spChg chg="add mod">
          <ac:chgData name="Jelte Fennema" userId="d4d71363-7db1-4043-8ec0-3ffd4598c387" providerId="ADAL" clId="{7EB621F7-25FF-4107-A260-820ED350ABD5}" dt="2022-03-28T13:25:15.904" v="752"/>
          <ac:spMkLst>
            <pc:docMk/>
            <pc:sldMk cId="322633441" sldId="1744"/>
            <ac:spMk id="38" creationId="{9C99A2AD-2528-4223-BE14-22DBB25D0340}"/>
          </ac:spMkLst>
        </pc:spChg>
        <pc:spChg chg="add mod">
          <ac:chgData name="Jelte Fennema" userId="d4d71363-7db1-4043-8ec0-3ffd4598c387" providerId="ADAL" clId="{7EB621F7-25FF-4107-A260-820ED350ABD5}" dt="2022-03-28T13:25:15.904" v="752"/>
          <ac:spMkLst>
            <pc:docMk/>
            <pc:sldMk cId="322633441" sldId="1744"/>
            <ac:spMk id="41" creationId="{75E71C8C-344E-46AE-A478-18E9B2AA4378}"/>
          </ac:spMkLst>
        </pc:spChg>
        <pc:spChg chg="add mod">
          <ac:chgData name="Jelte Fennema" userId="d4d71363-7db1-4043-8ec0-3ffd4598c387" providerId="ADAL" clId="{7EB621F7-25FF-4107-A260-820ED350ABD5}" dt="2022-03-28T13:48:25.234" v="1713"/>
          <ac:spMkLst>
            <pc:docMk/>
            <pc:sldMk cId="322633441" sldId="1744"/>
            <ac:spMk id="43" creationId="{B62B0A55-A9CF-465E-AE6C-A4549CF82953}"/>
          </ac:spMkLst>
        </pc:spChg>
        <pc:spChg chg="add mod">
          <ac:chgData name="Jelte Fennema" userId="d4d71363-7db1-4043-8ec0-3ffd4598c387" providerId="ADAL" clId="{7EB621F7-25FF-4107-A260-820ED350ABD5}" dt="2022-03-28T13:25:15.904" v="752"/>
          <ac:spMkLst>
            <pc:docMk/>
            <pc:sldMk cId="322633441" sldId="1744"/>
            <ac:spMk id="44" creationId="{D46E8A29-19F2-4C55-ABC2-4CDB58A15085}"/>
          </ac:spMkLst>
        </pc:spChg>
        <pc:spChg chg="add mod">
          <ac:chgData name="Jelte Fennema" userId="d4d71363-7db1-4043-8ec0-3ffd4598c387" providerId="ADAL" clId="{7EB621F7-25FF-4107-A260-820ED350ABD5}" dt="2022-03-28T13:48:27.732" v="1714"/>
          <ac:spMkLst>
            <pc:docMk/>
            <pc:sldMk cId="322633441" sldId="1744"/>
            <ac:spMk id="47" creationId="{343D68E3-282F-4CA9-9E7B-4A6B02234013}"/>
          </ac:spMkLst>
        </pc:spChg>
        <pc:spChg chg="add mod">
          <ac:chgData name="Jelte Fennema" userId="d4d71363-7db1-4043-8ec0-3ffd4598c387" providerId="ADAL" clId="{7EB621F7-25FF-4107-A260-820ED350ABD5}" dt="2022-03-28T13:48:07.075" v="1712" actId="14100"/>
          <ac:spMkLst>
            <pc:docMk/>
            <pc:sldMk cId="322633441" sldId="1744"/>
            <ac:spMk id="51" creationId="{B015C91E-0E03-48D6-8F61-442510EE0426}"/>
          </ac:spMkLst>
        </pc:spChg>
        <pc:spChg chg="add mod">
          <ac:chgData name="Jelte Fennema" userId="d4d71363-7db1-4043-8ec0-3ffd4598c387" providerId="ADAL" clId="{7EB621F7-25FF-4107-A260-820ED350ABD5}" dt="2022-03-28T13:37:01.506" v="1143" actId="1076"/>
          <ac:spMkLst>
            <pc:docMk/>
            <pc:sldMk cId="322633441" sldId="1744"/>
            <ac:spMk id="55" creationId="{3619A0E6-752F-4EDD-AD4A-0D149AA67B35}"/>
          </ac:spMkLst>
        </pc:spChg>
        <pc:cxnChg chg="add del mod">
          <ac:chgData name="Jelte Fennema" userId="d4d71363-7db1-4043-8ec0-3ffd4598c387" providerId="ADAL" clId="{7EB621F7-25FF-4107-A260-820ED350ABD5}" dt="2022-03-28T13:25:11.139" v="747" actId="478"/>
          <ac:cxnSpMkLst>
            <pc:docMk/>
            <pc:sldMk cId="322633441" sldId="1744"/>
            <ac:cxnSpMk id="18" creationId="{8607EEAD-C5C8-4E13-A62B-52186DB3A4F3}"/>
          </ac:cxnSpMkLst>
        </pc:cxnChg>
        <pc:cxnChg chg="add del mod">
          <ac:chgData name="Jelte Fennema" userId="d4d71363-7db1-4043-8ec0-3ffd4598c387" providerId="ADAL" clId="{7EB621F7-25FF-4107-A260-820ED350ABD5}" dt="2022-03-28T13:25:10.258" v="746" actId="478"/>
          <ac:cxnSpMkLst>
            <pc:docMk/>
            <pc:sldMk cId="322633441" sldId="1744"/>
            <ac:cxnSpMk id="20" creationId="{D8F1B48A-4F17-4742-8124-C363A7075D3F}"/>
          </ac:cxnSpMkLst>
        </pc:cxnChg>
        <pc:cxnChg chg="add del mod">
          <ac:chgData name="Jelte Fennema" userId="d4d71363-7db1-4043-8ec0-3ffd4598c387" providerId="ADAL" clId="{7EB621F7-25FF-4107-A260-820ED350ABD5}" dt="2022-03-28T13:25:12.223" v="748" actId="478"/>
          <ac:cxnSpMkLst>
            <pc:docMk/>
            <pc:sldMk cId="322633441" sldId="1744"/>
            <ac:cxnSpMk id="25" creationId="{16C56605-EFBA-49A4-8B35-6F70C5FA0728}"/>
          </ac:cxnSpMkLst>
        </pc:cxnChg>
        <pc:cxnChg chg="add mod">
          <ac:chgData name="Jelte Fennema" userId="d4d71363-7db1-4043-8ec0-3ffd4598c387" providerId="ADAL" clId="{7EB621F7-25FF-4107-A260-820ED350ABD5}" dt="2022-03-28T13:25:15.904" v="752"/>
          <ac:cxnSpMkLst>
            <pc:docMk/>
            <pc:sldMk cId="322633441" sldId="1744"/>
            <ac:cxnSpMk id="39" creationId="{DF3EA548-8097-4A30-BD34-B3E22BC3AF81}"/>
          </ac:cxnSpMkLst>
        </pc:cxnChg>
        <pc:cxnChg chg="add mod">
          <ac:chgData name="Jelte Fennema" userId="d4d71363-7db1-4043-8ec0-3ffd4598c387" providerId="ADAL" clId="{7EB621F7-25FF-4107-A260-820ED350ABD5}" dt="2022-03-28T13:25:21.659" v="753" actId="14100"/>
          <ac:cxnSpMkLst>
            <pc:docMk/>
            <pc:sldMk cId="322633441" sldId="1744"/>
            <ac:cxnSpMk id="40" creationId="{7C455213-59A5-4823-ADA0-78E143D8B851}"/>
          </ac:cxnSpMkLst>
        </pc:cxnChg>
        <pc:cxnChg chg="add mod">
          <ac:chgData name="Jelte Fennema" userId="d4d71363-7db1-4043-8ec0-3ffd4598c387" providerId="ADAL" clId="{7EB621F7-25FF-4107-A260-820ED350ABD5}" dt="2022-03-28T13:25:15.904" v="752"/>
          <ac:cxnSpMkLst>
            <pc:docMk/>
            <pc:sldMk cId="322633441" sldId="1744"/>
            <ac:cxnSpMk id="42" creationId="{807B1DD0-4782-4827-BB75-68C1A07E5435}"/>
          </ac:cxnSpMkLst>
        </pc:cxnChg>
        <pc:cxnChg chg="add mod">
          <ac:chgData name="Jelte Fennema" userId="d4d71363-7db1-4043-8ec0-3ffd4598c387" providerId="ADAL" clId="{7EB621F7-25FF-4107-A260-820ED350ABD5}" dt="2022-03-28T13:28:50.222" v="855" actId="14100"/>
          <ac:cxnSpMkLst>
            <pc:docMk/>
            <pc:sldMk cId="322633441" sldId="1744"/>
            <ac:cxnSpMk id="45" creationId="{3B044770-7731-4630-A087-F34488E4F86D}"/>
          </ac:cxnSpMkLst>
        </pc:cxnChg>
        <pc:cxnChg chg="add mod">
          <ac:chgData name="Jelte Fennema" userId="d4d71363-7db1-4043-8ec0-3ffd4598c387" providerId="ADAL" clId="{7EB621F7-25FF-4107-A260-820ED350ABD5}" dt="2022-03-28T13:36:38.854" v="1141" actId="14100"/>
          <ac:cxnSpMkLst>
            <pc:docMk/>
            <pc:sldMk cId="322633441" sldId="1744"/>
            <ac:cxnSpMk id="52" creationId="{C6E34E3C-B530-4A59-B02D-648E7243040C}"/>
          </ac:cxnSpMkLst>
        </pc:cxnChg>
      </pc:sldChg>
      <pc:sldChg chg="addSp delSp modSp new mod ord addAnim delAnim modAnim">
        <pc:chgData name="Jelte Fennema" userId="d4d71363-7db1-4043-8ec0-3ffd4598c387" providerId="ADAL" clId="{7EB621F7-25FF-4107-A260-820ED350ABD5}" dt="2022-03-28T13:45:53.273" v="1514"/>
        <pc:sldMkLst>
          <pc:docMk/>
          <pc:sldMk cId="1848190820" sldId="1745"/>
        </pc:sldMkLst>
        <pc:spChg chg="mod">
          <ac:chgData name="Jelte Fennema" userId="d4d71363-7db1-4043-8ec0-3ffd4598c387" providerId="ADAL" clId="{7EB621F7-25FF-4107-A260-820ED350ABD5}" dt="2022-03-28T13:09:03.151" v="309" actId="20577"/>
          <ac:spMkLst>
            <pc:docMk/>
            <pc:sldMk cId="1848190820" sldId="1745"/>
            <ac:spMk id="2" creationId="{E669EE0D-AE62-4A93-8D36-6B888AC74CDC}"/>
          </ac:spMkLst>
        </pc:spChg>
        <pc:spChg chg="del">
          <ac:chgData name="Jelte Fennema" userId="d4d71363-7db1-4043-8ec0-3ffd4598c387" providerId="ADAL" clId="{7EB621F7-25FF-4107-A260-820ED350ABD5}" dt="2022-03-28T13:09:07.162" v="310" actId="478"/>
          <ac:spMkLst>
            <pc:docMk/>
            <pc:sldMk cId="1848190820" sldId="1745"/>
            <ac:spMk id="3" creationId="{C5185BD1-D21A-4528-880B-953EA1FA8CE5}"/>
          </ac:spMkLst>
        </pc:spChg>
        <pc:spChg chg="add del mod">
          <ac:chgData name="Jelte Fennema" userId="d4d71363-7db1-4043-8ec0-3ffd4598c387" providerId="ADAL" clId="{7EB621F7-25FF-4107-A260-820ED350ABD5}" dt="2022-03-28T13:25:57.014" v="798" actId="20577"/>
          <ac:spMkLst>
            <pc:docMk/>
            <pc:sldMk cId="1848190820" sldId="1745"/>
            <ac:spMk id="4" creationId="{DEB78EF0-5504-45DD-A529-2E6BF1A0069F}"/>
          </ac:spMkLst>
        </pc:spChg>
        <pc:spChg chg="add del mod">
          <ac:chgData name="Jelte Fennema" userId="d4d71363-7db1-4043-8ec0-3ffd4598c387" providerId="ADAL" clId="{7EB621F7-25FF-4107-A260-820ED350ABD5}" dt="2022-03-28T13:09:30.729" v="315" actId="478"/>
          <ac:spMkLst>
            <pc:docMk/>
            <pc:sldMk cId="1848190820" sldId="1745"/>
            <ac:spMk id="5" creationId="{21469835-DD5F-46D4-9871-278942CE9C2B}"/>
          </ac:spMkLst>
        </pc:spChg>
        <pc:spChg chg="add del mod">
          <ac:chgData name="Jelte Fennema" userId="d4d71363-7db1-4043-8ec0-3ffd4598c387" providerId="ADAL" clId="{7EB621F7-25FF-4107-A260-820ED350ABD5}" dt="2022-03-28T13:13:56.904" v="523" actId="1076"/>
          <ac:spMkLst>
            <pc:docMk/>
            <pc:sldMk cId="1848190820" sldId="1745"/>
            <ac:spMk id="6" creationId="{D5882C36-77B0-4B55-96D4-B5367C4896F9}"/>
          </ac:spMkLst>
        </pc:spChg>
        <pc:spChg chg="add del mod">
          <ac:chgData name="Jelte Fennema" userId="d4d71363-7db1-4043-8ec0-3ffd4598c387" providerId="ADAL" clId="{7EB621F7-25FF-4107-A260-820ED350ABD5}" dt="2022-03-28T13:09:29.834" v="314" actId="478"/>
          <ac:spMkLst>
            <pc:docMk/>
            <pc:sldMk cId="1848190820" sldId="1745"/>
            <ac:spMk id="7" creationId="{FD7B162E-818F-4964-9086-41FC0AC9D1F3}"/>
          </ac:spMkLst>
        </pc:spChg>
        <pc:spChg chg="add mod">
          <ac:chgData name="Jelte Fennema" userId="d4d71363-7db1-4043-8ec0-3ffd4598c387" providerId="ADAL" clId="{7EB621F7-25FF-4107-A260-820ED350ABD5}" dt="2022-03-28T13:44:50.815" v="1504" actId="1076"/>
          <ac:spMkLst>
            <pc:docMk/>
            <pc:sldMk cId="1848190820" sldId="1745"/>
            <ac:spMk id="11" creationId="{3A9F3E69-5870-42D2-B79C-2700E4144D9F}"/>
          </ac:spMkLst>
        </pc:spChg>
        <pc:spChg chg="add mod">
          <ac:chgData name="Jelte Fennema" userId="d4d71363-7db1-4043-8ec0-3ffd4598c387" providerId="ADAL" clId="{7EB621F7-25FF-4107-A260-820ED350ABD5}" dt="2022-03-28T13:43:15.050" v="1373" actId="20577"/>
          <ac:spMkLst>
            <pc:docMk/>
            <pc:sldMk cId="1848190820" sldId="1745"/>
            <ac:spMk id="17" creationId="{F2F85BA9-CF17-4C3F-A7C9-9322F22A1C2A}"/>
          </ac:spMkLst>
        </pc:spChg>
        <pc:spChg chg="add mod">
          <ac:chgData name="Jelte Fennema" userId="d4d71363-7db1-4043-8ec0-3ffd4598c387" providerId="ADAL" clId="{7EB621F7-25FF-4107-A260-820ED350ABD5}" dt="2022-03-28T13:16:49.852" v="558" actId="1076"/>
          <ac:spMkLst>
            <pc:docMk/>
            <pc:sldMk cId="1848190820" sldId="1745"/>
            <ac:spMk id="19" creationId="{E7F912E8-9D8B-4294-923A-DBDB36D820B4}"/>
          </ac:spMkLst>
        </pc:spChg>
        <pc:spChg chg="add mod">
          <ac:chgData name="Jelte Fennema" userId="d4d71363-7db1-4043-8ec0-3ffd4598c387" providerId="ADAL" clId="{7EB621F7-25FF-4107-A260-820ED350ABD5}" dt="2022-03-28T13:44:42.042" v="1501" actId="1076"/>
          <ac:spMkLst>
            <pc:docMk/>
            <pc:sldMk cId="1848190820" sldId="1745"/>
            <ac:spMk id="21" creationId="{5365E9BD-C3E8-4BE6-9DD7-121341B6187C}"/>
          </ac:spMkLst>
        </pc:spChg>
        <pc:spChg chg="add mod">
          <ac:chgData name="Jelte Fennema" userId="d4d71363-7db1-4043-8ec0-3ffd4598c387" providerId="ADAL" clId="{7EB621F7-25FF-4107-A260-820ED350ABD5}" dt="2022-03-28T13:45:09.464" v="1509" actId="20577"/>
          <ac:spMkLst>
            <pc:docMk/>
            <pc:sldMk cId="1848190820" sldId="1745"/>
            <ac:spMk id="23" creationId="{F88B271B-1EB4-4793-816A-0CDF86AB4956}"/>
          </ac:spMkLst>
        </pc:spChg>
        <pc:cxnChg chg="add mod">
          <ac:chgData name="Jelte Fennema" userId="d4d71363-7db1-4043-8ec0-3ffd4598c387" providerId="ADAL" clId="{7EB621F7-25FF-4107-A260-820ED350ABD5}" dt="2022-03-28T13:13:56.904" v="523" actId="1076"/>
          <ac:cxnSpMkLst>
            <pc:docMk/>
            <pc:sldMk cId="1848190820" sldId="1745"/>
            <ac:cxnSpMk id="9" creationId="{64E2AF9D-A268-4568-8004-A4D535A7C9B7}"/>
          </ac:cxnSpMkLst>
        </pc:cxnChg>
        <pc:cxnChg chg="add mod">
          <ac:chgData name="Jelte Fennema" userId="d4d71363-7db1-4043-8ec0-3ffd4598c387" providerId="ADAL" clId="{7EB621F7-25FF-4107-A260-820ED350ABD5}" dt="2022-03-28T13:13:56.904" v="523" actId="1076"/>
          <ac:cxnSpMkLst>
            <pc:docMk/>
            <pc:sldMk cId="1848190820" sldId="1745"/>
            <ac:cxnSpMk id="14" creationId="{AD02D41C-43A9-4785-9C4B-1C5F00AE6BDC}"/>
          </ac:cxnSpMkLst>
        </pc:cxnChg>
      </pc:sldChg>
      <pc:sldChg chg="modSp add mod ord">
        <pc:chgData name="Jelte Fennema" userId="d4d71363-7db1-4043-8ec0-3ffd4598c387" providerId="ADAL" clId="{7EB621F7-25FF-4107-A260-820ED350ABD5}" dt="2022-03-28T13:10:59.030" v="331" actId="20577"/>
        <pc:sldMkLst>
          <pc:docMk/>
          <pc:sldMk cId="4200148238" sldId="1746"/>
        </pc:sldMkLst>
        <pc:spChg chg="mod">
          <ac:chgData name="Jelte Fennema" userId="d4d71363-7db1-4043-8ec0-3ffd4598c387" providerId="ADAL" clId="{7EB621F7-25FF-4107-A260-820ED350ABD5}" dt="2022-03-28T13:10:59.030" v="331" actId="20577"/>
          <ac:spMkLst>
            <pc:docMk/>
            <pc:sldMk cId="4200148238" sldId="1746"/>
            <ac:spMk id="3" creationId="{901A8B4A-37D2-4963-BAEE-EA9741B03B5F}"/>
          </ac:spMkLst>
        </pc:spChg>
      </pc:sldChg>
      <pc:sldChg chg="delSp add mod delAnim">
        <pc:chgData name="Jelte Fennema" userId="d4d71363-7db1-4043-8ec0-3ffd4598c387" providerId="ADAL" clId="{7EB621F7-25FF-4107-A260-820ED350ABD5}" dt="2022-03-28T13:21:54.491" v="665" actId="478"/>
        <pc:sldMkLst>
          <pc:docMk/>
          <pc:sldMk cId="2245868808" sldId="1747"/>
        </pc:sldMkLst>
        <pc:spChg chg="del">
          <ac:chgData name="Jelte Fennema" userId="d4d71363-7db1-4043-8ec0-3ffd4598c387" providerId="ADAL" clId="{7EB621F7-25FF-4107-A260-820ED350ABD5}" dt="2022-03-28T13:19:26.276" v="584" actId="478"/>
          <ac:spMkLst>
            <pc:docMk/>
            <pc:sldMk cId="2245868808" sldId="1747"/>
            <ac:spMk id="4" creationId="{EE40FD58-BD96-4EDE-83EE-692C55AC3855}"/>
          </ac:spMkLst>
        </pc:spChg>
        <pc:spChg chg="del">
          <ac:chgData name="Jelte Fennema" userId="d4d71363-7db1-4043-8ec0-3ffd4598c387" providerId="ADAL" clId="{7EB621F7-25FF-4107-A260-820ED350ABD5}" dt="2022-03-28T13:19:22.627" v="581" actId="478"/>
          <ac:spMkLst>
            <pc:docMk/>
            <pc:sldMk cId="2245868808" sldId="1747"/>
            <ac:spMk id="5" creationId="{51E51FC8-B1D7-4877-8794-304586624863}"/>
          </ac:spMkLst>
        </pc:spChg>
        <pc:spChg chg="del">
          <ac:chgData name="Jelte Fennema" userId="d4d71363-7db1-4043-8ec0-3ffd4598c387" providerId="ADAL" clId="{7EB621F7-25FF-4107-A260-820ED350ABD5}" dt="2022-03-28T13:21:54.491" v="665" actId="478"/>
          <ac:spMkLst>
            <pc:docMk/>
            <pc:sldMk cId="2245868808" sldId="1747"/>
            <ac:spMk id="7" creationId="{D9534C1C-14A6-42DA-B186-FD413C76D952}"/>
          </ac:spMkLst>
        </pc:spChg>
        <pc:spChg chg="del">
          <ac:chgData name="Jelte Fennema" userId="d4d71363-7db1-4043-8ec0-3ffd4598c387" providerId="ADAL" clId="{7EB621F7-25FF-4107-A260-820ED350ABD5}" dt="2022-03-28T13:19:24.923" v="583" actId="478"/>
          <ac:spMkLst>
            <pc:docMk/>
            <pc:sldMk cId="2245868808" sldId="1747"/>
            <ac:spMk id="9" creationId="{7E41550B-13C3-408C-8831-5FF9AF3C5B44}"/>
          </ac:spMkLst>
        </pc:spChg>
        <pc:spChg chg="del">
          <ac:chgData name="Jelte Fennema" userId="d4d71363-7db1-4043-8ec0-3ffd4598c387" providerId="ADAL" clId="{7EB621F7-25FF-4107-A260-820ED350ABD5}" dt="2022-03-28T13:19:21.486" v="580" actId="478"/>
          <ac:spMkLst>
            <pc:docMk/>
            <pc:sldMk cId="2245868808" sldId="1747"/>
            <ac:spMk id="14" creationId="{8CEBD42B-DE8F-4F1C-A81C-59022BE4704F}"/>
          </ac:spMkLst>
        </pc:spChg>
        <pc:cxnChg chg="del">
          <ac:chgData name="Jelte Fennema" userId="d4d71363-7db1-4043-8ec0-3ffd4598c387" providerId="ADAL" clId="{7EB621F7-25FF-4107-A260-820ED350ABD5}" dt="2022-03-28T13:19:27.124" v="585" actId="478"/>
          <ac:cxnSpMkLst>
            <pc:docMk/>
            <pc:sldMk cId="2245868808" sldId="1747"/>
            <ac:cxnSpMk id="6" creationId="{3796FC37-A113-40C3-B370-D23F2D238A81}"/>
          </ac:cxnSpMkLst>
        </pc:cxnChg>
        <pc:cxnChg chg="del">
          <ac:chgData name="Jelte Fennema" userId="d4d71363-7db1-4043-8ec0-3ffd4598c387" providerId="ADAL" clId="{7EB621F7-25FF-4107-A260-820ED350ABD5}" dt="2022-03-28T13:19:23.711" v="582" actId="478"/>
          <ac:cxnSpMkLst>
            <pc:docMk/>
            <pc:sldMk cId="2245868808" sldId="1747"/>
            <ac:cxnSpMk id="8" creationId="{52960B3F-6A24-42D6-A08B-36977A8540A3}"/>
          </ac:cxnSpMkLst>
        </pc:cxnChg>
      </pc:sldChg>
      <pc:sldChg chg="modSp new mod">
        <pc:chgData name="Jelte Fennema" userId="d4d71363-7db1-4043-8ec0-3ffd4598c387" providerId="ADAL" clId="{7EB621F7-25FF-4107-A260-820ED350ABD5}" dt="2022-03-28T13:42:15.438" v="1266" actId="20577"/>
        <pc:sldMkLst>
          <pc:docMk/>
          <pc:sldMk cId="3431003069" sldId="1748"/>
        </pc:sldMkLst>
        <pc:spChg chg="mod">
          <ac:chgData name="Jelte Fennema" userId="d4d71363-7db1-4043-8ec0-3ffd4598c387" providerId="ADAL" clId="{7EB621F7-25FF-4107-A260-820ED350ABD5}" dt="2022-03-28T13:39:58.770" v="1183" actId="20577"/>
          <ac:spMkLst>
            <pc:docMk/>
            <pc:sldMk cId="3431003069" sldId="1748"/>
            <ac:spMk id="2" creationId="{2D013F02-E8D7-4C8D-8F5B-E24D8FF8EF4E}"/>
          </ac:spMkLst>
        </pc:spChg>
        <pc:spChg chg="mod">
          <ac:chgData name="Jelte Fennema" userId="d4d71363-7db1-4043-8ec0-3ffd4598c387" providerId="ADAL" clId="{7EB621F7-25FF-4107-A260-820ED350ABD5}" dt="2022-03-28T13:42:15.438" v="1266" actId="20577"/>
          <ac:spMkLst>
            <pc:docMk/>
            <pc:sldMk cId="3431003069" sldId="1748"/>
            <ac:spMk id="3" creationId="{35ADD3B9-70E9-4EA8-B246-C5121236E714}"/>
          </ac:spMkLst>
        </pc:spChg>
      </pc:sldChg>
      <pc:sldChg chg="modSp new mod">
        <pc:chgData name="Jelte Fennema" userId="d4d71363-7db1-4043-8ec0-3ffd4598c387" providerId="ADAL" clId="{7EB621F7-25FF-4107-A260-820ED350ABD5}" dt="2022-03-29T11:54:56.556" v="4422" actId="20577"/>
        <pc:sldMkLst>
          <pc:docMk/>
          <pc:sldMk cId="3593477265" sldId="1749"/>
        </pc:sldMkLst>
        <pc:spChg chg="mod">
          <ac:chgData name="Jelte Fennema" userId="d4d71363-7db1-4043-8ec0-3ffd4598c387" providerId="ADAL" clId="{7EB621F7-25FF-4107-A260-820ED350ABD5}" dt="2022-03-28T13:42:29.543" v="1305" actId="20577"/>
          <ac:spMkLst>
            <pc:docMk/>
            <pc:sldMk cId="3593477265" sldId="1749"/>
            <ac:spMk id="2" creationId="{6C32C5CD-CB21-4A61-954F-323A473E5799}"/>
          </ac:spMkLst>
        </pc:spChg>
        <pc:spChg chg="mod">
          <ac:chgData name="Jelte Fennema" userId="d4d71363-7db1-4043-8ec0-3ffd4598c387" providerId="ADAL" clId="{7EB621F7-25FF-4107-A260-820ED350ABD5}" dt="2022-03-29T11:54:56.556" v="4422" actId="20577"/>
          <ac:spMkLst>
            <pc:docMk/>
            <pc:sldMk cId="3593477265" sldId="1749"/>
            <ac:spMk id="3" creationId="{6A58E613-B8D1-4065-A4E6-FC1437B18373}"/>
          </ac:spMkLst>
        </pc:spChg>
      </pc:sldChg>
      <pc:sldChg chg="modSp new mod">
        <pc:chgData name="Jelte Fennema" userId="d4d71363-7db1-4043-8ec0-3ffd4598c387" providerId="ADAL" clId="{7EB621F7-25FF-4107-A260-820ED350ABD5}" dt="2022-03-28T14:22:15.272" v="2788" actId="20577"/>
        <pc:sldMkLst>
          <pc:docMk/>
          <pc:sldMk cId="1275001012" sldId="1750"/>
        </pc:sldMkLst>
        <pc:spChg chg="mod">
          <ac:chgData name="Jelte Fennema" userId="d4d71363-7db1-4043-8ec0-3ffd4598c387" providerId="ADAL" clId="{7EB621F7-25FF-4107-A260-820ED350ABD5}" dt="2022-03-28T13:56:20.166" v="2061" actId="20577"/>
          <ac:spMkLst>
            <pc:docMk/>
            <pc:sldMk cId="1275001012" sldId="1750"/>
            <ac:spMk id="2" creationId="{649BB274-AD88-4CA6-8529-BF343BA3B058}"/>
          </ac:spMkLst>
        </pc:spChg>
        <pc:spChg chg="mod">
          <ac:chgData name="Jelte Fennema" userId="d4d71363-7db1-4043-8ec0-3ffd4598c387" providerId="ADAL" clId="{7EB621F7-25FF-4107-A260-820ED350ABD5}" dt="2022-03-28T14:22:15.272" v="2788" actId="20577"/>
          <ac:spMkLst>
            <pc:docMk/>
            <pc:sldMk cId="1275001012" sldId="1750"/>
            <ac:spMk id="3" creationId="{915E7050-6463-4E74-83E1-12E776F88080}"/>
          </ac:spMkLst>
        </pc:spChg>
      </pc:sldChg>
      <pc:sldChg chg="addSp delSp modSp new mod">
        <pc:chgData name="Jelte Fennema" userId="d4d71363-7db1-4043-8ec0-3ffd4598c387" providerId="ADAL" clId="{7EB621F7-25FF-4107-A260-820ED350ABD5}" dt="2022-03-28T15:07:54.034" v="4191" actId="20577"/>
        <pc:sldMkLst>
          <pc:docMk/>
          <pc:sldMk cId="3350797609" sldId="1751"/>
        </pc:sldMkLst>
        <pc:spChg chg="mod">
          <ac:chgData name="Jelte Fennema" userId="d4d71363-7db1-4043-8ec0-3ffd4598c387" providerId="ADAL" clId="{7EB621F7-25FF-4107-A260-820ED350ABD5}" dt="2022-03-28T15:02:32.837" v="3815" actId="20577"/>
          <ac:spMkLst>
            <pc:docMk/>
            <pc:sldMk cId="3350797609" sldId="1751"/>
            <ac:spMk id="2" creationId="{3738AAE1-ECAD-454F-A150-47F568EF7C1E}"/>
          </ac:spMkLst>
        </pc:spChg>
        <pc:spChg chg="mod">
          <ac:chgData name="Jelte Fennema" userId="d4d71363-7db1-4043-8ec0-3ffd4598c387" providerId="ADAL" clId="{7EB621F7-25FF-4107-A260-820ED350ABD5}" dt="2022-03-28T15:07:54.034" v="4191" actId="20577"/>
          <ac:spMkLst>
            <pc:docMk/>
            <pc:sldMk cId="3350797609" sldId="1751"/>
            <ac:spMk id="3" creationId="{2F870B6D-58F3-489A-A669-9E8AEC2D5B71}"/>
          </ac:spMkLst>
        </pc:spChg>
        <pc:spChg chg="add del">
          <ac:chgData name="Jelte Fennema" userId="d4d71363-7db1-4043-8ec0-3ffd4598c387" providerId="ADAL" clId="{7EB621F7-25FF-4107-A260-820ED350ABD5}" dt="2022-03-28T14:39:21.791" v="3089"/>
          <ac:spMkLst>
            <pc:docMk/>
            <pc:sldMk cId="3350797609" sldId="1751"/>
            <ac:spMk id="4" creationId="{C9A2DB2D-DBED-4E1E-BA56-2E046EEE169C}"/>
          </ac:spMkLst>
        </pc:spChg>
        <pc:spChg chg="add del">
          <ac:chgData name="Jelte Fennema" userId="d4d71363-7db1-4043-8ec0-3ffd4598c387" providerId="ADAL" clId="{7EB621F7-25FF-4107-A260-820ED350ABD5}" dt="2022-03-28T14:39:27.675" v="3095"/>
          <ac:spMkLst>
            <pc:docMk/>
            <pc:sldMk cId="3350797609" sldId="1751"/>
            <ac:spMk id="5" creationId="{A6A8B23F-78E3-4820-803B-A7ADF0BD91FD}"/>
          </ac:spMkLst>
        </pc:spChg>
      </pc:sldChg>
      <pc:sldChg chg="addSp delSp modSp new mod modAnim">
        <pc:chgData name="Jelte Fennema" userId="d4d71363-7db1-4043-8ec0-3ffd4598c387" providerId="ADAL" clId="{7EB621F7-25FF-4107-A260-820ED350ABD5}" dt="2022-03-28T14:38:25.807" v="3002" actId="20577"/>
        <pc:sldMkLst>
          <pc:docMk/>
          <pc:sldMk cId="3670711270" sldId="1752"/>
        </pc:sldMkLst>
        <pc:spChg chg="mod">
          <ac:chgData name="Jelte Fennema" userId="d4d71363-7db1-4043-8ec0-3ffd4598c387" providerId="ADAL" clId="{7EB621F7-25FF-4107-A260-820ED350ABD5}" dt="2022-03-28T14:18:26.014" v="2702" actId="20577"/>
          <ac:spMkLst>
            <pc:docMk/>
            <pc:sldMk cId="3670711270" sldId="1752"/>
            <ac:spMk id="2" creationId="{C4C72C30-3A4A-41AE-BD55-D7BAD43BE659}"/>
          </ac:spMkLst>
        </pc:spChg>
        <pc:spChg chg="del">
          <ac:chgData name="Jelte Fennema" userId="d4d71363-7db1-4043-8ec0-3ffd4598c387" providerId="ADAL" clId="{7EB621F7-25FF-4107-A260-820ED350ABD5}" dt="2022-03-28T14:11:50.518" v="2587" actId="478"/>
          <ac:spMkLst>
            <pc:docMk/>
            <pc:sldMk cId="3670711270" sldId="1752"/>
            <ac:spMk id="3" creationId="{8E54D9D5-22EA-4F85-AA85-DF00BCCBBCEE}"/>
          </ac:spMkLst>
        </pc:spChg>
        <pc:spChg chg="add mod">
          <ac:chgData name="Jelte Fennema" userId="d4d71363-7db1-4043-8ec0-3ffd4598c387" providerId="ADAL" clId="{7EB621F7-25FF-4107-A260-820ED350ABD5}" dt="2022-03-28T14:11:51.841" v="2588"/>
          <ac:spMkLst>
            <pc:docMk/>
            <pc:sldMk cId="3670711270" sldId="1752"/>
            <ac:spMk id="4" creationId="{6749ADCB-9AA3-4045-9C75-6B8A8C40E3CC}"/>
          </ac:spMkLst>
        </pc:spChg>
        <pc:spChg chg="add mod">
          <ac:chgData name="Jelte Fennema" userId="d4d71363-7db1-4043-8ec0-3ffd4598c387" providerId="ADAL" clId="{7EB621F7-25FF-4107-A260-820ED350ABD5}" dt="2022-03-28T14:11:51.841" v="2588"/>
          <ac:spMkLst>
            <pc:docMk/>
            <pc:sldMk cId="3670711270" sldId="1752"/>
            <ac:spMk id="5" creationId="{6AE04E24-E257-4EE2-A8AC-4F83A28E17A9}"/>
          </ac:spMkLst>
        </pc:spChg>
        <pc:spChg chg="add mod">
          <ac:chgData name="Jelte Fennema" userId="d4d71363-7db1-4043-8ec0-3ffd4598c387" providerId="ADAL" clId="{7EB621F7-25FF-4107-A260-820ED350ABD5}" dt="2022-03-28T14:11:51.841" v="2588"/>
          <ac:spMkLst>
            <pc:docMk/>
            <pc:sldMk cId="3670711270" sldId="1752"/>
            <ac:spMk id="6" creationId="{AC7EC296-4495-412F-85D7-CC30F164A9CD}"/>
          </ac:spMkLst>
        </pc:spChg>
        <pc:spChg chg="add mod">
          <ac:chgData name="Jelte Fennema" userId="d4d71363-7db1-4043-8ec0-3ffd4598c387" providerId="ADAL" clId="{7EB621F7-25FF-4107-A260-820ED350ABD5}" dt="2022-03-28T14:11:51.841" v="2588"/>
          <ac:spMkLst>
            <pc:docMk/>
            <pc:sldMk cId="3670711270" sldId="1752"/>
            <ac:spMk id="7" creationId="{199FE1DC-BF7A-43CE-BA93-5B200894EA13}"/>
          </ac:spMkLst>
        </pc:spChg>
        <pc:spChg chg="add mod">
          <ac:chgData name="Jelte Fennema" userId="d4d71363-7db1-4043-8ec0-3ffd4598c387" providerId="ADAL" clId="{7EB621F7-25FF-4107-A260-820ED350ABD5}" dt="2022-03-28T14:11:51.841" v="2588"/>
          <ac:spMkLst>
            <pc:docMk/>
            <pc:sldMk cId="3670711270" sldId="1752"/>
            <ac:spMk id="10" creationId="{A7CC3A5D-7951-456F-94D1-1AF02D686B78}"/>
          </ac:spMkLst>
        </pc:spChg>
        <pc:spChg chg="add mod">
          <ac:chgData name="Jelte Fennema" userId="d4d71363-7db1-4043-8ec0-3ffd4598c387" providerId="ADAL" clId="{7EB621F7-25FF-4107-A260-820ED350ABD5}" dt="2022-03-28T14:11:51.841" v="2588"/>
          <ac:spMkLst>
            <pc:docMk/>
            <pc:sldMk cId="3670711270" sldId="1752"/>
            <ac:spMk id="12" creationId="{3B606E85-CED9-49D4-8E4A-B3AB1966E473}"/>
          </ac:spMkLst>
        </pc:spChg>
        <pc:spChg chg="add mod">
          <ac:chgData name="Jelte Fennema" userId="d4d71363-7db1-4043-8ec0-3ffd4598c387" providerId="ADAL" clId="{7EB621F7-25FF-4107-A260-820ED350ABD5}" dt="2022-03-28T14:11:51.841" v="2588"/>
          <ac:spMkLst>
            <pc:docMk/>
            <pc:sldMk cId="3670711270" sldId="1752"/>
            <ac:spMk id="13" creationId="{843D8FF4-8ACF-4890-BFF4-0FF298404916}"/>
          </ac:spMkLst>
        </pc:spChg>
        <pc:spChg chg="add mod">
          <ac:chgData name="Jelte Fennema" userId="d4d71363-7db1-4043-8ec0-3ffd4598c387" providerId="ADAL" clId="{7EB621F7-25FF-4107-A260-820ED350ABD5}" dt="2022-03-28T14:11:51.841" v="2588"/>
          <ac:spMkLst>
            <pc:docMk/>
            <pc:sldMk cId="3670711270" sldId="1752"/>
            <ac:spMk id="15" creationId="{34837C57-A08E-4185-B997-5C0BAC4ADF58}"/>
          </ac:spMkLst>
        </pc:spChg>
        <pc:spChg chg="add mod ord">
          <ac:chgData name="Jelte Fennema" userId="d4d71363-7db1-4043-8ec0-3ffd4598c387" providerId="ADAL" clId="{7EB621F7-25FF-4107-A260-820ED350ABD5}" dt="2022-03-28T14:18:10.676" v="2672" actId="166"/>
          <ac:spMkLst>
            <pc:docMk/>
            <pc:sldMk cId="3670711270" sldId="1752"/>
            <ac:spMk id="16" creationId="{08AE9F25-F141-442B-861C-D3E41FBFC824}"/>
          </ac:spMkLst>
        </pc:spChg>
        <pc:spChg chg="add mod">
          <ac:chgData name="Jelte Fennema" userId="d4d71363-7db1-4043-8ec0-3ffd4598c387" providerId="ADAL" clId="{7EB621F7-25FF-4107-A260-820ED350ABD5}" dt="2022-03-28T14:11:51.841" v="2588"/>
          <ac:spMkLst>
            <pc:docMk/>
            <pc:sldMk cId="3670711270" sldId="1752"/>
            <ac:spMk id="18" creationId="{47D52B53-C78C-4AEC-8260-C1A3B5B00D51}"/>
          </ac:spMkLst>
        </pc:spChg>
        <pc:spChg chg="add mod">
          <ac:chgData name="Jelte Fennema" userId="d4d71363-7db1-4043-8ec0-3ffd4598c387" providerId="ADAL" clId="{7EB621F7-25FF-4107-A260-820ED350ABD5}" dt="2022-03-28T14:38:25.807" v="3002" actId="20577"/>
          <ac:spMkLst>
            <pc:docMk/>
            <pc:sldMk cId="3670711270" sldId="1752"/>
            <ac:spMk id="22" creationId="{5162E807-322E-41D6-95D0-A63C4ADF3092}"/>
          </ac:spMkLst>
        </pc:spChg>
        <pc:spChg chg="add del mod">
          <ac:chgData name="Jelte Fennema" userId="d4d71363-7db1-4043-8ec0-3ffd4598c387" providerId="ADAL" clId="{7EB621F7-25FF-4107-A260-820ED350ABD5}" dt="2022-03-28T14:13:42.153" v="2621" actId="478"/>
          <ac:spMkLst>
            <pc:docMk/>
            <pc:sldMk cId="3670711270" sldId="1752"/>
            <ac:spMk id="24" creationId="{0F1A2B20-BFB8-4891-84D0-B0664137B12F}"/>
          </ac:spMkLst>
        </pc:spChg>
        <pc:spChg chg="add mod">
          <ac:chgData name="Jelte Fennema" userId="d4d71363-7db1-4043-8ec0-3ffd4598c387" providerId="ADAL" clId="{7EB621F7-25FF-4107-A260-820ED350ABD5}" dt="2022-03-28T14:38:22.157" v="3000" actId="20577"/>
          <ac:spMkLst>
            <pc:docMk/>
            <pc:sldMk cId="3670711270" sldId="1752"/>
            <ac:spMk id="26" creationId="{23B81B7A-AA6A-4B30-B1F3-D37804F4EF03}"/>
          </ac:spMkLst>
        </pc:spChg>
        <pc:spChg chg="add mod">
          <ac:chgData name="Jelte Fennema" userId="d4d71363-7db1-4043-8ec0-3ffd4598c387" providerId="ADAL" clId="{7EB621F7-25FF-4107-A260-820ED350ABD5}" dt="2022-03-28T14:17:11.957" v="2664" actId="20577"/>
          <ac:spMkLst>
            <pc:docMk/>
            <pc:sldMk cId="3670711270" sldId="1752"/>
            <ac:spMk id="33" creationId="{EE1E0519-24BC-4E58-A7BB-D555CA83089A}"/>
          </ac:spMkLst>
        </pc:spChg>
        <pc:spChg chg="add mod">
          <ac:chgData name="Jelte Fennema" userId="d4d71363-7db1-4043-8ec0-3ffd4598c387" providerId="ADAL" clId="{7EB621F7-25FF-4107-A260-820ED350ABD5}" dt="2022-03-28T14:17:20.525" v="2670" actId="20577"/>
          <ac:spMkLst>
            <pc:docMk/>
            <pc:sldMk cId="3670711270" sldId="1752"/>
            <ac:spMk id="41" creationId="{EC7B7C13-B356-49B2-A94B-8F82937FC7AB}"/>
          </ac:spMkLst>
        </pc:spChg>
        <pc:cxnChg chg="add mod">
          <ac:chgData name="Jelte Fennema" userId="d4d71363-7db1-4043-8ec0-3ffd4598c387" providerId="ADAL" clId="{7EB621F7-25FF-4107-A260-820ED350ABD5}" dt="2022-03-28T14:11:51.841" v="2588"/>
          <ac:cxnSpMkLst>
            <pc:docMk/>
            <pc:sldMk cId="3670711270" sldId="1752"/>
            <ac:cxnSpMk id="8" creationId="{BCAB907E-8A60-486B-BDD3-205823ED4229}"/>
          </ac:cxnSpMkLst>
        </pc:cxnChg>
        <pc:cxnChg chg="add mod ord">
          <ac:chgData name="Jelte Fennema" userId="d4d71363-7db1-4043-8ec0-3ffd4598c387" providerId="ADAL" clId="{7EB621F7-25FF-4107-A260-820ED350ABD5}" dt="2022-03-28T14:14:43.961" v="2635" actId="166"/>
          <ac:cxnSpMkLst>
            <pc:docMk/>
            <pc:sldMk cId="3670711270" sldId="1752"/>
            <ac:cxnSpMk id="9" creationId="{7AFC7956-EBE0-4C84-BBBB-2218F420FFFE}"/>
          </ac:cxnSpMkLst>
        </pc:cxnChg>
        <pc:cxnChg chg="add mod">
          <ac:chgData name="Jelte Fennema" userId="d4d71363-7db1-4043-8ec0-3ffd4598c387" providerId="ADAL" clId="{7EB621F7-25FF-4107-A260-820ED350ABD5}" dt="2022-03-28T14:11:51.841" v="2588"/>
          <ac:cxnSpMkLst>
            <pc:docMk/>
            <pc:sldMk cId="3670711270" sldId="1752"/>
            <ac:cxnSpMk id="11" creationId="{1F41DC4F-9381-44DF-B9D5-B29AC0C81A7E}"/>
          </ac:cxnSpMkLst>
        </pc:cxnChg>
        <pc:cxnChg chg="add mod ord">
          <ac:chgData name="Jelte Fennema" userId="d4d71363-7db1-4043-8ec0-3ffd4598c387" providerId="ADAL" clId="{7EB621F7-25FF-4107-A260-820ED350ABD5}" dt="2022-03-28T14:14:18.207" v="2630" actId="14100"/>
          <ac:cxnSpMkLst>
            <pc:docMk/>
            <pc:sldMk cId="3670711270" sldId="1752"/>
            <ac:cxnSpMk id="14" creationId="{44CE5A43-678C-46DC-987D-CA89D1F7C9CF}"/>
          </ac:cxnSpMkLst>
        </pc:cxnChg>
        <pc:cxnChg chg="add mod ord">
          <ac:chgData name="Jelte Fennema" userId="d4d71363-7db1-4043-8ec0-3ffd4598c387" providerId="ADAL" clId="{7EB621F7-25FF-4107-A260-820ED350ABD5}" dt="2022-03-28T14:14:20.002" v="2631" actId="14100"/>
          <ac:cxnSpMkLst>
            <pc:docMk/>
            <pc:sldMk cId="3670711270" sldId="1752"/>
            <ac:cxnSpMk id="17" creationId="{6231F337-4085-46F2-9249-B95CC32B18D2}"/>
          </ac:cxnSpMkLst>
        </pc:cxnChg>
        <pc:cxnChg chg="add mod">
          <ac:chgData name="Jelte Fennema" userId="d4d71363-7db1-4043-8ec0-3ffd4598c387" providerId="ADAL" clId="{7EB621F7-25FF-4107-A260-820ED350ABD5}" dt="2022-03-28T14:15:04.930" v="2649" actId="14100"/>
          <ac:cxnSpMkLst>
            <pc:docMk/>
            <pc:sldMk cId="3670711270" sldId="1752"/>
            <ac:cxnSpMk id="34" creationId="{30AB9712-D3F2-486C-98BD-9D28DEED7884}"/>
          </ac:cxnSpMkLst>
        </pc:cxnChg>
        <pc:cxnChg chg="add mod">
          <ac:chgData name="Jelte Fennema" userId="d4d71363-7db1-4043-8ec0-3ffd4598c387" providerId="ADAL" clId="{7EB621F7-25FF-4107-A260-820ED350ABD5}" dt="2022-03-28T14:15:51.659" v="2654" actId="14100"/>
          <ac:cxnSpMkLst>
            <pc:docMk/>
            <pc:sldMk cId="3670711270" sldId="1752"/>
            <ac:cxnSpMk id="38" creationId="{C6D0BC27-3FAB-4323-86A1-F43BC2110DAF}"/>
          </ac:cxnSpMkLst>
        </pc:cxnChg>
      </pc:sldChg>
      <pc:sldChg chg="addSp delSp modSp new mod delAnim modAnim">
        <pc:chgData name="Jelte Fennema" userId="d4d71363-7db1-4043-8ec0-3ffd4598c387" providerId="ADAL" clId="{7EB621F7-25FF-4107-A260-820ED350ABD5}" dt="2022-03-28T14:55:00.546" v="3688" actId="1076"/>
        <pc:sldMkLst>
          <pc:docMk/>
          <pc:sldMk cId="658073316" sldId="1753"/>
        </pc:sldMkLst>
        <pc:spChg chg="mod">
          <ac:chgData name="Jelte Fennema" userId="d4d71363-7db1-4043-8ec0-3ffd4598c387" providerId="ADAL" clId="{7EB621F7-25FF-4107-A260-820ED350ABD5}" dt="2022-03-28T14:44:14.910" v="3404" actId="20577"/>
          <ac:spMkLst>
            <pc:docMk/>
            <pc:sldMk cId="658073316" sldId="1753"/>
            <ac:spMk id="2" creationId="{0FEA46C2-B164-4DA1-BABD-85186BFD6D48}"/>
          </ac:spMkLst>
        </pc:spChg>
        <pc:spChg chg="del">
          <ac:chgData name="Jelte Fennema" userId="d4d71363-7db1-4043-8ec0-3ffd4598c387" providerId="ADAL" clId="{7EB621F7-25FF-4107-A260-820ED350ABD5}" dt="2022-03-28T14:43:42.203" v="3378" actId="478"/>
          <ac:spMkLst>
            <pc:docMk/>
            <pc:sldMk cId="658073316" sldId="1753"/>
            <ac:spMk id="3" creationId="{C34607AA-2C1E-447B-9367-E18882AE09EC}"/>
          </ac:spMkLst>
        </pc:spChg>
        <pc:spChg chg="add del mod">
          <ac:chgData name="Jelte Fennema" userId="d4d71363-7db1-4043-8ec0-3ffd4598c387" providerId="ADAL" clId="{7EB621F7-25FF-4107-A260-820ED350ABD5}" dt="2022-03-28T14:43:53.481" v="3384"/>
          <ac:spMkLst>
            <pc:docMk/>
            <pc:sldMk cId="658073316" sldId="1753"/>
            <ac:spMk id="4" creationId="{892F87D1-0B6B-425D-B774-82B75BB036AF}"/>
          </ac:spMkLst>
        </pc:spChg>
        <pc:spChg chg="add del mod">
          <ac:chgData name="Jelte Fennema" userId="d4d71363-7db1-4043-8ec0-3ffd4598c387" providerId="ADAL" clId="{7EB621F7-25FF-4107-A260-820ED350ABD5}" dt="2022-03-28T14:43:53.481" v="3384"/>
          <ac:spMkLst>
            <pc:docMk/>
            <pc:sldMk cId="658073316" sldId="1753"/>
            <ac:spMk id="5" creationId="{52021EDE-1C18-4C4F-A57C-7A2A4AA98D07}"/>
          </ac:spMkLst>
        </pc:spChg>
        <pc:spChg chg="add del mod">
          <ac:chgData name="Jelte Fennema" userId="d4d71363-7db1-4043-8ec0-3ffd4598c387" providerId="ADAL" clId="{7EB621F7-25FF-4107-A260-820ED350ABD5}" dt="2022-03-28T14:43:53.481" v="3384"/>
          <ac:spMkLst>
            <pc:docMk/>
            <pc:sldMk cId="658073316" sldId="1753"/>
            <ac:spMk id="7" creationId="{062AF8DD-F553-4989-86F8-C91A24357BCA}"/>
          </ac:spMkLst>
        </pc:spChg>
        <pc:spChg chg="add del mod">
          <ac:chgData name="Jelte Fennema" userId="d4d71363-7db1-4043-8ec0-3ffd4598c387" providerId="ADAL" clId="{7EB621F7-25FF-4107-A260-820ED350ABD5}" dt="2022-03-28T14:43:53.481" v="3384"/>
          <ac:spMkLst>
            <pc:docMk/>
            <pc:sldMk cId="658073316" sldId="1753"/>
            <ac:spMk id="9" creationId="{DC6B125C-9BD2-4CF0-B75E-B5120712BEB1}"/>
          </ac:spMkLst>
        </pc:spChg>
        <pc:spChg chg="add del mod">
          <ac:chgData name="Jelte Fennema" userId="d4d71363-7db1-4043-8ec0-3ffd4598c387" providerId="ADAL" clId="{7EB621F7-25FF-4107-A260-820ED350ABD5}" dt="2022-03-28T14:43:53.481" v="3384"/>
          <ac:spMkLst>
            <pc:docMk/>
            <pc:sldMk cId="658073316" sldId="1753"/>
            <ac:spMk id="10" creationId="{1C800485-4D5B-4F43-8248-3C6FCF8ECB12}"/>
          </ac:spMkLst>
        </pc:spChg>
        <pc:spChg chg="add del mod">
          <ac:chgData name="Jelte Fennema" userId="d4d71363-7db1-4043-8ec0-3ffd4598c387" providerId="ADAL" clId="{7EB621F7-25FF-4107-A260-820ED350ABD5}" dt="2022-03-28T14:43:53.481" v="3384"/>
          <ac:spMkLst>
            <pc:docMk/>
            <pc:sldMk cId="658073316" sldId="1753"/>
            <ac:spMk id="11" creationId="{BC8FF1F2-D8A5-41FD-BA0D-B20CD5CDBC81}"/>
          </ac:spMkLst>
        </pc:spChg>
        <pc:spChg chg="add del mod">
          <ac:chgData name="Jelte Fennema" userId="d4d71363-7db1-4043-8ec0-3ffd4598c387" providerId="ADAL" clId="{7EB621F7-25FF-4107-A260-820ED350ABD5}" dt="2022-03-28T14:43:53.481" v="3384"/>
          <ac:spMkLst>
            <pc:docMk/>
            <pc:sldMk cId="658073316" sldId="1753"/>
            <ac:spMk id="12" creationId="{36B2AF56-6E9E-4D54-B13B-811696BFE8C1}"/>
          </ac:spMkLst>
        </pc:spChg>
        <pc:spChg chg="add del mod">
          <ac:chgData name="Jelte Fennema" userId="d4d71363-7db1-4043-8ec0-3ffd4598c387" providerId="ADAL" clId="{7EB621F7-25FF-4107-A260-820ED350ABD5}" dt="2022-03-28T14:43:53.481" v="3384"/>
          <ac:spMkLst>
            <pc:docMk/>
            <pc:sldMk cId="658073316" sldId="1753"/>
            <ac:spMk id="13" creationId="{EB32CE18-E944-4AE2-946F-D532F055C4CB}"/>
          </ac:spMkLst>
        </pc:spChg>
        <pc:spChg chg="add del mod">
          <ac:chgData name="Jelte Fennema" userId="d4d71363-7db1-4043-8ec0-3ffd4598c387" providerId="ADAL" clId="{7EB621F7-25FF-4107-A260-820ED350ABD5}" dt="2022-03-28T14:43:53.481" v="3384"/>
          <ac:spMkLst>
            <pc:docMk/>
            <pc:sldMk cId="658073316" sldId="1753"/>
            <ac:spMk id="17" creationId="{2F4EF629-5CC9-456F-AC07-15571CDC3CD5}"/>
          </ac:spMkLst>
        </pc:spChg>
        <pc:spChg chg="add del mod">
          <ac:chgData name="Jelte Fennema" userId="d4d71363-7db1-4043-8ec0-3ffd4598c387" providerId="ADAL" clId="{7EB621F7-25FF-4107-A260-820ED350ABD5}" dt="2022-03-28T14:43:53.481" v="3384"/>
          <ac:spMkLst>
            <pc:docMk/>
            <pc:sldMk cId="658073316" sldId="1753"/>
            <ac:spMk id="20" creationId="{750B2262-B781-4C0E-A8B6-2FC503653965}"/>
          </ac:spMkLst>
        </pc:spChg>
        <pc:spChg chg="add del mod">
          <ac:chgData name="Jelte Fennema" userId="d4d71363-7db1-4043-8ec0-3ffd4598c387" providerId="ADAL" clId="{7EB621F7-25FF-4107-A260-820ED350ABD5}" dt="2022-03-28T14:43:53.481" v="3384"/>
          <ac:spMkLst>
            <pc:docMk/>
            <pc:sldMk cId="658073316" sldId="1753"/>
            <ac:spMk id="21" creationId="{5222AC3A-BFB3-4287-8A71-0DB8C83092B8}"/>
          </ac:spMkLst>
        </pc:spChg>
        <pc:spChg chg="add mod">
          <ac:chgData name="Jelte Fennema" userId="d4d71363-7db1-4043-8ec0-3ffd4598c387" providerId="ADAL" clId="{7EB621F7-25FF-4107-A260-820ED350ABD5}" dt="2022-03-28T14:48:12.994" v="3496" actId="14100"/>
          <ac:spMkLst>
            <pc:docMk/>
            <pc:sldMk cId="658073316" sldId="1753"/>
            <ac:spMk id="22" creationId="{BC315FA9-FEAD-4096-80A3-D1EB800940FA}"/>
          </ac:spMkLst>
        </pc:spChg>
        <pc:spChg chg="add mod ord">
          <ac:chgData name="Jelte Fennema" userId="d4d71363-7db1-4043-8ec0-3ffd4598c387" providerId="ADAL" clId="{7EB621F7-25FF-4107-A260-820ED350ABD5}" dt="2022-03-28T14:48:51.419" v="3508" actId="166"/>
          <ac:spMkLst>
            <pc:docMk/>
            <pc:sldMk cId="658073316" sldId="1753"/>
            <ac:spMk id="23" creationId="{B829BFF2-D03C-497E-9A3E-4A995FD6175D}"/>
          </ac:spMkLst>
        </pc:spChg>
        <pc:spChg chg="add mod">
          <ac:chgData name="Jelte Fennema" userId="d4d71363-7db1-4043-8ec0-3ffd4598c387" providerId="ADAL" clId="{7EB621F7-25FF-4107-A260-820ED350ABD5}" dt="2022-03-28T14:44:10.581" v="3385"/>
          <ac:spMkLst>
            <pc:docMk/>
            <pc:sldMk cId="658073316" sldId="1753"/>
            <ac:spMk id="24" creationId="{9160E78C-4178-4390-AEE5-EE228356505E}"/>
          </ac:spMkLst>
        </pc:spChg>
        <pc:spChg chg="add mod">
          <ac:chgData name="Jelte Fennema" userId="d4d71363-7db1-4043-8ec0-3ffd4598c387" providerId="ADAL" clId="{7EB621F7-25FF-4107-A260-820ED350ABD5}" dt="2022-03-28T14:51:25.600" v="3548" actId="1076"/>
          <ac:spMkLst>
            <pc:docMk/>
            <pc:sldMk cId="658073316" sldId="1753"/>
            <ac:spMk id="25" creationId="{E2D170A8-4E0C-4020-9F24-7BE0AF9DBA14}"/>
          </ac:spMkLst>
        </pc:spChg>
        <pc:spChg chg="add del mod">
          <ac:chgData name="Jelte Fennema" userId="d4d71363-7db1-4043-8ec0-3ffd4598c387" providerId="ADAL" clId="{7EB621F7-25FF-4107-A260-820ED350ABD5}" dt="2022-03-28T14:45:55.871" v="3440" actId="478"/>
          <ac:spMkLst>
            <pc:docMk/>
            <pc:sldMk cId="658073316" sldId="1753"/>
            <ac:spMk id="27" creationId="{8D80C7BF-BB72-4001-BFBD-9FFF780D46A6}"/>
          </ac:spMkLst>
        </pc:spChg>
        <pc:spChg chg="add mod">
          <ac:chgData name="Jelte Fennema" userId="d4d71363-7db1-4043-8ec0-3ffd4598c387" providerId="ADAL" clId="{7EB621F7-25FF-4107-A260-820ED350ABD5}" dt="2022-03-28T14:51:32.178" v="3551" actId="1076"/>
          <ac:spMkLst>
            <pc:docMk/>
            <pc:sldMk cId="658073316" sldId="1753"/>
            <ac:spMk id="29" creationId="{71E65903-4F6C-4AE3-BE85-1C68FBF475D0}"/>
          </ac:spMkLst>
        </pc:spChg>
        <pc:spChg chg="add del mod">
          <ac:chgData name="Jelte Fennema" userId="d4d71363-7db1-4043-8ec0-3ffd4598c387" providerId="ADAL" clId="{7EB621F7-25FF-4107-A260-820ED350ABD5}" dt="2022-03-28T14:45:56.955" v="3441" actId="478"/>
          <ac:spMkLst>
            <pc:docMk/>
            <pc:sldMk cId="658073316" sldId="1753"/>
            <ac:spMk id="30" creationId="{D3D84043-2048-423F-9478-00F145BCE504}"/>
          </ac:spMkLst>
        </pc:spChg>
        <pc:spChg chg="add del mod">
          <ac:chgData name="Jelte Fennema" userId="d4d71363-7db1-4043-8ec0-3ffd4598c387" providerId="ADAL" clId="{7EB621F7-25FF-4107-A260-820ED350ABD5}" dt="2022-03-28T14:46:14.271" v="3447" actId="478"/>
          <ac:spMkLst>
            <pc:docMk/>
            <pc:sldMk cId="658073316" sldId="1753"/>
            <ac:spMk id="31" creationId="{F5BE4294-ACED-4412-B6AE-00EFE3F0C61F}"/>
          </ac:spMkLst>
        </pc:spChg>
        <pc:spChg chg="add del mod">
          <ac:chgData name="Jelte Fennema" userId="d4d71363-7db1-4043-8ec0-3ffd4598c387" providerId="ADAL" clId="{7EB621F7-25FF-4107-A260-820ED350ABD5}" dt="2022-03-28T14:45:57.851" v="3442" actId="478"/>
          <ac:spMkLst>
            <pc:docMk/>
            <pc:sldMk cId="658073316" sldId="1753"/>
            <ac:spMk id="32" creationId="{9E530F7C-D6EB-4D79-AC3D-2A9E841E9FDD}"/>
          </ac:spMkLst>
        </pc:spChg>
        <pc:spChg chg="add mod">
          <ac:chgData name="Jelte Fennema" userId="d4d71363-7db1-4043-8ec0-3ffd4598c387" providerId="ADAL" clId="{7EB621F7-25FF-4107-A260-820ED350ABD5}" dt="2022-03-28T14:47:00.405" v="3473" actId="1076"/>
          <ac:spMkLst>
            <pc:docMk/>
            <pc:sldMk cId="658073316" sldId="1753"/>
            <ac:spMk id="33" creationId="{5B5F3B82-F8B9-434B-8D82-29B8CE08B691}"/>
          </ac:spMkLst>
        </pc:spChg>
        <pc:spChg chg="add mod">
          <ac:chgData name="Jelte Fennema" userId="d4d71363-7db1-4043-8ec0-3ffd4598c387" providerId="ADAL" clId="{7EB621F7-25FF-4107-A260-820ED350ABD5}" dt="2022-03-28T14:52:25.466" v="3560" actId="1076"/>
          <ac:spMkLst>
            <pc:docMk/>
            <pc:sldMk cId="658073316" sldId="1753"/>
            <ac:spMk id="34" creationId="{71767C63-0DA4-4F5A-B616-A481D85E3AB0}"/>
          </ac:spMkLst>
        </pc:spChg>
        <pc:spChg chg="add mod">
          <ac:chgData name="Jelte Fennema" userId="d4d71363-7db1-4043-8ec0-3ffd4598c387" providerId="ADAL" clId="{7EB621F7-25FF-4107-A260-820ED350ABD5}" dt="2022-03-28T14:48:39.454" v="3504" actId="1076"/>
          <ac:spMkLst>
            <pc:docMk/>
            <pc:sldMk cId="658073316" sldId="1753"/>
            <ac:spMk id="38" creationId="{96E04E48-F009-4A4D-9AC4-4CE0956DDDCA}"/>
          </ac:spMkLst>
        </pc:spChg>
        <pc:spChg chg="add mod">
          <ac:chgData name="Jelte Fennema" userId="d4d71363-7db1-4043-8ec0-3ffd4598c387" providerId="ADAL" clId="{7EB621F7-25FF-4107-A260-820ED350ABD5}" dt="2022-03-28T14:49:51.600" v="3525" actId="1076"/>
          <ac:spMkLst>
            <pc:docMk/>
            <pc:sldMk cId="658073316" sldId="1753"/>
            <ac:spMk id="41" creationId="{57333AEC-EB6C-4ABA-A7C2-42AF606467BF}"/>
          </ac:spMkLst>
        </pc:spChg>
        <pc:spChg chg="add del mod">
          <ac:chgData name="Jelte Fennema" userId="d4d71363-7db1-4043-8ec0-3ffd4598c387" providerId="ADAL" clId="{7EB621F7-25FF-4107-A260-820ED350ABD5}" dt="2022-03-28T14:44:19.013" v="3405" actId="478"/>
          <ac:spMkLst>
            <pc:docMk/>
            <pc:sldMk cId="658073316" sldId="1753"/>
            <ac:spMk id="42" creationId="{9797E477-4513-43ED-85E0-B745DC13AC86}"/>
          </ac:spMkLst>
        </pc:spChg>
        <pc:spChg chg="add mod">
          <ac:chgData name="Jelte Fennema" userId="d4d71363-7db1-4043-8ec0-3ffd4598c387" providerId="ADAL" clId="{7EB621F7-25FF-4107-A260-820ED350ABD5}" dt="2022-03-28T14:52:38.138" v="3561" actId="1076"/>
          <ac:spMkLst>
            <pc:docMk/>
            <pc:sldMk cId="658073316" sldId="1753"/>
            <ac:spMk id="46" creationId="{4A364C79-D5ED-424C-A877-66D028E4A426}"/>
          </ac:spMkLst>
        </pc:spChg>
        <pc:spChg chg="add mod">
          <ac:chgData name="Jelte Fennema" userId="d4d71363-7db1-4043-8ec0-3ffd4598c387" providerId="ADAL" clId="{7EB621F7-25FF-4107-A260-820ED350ABD5}" dt="2022-03-28T14:51:54.324" v="3556" actId="1076"/>
          <ac:spMkLst>
            <pc:docMk/>
            <pc:sldMk cId="658073316" sldId="1753"/>
            <ac:spMk id="59" creationId="{B0A0D002-93B4-464C-BCCA-B691AF05E243}"/>
          </ac:spMkLst>
        </pc:spChg>
        <pc:spChg chg="add mod">
          <ac:chgData name="Jelte Fennema" userId="d4d71363-7db1-4043-8ec0-3ffd4598c387" providerId="ADAL" clId="{7EB621F7-25FF-4107-A260-820ED350ABD5}" dt="2022-03-28T14:49:49.551" v="3524" actId="1076"/>
          <ac:spMkLst>
            <pc:docMk/>
            <pc:sldMk cId="658073316" sldId="1753"/>
            <ac:spMk id="62" creationId="{F5C58896-C8D7-455D-9ACA-0B69C262A969}"/>
          </ac:spMkLst>
        </pc:spChg>
        <pc:spChg chg="add mod">
          <ac:chgData name="Jelte Fennema" userId="d4d71363-7db1-4043-8ec0-3ffd4598c387" providerId="ADAL" clId="{7EB621F7-25FF-4107-A260-820ED350ABD5}" dt="2022-03-28T14:52:13.393" v="3557" actId="1076"/>
          <ac:spMkLst>
            <pc:docMk/>
            <pc:sldMk cId="658073316" sldId="1753"/>
            <ac:spMk id="65" creationId="{CFA30EEC-1DCB-488E-8D92-2D7669C2B4FB}"/>
          </ac:spMkLst>
        </pc:spChg>
        <pc:spChg chg="add mod">
          <ac:chgData name="Jelte Fennema" userId="d4d71363-7db1-4043-8ec0-3ffd4598c387" providerId="ADAL" clId="{7EB621F7-25FF-4107-A260-820ED350ABD5}" dt="2022-03-28T14:51:34.397" v="3552" actId="1076"/>
          <ac:spMkLst>
            <pc:docMk/>
            <pc:sldMk cId="658073316" sldId="1753"/>
            <ac:spMk id="92" creationId="{49621B6A-F6FB-46B8-A0A6-EA20EE4E8653}"/>
          </ac:spMkLst>
        </pc:spChg>
        <pc:spChg chg="add mod">
          <ac:chgData name="Jelte Fennema" userId="d4d71363-7db1-4043-8ec0-3ffd4598c387" providerId="ADAL" clId="{7EB621F7-25FF-4107-A260-820ED350ABD5}" dt="2022-03-28T14:55:00.546" v="3688" actId="1076"/>
          <ac:spMkLst>
            <pc:docMk/>
            <pc:sldMk cId="658073316" sldId="1753"/>
            <ac:spMk id="101" creationId="{A9ADE24D-5E78-43AA-9F0D-F3679B8DBE73}"/>
          </ac:spMkLst>
        </pc:spChg>
        <pc:cxnChg chg="add del mod">
          <ac:chgData name="Jelte Fennema" userId="d4d71363-7db1-4043-8ec0-3ffd4598c387" providerId="ADAL" clId="{7EB621F7-25FF-4107-A260-820ED350ABD5}" dt="2022-03-28T14:43:53.481" v="3384"/>
          <ac:cxnSpMkLst>
            <pc:docMk/>
            <pc:sldMk cId="658073316" sldId="1753"/>
            <ac:cxnSpMk id="6" creationId="{26661B2D-4C46-418A-8EE2-BC12E87D6C93}"/>
          </ac:cxnSpMkLst>
        </pc:cxnChg>
        <pc:cxnChg chg="add del mod">
          <ac:chgData name="Jelte Fennema" userId="d4d71363-7db1-4043-8ec0-3ffd4598c387" providerId="ADAL" clId="{7EB621F7-25FF-4107-A260-820ED350ABD5}" dt="2022-03-28T14:43:53.481" v="3384"/>
          <ac:cxnSpMkLst>
            <pc:docMk/>
            <pc:sldMk cId="658073316" sldId="1753"/>
            <ac:cxnSpMk id="8" creationId="{C74D8BB4-97D8-49CE-8CA0-7E16830D02CB}"/>
          </ac:cxnSpMkLst>
        </pc:cxnChg>
        <pc:cxnChg chg="add del mod">
          <ac:chgData name="Jelte Fennema" userId="d4d71363-7db1-4043-8ec0-3ffd4598c387" providerId="ADAL" clId="{7EB621F7-25FF-4107-A260-820ED350ABD5}" dt="2022-03-28T14:43:53.481" v="3384"/>
          <ac:cxnSpMkLst>
            <pc:docMk/>
            <pc:sldMk cId="658073316" sldId="1753"/>
            <ac:cxnSpMk id="14" creationId="{E00E676D-FF16-43D4-A5F4-405A761F65B1}"/>
          </ac:cxnSpMkLst>
        </pc:cxnChg>
        <pc:cxnChg chg="add del mod">
          <ac:chgData name="Jelte Fennema" userId="d4d71363-7db1-4043-8ec0-3ffd4598c387" providerId="ADAL" clId="{7EB621F7-25FF-4107-A260-820ED350ABD5}" dt="2022-03-28T14:43:53.481" v="3384"/>
          <ac:cxnSpMkLst>
            <pc:docMk/>
            <pc:sldMk cId="658073316" sldId="1753"/>
            <ac:cxnSpMk id="15" creationId="{3374F878-572F-45EC-B360-1265599A1B13}"/>
          </ac:cxnSpMkLst>
        </pc:cxnChg>
        <pc:cxnChg chg="add del mod">
          <ac:chgData name="Jelte Fennema" userId="d4d71363-7db1-4043-8ec0-3ffd4598c387" providerId="ADAL" clId="{7EB621F7-25FF-4107-A260-820ED350ABD5}" dt="2022-03-28T14:43:53.481" v="3384"/>
          <ac:cxnSpMkLst>
            <pc:docMk/>
            <pc:sldMk cId="658073316" sldId="1753"/>
            <ac:cxnSpMk id="16" creationId="{F556CE3A-A50E-492F-898C-71E728303E9C}"/>
          </ac:cxnSpMkLst>
        </pc:cxnChg>
        <pc:cxnChg chg="add del mod">
          <ac:chgData name="Jelte Fennema" userId="d4d71363-7db1-4043-8ec0-3ffd4598c387" providerId="ADAL" clId="{7EB621F7-25FF-4107-A260-820ED350ABD5}" dt="2022-03-28T14:43:53.481" v="3384"/>
          <ac:cxnSpMkLst>
            <pc:docMk/>
            <pc:sldMk cId="658073316" sldId="1753"/>
            <ac:cxnSpMk id="18" creationId="{B70105B0-4CE4-4BC3-8B79-AC6E1A7696F0}"/>
          </ac:cxnSpMkLst>
        </pc:cxnChg>
        <pc:cxnChg chg="add del mod">
          <ac:chgData name="Jelte Fennema" userId="d4d71363-7db1-4043-8ec0-3ffd4598c387" providerId="ADAL" clId="{7EB621F7-25FF-4107-A260-820ED350ABD5}" dt="2022-03-28T14:43:53.481" v="3384"/>
          <ac:cxnSpMkLst>
            <pc:docMk/>
            <pc:sldMk cId="658073316" sldId="1753"/>
            <ac:cxnSpMk id="19" creationId="{7D70B846-6E9F-4E83-806E-A0CEFEE54415}"/>
          </ac:cxnSpMkLst>
        </pc:cxnChg>
        <pc:cxnChg chg="add mod">
          <ac:chgData name="Jelte Fennema" userId="d4d71363-7db1-4043-8ec0-3ffd4598c387" providerId="ADAL" clId="{7EB621F7-25FF-4107-A260-820ED350ABD5}" dt="2022-03-28T14:51:38.232" v="3553" actId="14100"/>
          <ac:cxnSpMkLst>
            <pc:docMk/>
            <pc:sldMk cId="658073316" sldId="1753"/>
            <ac:cxnSpMk id="26" creationId="{70A9E4E2-3261-4268-AA0C-A73B6C064177}"/>
          </ac:cxnSpMkLst>
        </pc:cxnChg>
        <pc:cxnChg chg="add mod">
          <ac:chgData name="Jelte Fennema" userId="d4d71363-7db1-4043-8ec0-3ffd4598c387" providerId="ADAL" clId="{7EB621F7-25FF-4107-A260-820ED350ABD5}" dt="2022-03-28T14:51:27.253" v="3549" actId="14100"/>
          <ac:cxnSpMkLst>
            <pc:docMk/>
            <pc:sldMk cId="658073316" sldId="1753"/>
            <ac:cxnSpMk id="28" creationId="{4AA7179C-6CAF-4201-B319-39F31BF2C7B8}"/>
          </ac:cxnSpMkLst>
        </pc:cxnChg>
        <pc:cxnChg chg="add mod ord">
          <ac:chgData name="Jelte Fennema" userId="d4d71363-7db1-4043-8ec0-3ffd4598c387" providerId="ADAL" clId="{7EB621F7-25FF-4107-A260-820ED350ABD5}" dt="2022-03-28T14:48:29.712" v="3500" actId="166"/>
          <ac:cxnSpMkLst>
            <pc:docMk/>
            <pc:sldMk cId="658073316" sldId="1753"/>
            <ac:cxnSpMk id="35" creationId="{3FAC2342-7AC6-4DFC-AD28-579818CFCE49}"/>
          </ac:cxnSpMkLst>
        </pc:cxnChg>
        <pc:cxnChg chg="add mod ord">
          <ac:chgData name="Jelte Fennema" userId="d4d71363-7db1-4043-8ec0-3ffd4598c387" providerId="ADAL" clId="{7EB621F7-25FF-4107-A260-820ED350ABD5}" dt="2022-03-28T14:51:29.959" v="3550" actId="14100"/>
          <ac:cxnSpMkLst>
            <pc:docMk/>
            <pc:sldMk cId="658073316" sldId="1753"/>
            <ac:cxnSpMk id="36" creationId="{03282836-5A33-472C-82A4-940B8CC2A842}"/>
          </ac:cxnSpMkLst>
        </pc:cxnChg>
        <pc:cxnChg chg="add mod ord">
          <ac:chgData name="Jelte Fennema" userId="d4d71363-7db1-4043-8ec0-3ffd4598c387" providerId="ADAL" clId="{7EB621F7-25FF-4107-A260-820ED350ABD5}" dt="2022-03-28T14:50:19.165" v="3530" actId="14100"/>
          <ac:cxnSpMkLst>
            <pc:docMk/>
            <pc:sldMk cId="658073316" sldId="1753"/>
            <ac:cxnSpMk id="37" creationId="{6F0B43A8-FF06-48F3-9255-FE35641F0E5F}"/>
          </ac:cxnSpMkLst>
        </pc:cxnChg>
        <pc:cxnChg chg="add mod ord">
          <ac:chgData name="Jelte Fennema" userId="d4d71363-7db1-4043-8ec0-3ffd4598c387" providerId="ADAL" clId="{7EB621F7-25FF-4107-A260-820ED350ABD5}" dt="2022-03-28T14:50:22.053" v="3531" actId="14100"/>
          <ac:cxnSpMkLst>
            <pc:docMk/>
            <pc:sldMk cId="658073316" sldId="1753"/>
            <ac:cxnSpMk id="39" creationId="{98FABE5D-21BD-4CF5-A208-B260EB909909}"/>
          </ac:cxnSpMkLst>
        </pc:cxnChg>
        <pc:cxnChg chg="add mod ord">
          <ac:chgData name="Jelte Fennema" userId="d4d71363-7db1-4043-8ec0-3ffd4598c387" providerId="ADAL" clId="{7EB621F7-25FF-4107-A260-820ED350ABD5}" dt="2022-03-28T14:49:33.856" v="3523" actId="166"/>
          <ac:cxnSpMkLst>
            <pc:docMk/>
            <pc:sldMk cId="658073316" sldId="1753"/>
            <ac:cxnSpMk id="40" creationId="{A02A301E-38C6-46EF-9267-BC834C5E4433}"/>
          </ac:cxnSpMkLst>
        </pc:cxnChg>
        <pc:cxnChg chg="add mod">
          <ac:chgData name="Jelte Fennema" userId="d4d71363-7db1-4043-8ec0-3ffd4598c387" providerId="ADAL" clId="{7EB621F7-25FF-4107-A260-820ED350ABD5}" dt="2022-03-28T14:49:28.022" v="3521" actId="14100"/>
          <ac:cxnSpMkLst>
            <pc:docMk/>
            <pc:sldMk cId="658073316" sldId="1753"/>
            <ac:cxnSpMk id="49" creationId="{14C3568F-9895-4793-A7C2-7F1606CD826E}"/>
          </ac:cxnSpMkLst>
        </pc:cxnChg>
        <pc:cxnChg chg="add mod">
          <ac:chgData name="Jelte Fennema" userId="d4d71363-7db1-4043-8ec0-3ffd4598c387" providerId="ADAL" clId="{7EB621F7-25FF-4107-A260-820ED350ABD5}" dt="2022-03-28T14:51:42.967" v="3554" actId="14100"/>
          <ac:cxnSpMkLst>
            <pc:docMk/>
            <pc:sldMk cId="658073316" sldId="1753"/>
            <ac:cxnSpMk id="69" creationId="{F97A5FDF-EAF1-48F0-8A85-4D84C8D193A9}"/>
          </ac:cxnSpMkLst>
        </pc:cxnChg>
        <pc:cxnChg chg="add mod">
          <ac:chgData name="Jelte Fennema" userId="d4d71363-7db1-4043-8ec0-3ffd4598c387" providerId="ADAL" clId="{7EB621F7-25FF-4107-A260-820ED350ABD5}" dt="2022-03-28T14:50:06.124" v="3527" actId="14100"/>
          <ac:cxnSpMkLst>
            <pc:docMk/>
            <pc:sldMk cId="658073316" sldId="1753"/>
            <ac:cxnSpMk id="78" creationId="{AB3C1753-00A2-4629-9340-3123EE8DFB61}"/>
          </ac:cxnSpMkLst>
        </pc:cxnChg>
        <pc:cxnChg chg="add mod">
          <ac:chgData name="Jelte Fennema" userId="d4d71363-7db1-4043-8ec0-3ffd4598c387" providerId="ADAL" clId="{7EB621F7-25FF-4107-A260-820ED350ABD5}" dt="2022-03-28T14:50:12.013" v="3528" actId="1076"/>
          <ac:cxnSpMkLst>
            <pc:docMk/>
            <pc:sldMk cId="658073316" sldId="1753"/>
            <ac:cxnSpMk id="82" creationId="{1EF3AADC-7BB9-4E2D-8D4E-64782E3E697C}"/>
          </ac:cxnSpMkLst>
        </pc:cxnChg>
      </pc:sldChg>
      <pc:sldChg chg="modSp new del mod">
        <pc:chgData name="Jelte Fennema" userId="d4d71363-7db1-4043-8ec0-3ffd4598c387" providerId="ADAL" clId="{7EB621F7-25FF-4107-A260-820ED350ABD5}" dt="2022-03-28T14:53:47.738" v="3675" actId="2696"/>
        <pc:sldMkLst>
          <pc:docMk/>
          <pc:sldMk cId="1145240083" sldId="1754"/>
        </pc:sldMkLst>
        <pc:spChg chg="mod">
          <ac:chgData name="Jelte Fennema" userId="d4d71363-7db1-4043-8ec0-3ffd4598c387" providerId="ADAL" clId="{7EB621F7-25FF-4107-A260-820ED350ABD5}" dt="2022-03-28T14:53:22.330" v="3587" actId="20577"/>
          <ac:spMkLst>
            <pc:docMk/>
            <pc:sldMk cId="1145240083" sldId="1754"/>
            <ac:spMk id="2" creationId="{9E7D8AF4-3FED-4FF7-991E-35313821C9FA}"/>
          </ac:spMkLst>
        </pc:spChg>
        <pc:spChg chg="mod">
          <ac:chgData name="Jelte Fennema" userId="d4d71363-7db1-4043-8ec0-3ffd4598c387" providerId="ADAL" clId="{7EB621F7-25FF-4107-A260-820ED350ABD5}" dt="2022-03-28T14:53:42.878" v="3674" actId="5793"/>
          <ac:spMkLst>
            <pc:docMk/>
            <pc:sldMk cId="1145240083" sldId="1754"/>
            <ac:spMk id="3" creationId="{A4C17305-35B7-4128-BB0A-60C3C8E1AA8F}"/>
          </ac:spMkLst>
        </pc:spChg>
      </pc:sldChg>
      <pc:sldChg chg="modSp new mod">
        <pc:chgData name="Jelte Fennema" userId="d4d71363-7db1-4043-8ec0-3ffd4598c387" providerId="ADAL" clId="{7EB621F7-25FF-4107-A260-820ED350ABD5}" dt="2022-03-28T15:06:32.006" v="4176" actId="20577"/>
        <pc:sldMkLst>
          <pc:docMk/>
          <pc:sldMk cId="3535373827" sldId="1754"/>
        </pc:sldMkLst>
        <pc:spChg chg="mod">
          <ac:chgData name="Jelte Fennema" userId="d4d71363-7db1-4043-8ec0-3ffd4598c387" providerId="ADAL" clId="{7EB621F7-25FF-4107-A260-820ED350ABD5}" dt="2022-03-28T15:03:11.606" v="3838" actId="20577"/>
          <ac:spMkLst>
            <pc:docMk/>
            <pc:sldMk cId="3535373827" sldId="1754"/>
            <ac:spMk id="2" creationId="{7B953B53-13A0-4D16-B1BF-F7AF0148BB3F}"/>
          </ac:spMkLst>
        </pc:spChg>
        <pc:spChg chg="mod">
          <ac:chgData name="Jelte Fennema" userId="d4d71363-7db1-4043-8ec0-3ffd4598c387" providerId="ADAL" clId="{7EB621F7-25FF-4107-A260-820ED350ABD5}" dt="2022-03-28T15:06:32.006" v="4176" actId="20577"/>
          <ac:spMkLst>
            <pc:docMk/>
            <pc:sldMk cId="3535373827" sldId="1754"/>
            <ac:spMk id="3" creationId="{DF5F770E-E0DB-4C50-8E60-21073605CFAB}"/>
          </ac:spMkLst>
        </pc:spChg>
      </pc:sldChg>
    </pc:docChg>
  </pc:docChgLst>
  <pc:docChgLst>
    <pc:chgData name="Jelte Fennema" userId="d4d71363-7db1-4043-8ec0-3ffd4598c387" providerId="ADAL" clId="{6F8E209F-EBFA-4CF7-B058-330E1CA5EE88}"/>
    <pc:docChg chg="undo redo custSel modSld">
      <pc:chgData name="Jelte Fennema" userId="d4d71363-7db1-4043-8ec0-3ffd4598c387" providerId="ADAL" clId="{6F8E209F-EBFA-4CF7-B058-330E1CA5EE88}" dt="2023-02-24T13:50:13.682" v="25" actId="20577"/>
      <pc:docMkLst>
        <pc:docMk/>
      </pc:docMkLst>
      <pc:sldChg chg="modSp mod">
        <pc:chgData name="Jelte Fennema" userId="d4d71363-7db1-4043-8ec0-3ffd4598c387" providerId="ADAL" clId="{6F8E209F-EBFA-4CF7-B058-330E1CA5EE88}" dt="2023-02-24T13:50:13.682" v="25" actId="20577"/>
        <pc:sldMkLst>
          <pc:docMk/>
          <pc:sldMk cId="2186262723" sldId="1717"/>
        </pc:sldMkLst>
        <pc:spChg chg="mod">
          <ac:chgData name="Jelte Fennema" userId="d4d71363-7db1-4043-8ec0-3ffd4598c387" providerId="ADAL" clId="{6F8E209F-EBFA-4CF7-B058-330E1CA5EE88}" dt="2023-02-24T13:50:13.682" v="25" actId="20577"/>
          <ac:spMkLst>
            <pc:docMk/>
            <pc:sldMk cId="2186262723" sldId="1717"/>
            <ac:spMk id="3" creationId="{0B0A9EA7-422F-465D-AB45-356AEE83181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FDB7B-8DB8-4A3A-95C8-7102BBC9A9E1}" type="datetime8">
              <a:rPr lang="en-US" smtClean="0">
                <a:latin typeface="Segoe UI" pitchFamily="34" charset="0"/>
              </a:rPr>
              <a:t>2/28/2024 9:49 PM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CE60099-03E7-4FA1-8A7F-E6E6CFB0F855}" type="datetime8">
              <a:rPr lang="en-US" smtClean="0"/>
              <a:t>2/28/2024 9:45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33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4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76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372B9-EE6A-541E-1824-F50F1DD35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176E6-0CD1-E93E-F1E3-1EE2A8319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5373CE-3CA4-55EE-BEFE-176B4E34BA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88CBD8F-E862-E474-35A1-1CCA118C683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29653-6C04-A977-58BC-998B007805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EF18C-C8E3-ABD1-B059-7D8E0297B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97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B9D4F-5F19-438C-92E8-037C6AE8F8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8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A36DC34-EED6-8F49-8473-3802F6C2A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E500E80-DD0C-EF4F-BB7D-03960A098E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03760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36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E2926B-CE4C-8042-8EAB-E69CCC77CE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98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6002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5B5AE-3FA2-9E4F-A2B8-042B9D355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2898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058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D3BFF-96E5-A945-99DA-8C69FBFC8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98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7169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1192213"/>
            <a:ext cx="3690937" cy="91757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spc="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4764" y="1192213"/>
            <a:ext cx="558414" cy="3862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chemeClr val="tx2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F941B29-79EC-DD49-A767-757BAE16FC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3178" y="1192212"/>
            <a:ext cx="3356359" cy="3862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rgbClr val="000000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A2F7DAD6-99FA-B74A-87E5-BFA3CB23707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16723881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11533187" cy="3590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 spc="0">
                <a:solidFill>
                  <a:srgbClr val="000000"/>
                </a:solidFill>
                <a:latin typeface="+mj-lt"/>
              </a:defRPr>
            </a:lvl1pPr>
            <a:lvl2pPr marL="0" indent="0">
              <a:lnSpc>
                <a:spcPts val="2800"/>
              </a:lnSpc>
              <a:buNone/>
              <a:defRPr sz="2400" spc="0">
                <a:solidFill>
                  <a:srgbClr val="000000"/>
                </a:solidFill>
                <a:latin typeface="+mn-lt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1"/>
            <a:r>
              <a:rPr lang="en-US" dirty="0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075739"/>
            <a:ext cx="1153318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 spc="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Medium: paragraph heading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6E35749-090F-0542-9B4B-BF37EFC33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8" y="4593491"/>
            <a:ext cx="11533187" cy="153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spc="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0" indent="0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lvl5pPr>
          </a:lstStyle>
          <a:p>
            <a:pPr lvl="1"/>
            <a:r>
              <a:rPr lang="en-US"/>
              <a:t>Small: caption body copy Segoe Regular 10/12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8F32AD9-0E33-284C-8468-E63BF69AF2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276" y="4385524"/>
            <a:ext cx="11533187" cy="207967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Small: caption title Segoe UI Bold 10/12.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A46FDB1-D336-7C45-BF92-D58B6C5503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276" y="3323870"/>
            <a:ext cx="11533187" cy="220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Medium: body copy Segoe UI Regular 14/18</a:t>
            </a:r>
          </a:p>
        </p:txBody>
      </p:sp>
    </p:spTree>
    <p:extLst>
      <p:ext uri="{BB962C8B-B14F-4D97-AF65-F5344CB8AC3E}">
        <p14:creationId xmlns:p14="http://schemas.microsoft.com/office/powerpoint/2010/main" val="82208845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EE1E43F-C091-614B-AA20-F39D0AACAA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0860"/>
            <a:ext cx="9572625" cy="4667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2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Bulleted list Segoe UI Regular 20/24. Dis </a:t>
            </a:r>
            <a:r>
              <a:rPr lang="en-US" dirty="0" err="1"/>
              <a:t>apid</a:t>
            </a:r>
            <a:r>
              <a:rPr lang="en-US" dirty="0"/>
              <a:t> es </a:t>
            </a:r>
            <a:r>
              <a:rPr lang="en-US" dirty="0" err="1"/>
              <a:t>simusanditis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ex et </a:t>
            </a:r>
            <a:r>
              <a:rPr lang="en-US" dirty="0" err="1"/>
              <a:t>illore</a:t>
            </a:r>
            <a:r>
              <a:rPr lang="en-US" dirty="0"/>
              <a:t>, </a:t>
            </a:r>
            <a:r>
              <a:rPr lang="en-US" dirty="0" err="1"/>
              <a:t>nectationet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dic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vit </a:t>
            </a:r>
            <a:r>
              <a:rPr lang="en-US" dirty="0" err="1"/>
              <a:t>velestium</a:t>
            </a:r>
            <a:r>
              <a:rPr lang="en-US" dirty="0"/>
              <a:t> </a:t>
            </a:r>
            <a:r>
              <a:rPr lang="en-US" dirty="0" err="1"/>
              <a:t>reperro</a:t>
            </a:r>
            <a:r>
              <a:rPr lang="en-US" dirty="0"/>
              <a:t> </a:t>
            </a:r>
            <a:r>
              <a:rPr lang="en-US" dirty="0" err="1"/>
              <a:t>rroviduntion</a:t>
            </a:r>
            <a:r>
              <a:rPr lang="en-US" dirty="0"/>
              <a:t> </a:t>
            </a:r>
            <a:r>
              <a:rPr lang="en-US" dirty="0" err="1"/>
              <a:t>conem</a:t>
            </a:r>
            <a:r>
              <a:rPr lang="en-US" dirty="0"/>
              <a:t> </a:t>
            </a:r>
            <a:r>
              <a:rPr lang="en-US" dirty="0" err="1"/>
              <a:t>rehend</a:t>
            </a:r>
            <a:br>
              <a:rPr lang="en-US" dirty="0"/>
            </a:br>
            <a:endParaRPr lang="en-US" dirty="0"/>
          </a:p>
          <a:p>
            <a:pPr marL="342900" marR="0" lvl="0" indent="-342900" algn="l" defTabSz="932742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Bulleted list Segoe UI Regular 20/24. Dis </a:t>
            </a:r>
            <a:r>
              <a:rPr lang="en-US" dirty="0" err="1"/>
              <a:t>apid</a:t>
            </a:r>
            <a:r>
              <a:rPr lang="en-US" dirty="0"/>
              <a:t> es </a:t>
            </a:r>
            <a:r>
              <a:rPr lang="en-US" dirty="0" err="1"/>
              <a:t>simusanditis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ex et </a:t>
            </a:r>
            <a:r>
              <a:rPr lang="en-US" dirty="0" err="1"/>
              <a:t>illore</a:t>
            </a:r>
            <a:r>
              <a:rPr lang="en-US" dirty="0"/>
              <a:t>, </a:t>
            </a:r>
            <a:r>
              <a:rPr lang="en-US" dirty="0" err="1"/>
              <a:t>nectationet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dic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vit </a:t>
            </a:r>
            <a:r>
              <a:rPr lang="en-US" dirty="0" err="1"/>
              <a:t>velestium</a:t>
            </a:r>
            <a:r>
              <a:rPr lang="en-US" dirty="0"/>
              <a:t> </a:t>
            </a:r>
            <a:r>
              <a:rPr lang="en-US" dirty="0" err="1"/>
              <a:t>reperro</a:t>
            </a:r>
            <a:r>
              <a:rPr lang="en-US" dirty="0"/>
              <a:t> </a:t>
            </a:r>
            <a:r>
              <a:rPr lang="en-US" dirty="0" err="1"/>
              <a:t>rroviduntion</a:t>
            </a:r>
            <a:r>
              <a:rPr lang="en-US" dirty="0"/>
              <a:t> </a:t>
            </a:r>
            <a:r>
              <a:rPr lang="en-US" dirty="0" err="1"/>
              <a:t>conem</a:t>
            </a:r>
            <a:r>
              <a:rPr lang="en-US" dirty="0"/>
              <a:t> </a:t>
            </a:r>
            <a:r>
              <a:rPr lang="en-US" dirty="0" err="1"/>
              <a:t>rehend</a:t>
            </a:r>
            <a:br>
              <a:rPr lang="en-US" dirty="0"/>
            </a:br>
            <a:endParaRPr lang="en-US" dirty="0"/>
          </a:p>
          <a:p>
            <a:pPr marL="342900" marR="0" lvl="0" indent="-342900" algn="l" defTabSz="932742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Bulleted list Segoe UI Regular 20/24. Dis </a:t>
            </a:r>
            <a:r>
              <a:rPr lang="en-US" dirty="0" err="1"/>
              <a:t>apid</a:t>
            </a:r>
            <a:r>
              <a:rPr lang="en-US" dirty="0"/>
              <a:t> es </a:t>
            </a:r>
            <a:r>
              <a:rPr lang="en-US" dirty="0" err="1"/>
              <a:t>simusanditis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ex et </a:t>
            </a:r>
            <a:r>
              <a:rPr lang="en-US" dirty="0" err="1"/>
              <a:t>illore</a:t>
            </a:r>
            <a:r>
              <a:rPr lang="en-US" dirty="0"/>
              <a:t>, </a:t>
            </a:r>
            <a:r>
              <a:rPr lang="en-US" dirty="0" err="1"/>
              <a:t>nectationet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dic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vit </a:t>
            </a:r>
            <a:r>
              <a:rPr lang="en-US" dirty="0" err="1"/>
              <a:t>velestium</a:t>
            </a:r>
            <a:r>
              <a:rPr lang="en-US" dirty="0"/>
              <a:t> </a:t>
            </a:r>
            <a:r>
              <a:rPr lang="en-US" dirty="0" err="1"/>
              <a:t>reperro</a:t>
            </a:r>
            <a:r>
              <a:rPr lang="en-US" dirty="0"/>
              <a:t> </a:t>
            </a:r>
            <a:r>
              <a:rPr lang="en-US" dirty="0" err="1"/>
              <a:t>rroviduntion</a:t>
            </a:r>
            <a:r>
              <a:rPr lang="en-US" dirty="0"/>
              <a:t> </a:t>
            </a:r>
            <a:r>
              <a:rPr lang="en-US" dirty="0" err="1"/>
              <a:t>conem</a:t>
            </a:r>
            <a:r>
              <a:rPr lang="en-US" dirty="0"/>
              <a:t> </a:t>
            </a:r>
            <a:r>
              <a:rPr lang="en-US" dirty="0" err="1"/>
              <a:t>rehend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5344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0860"/>
            <a:ext cx="9572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5042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3383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951A14E-1D63-9E44-9361-FD57A8BD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276" y="3445695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1C3BF983-4009-1049-9AD7-C94BE3AA19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5042" y="3445695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361C016-E331-F44F-ACAE-52E4AE734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20326" y="3445695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9385498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438" y="2410676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CCDF1654-4D2D-794C-BBB7-E1447C036FDB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2A6E05B-C65A-8C44-AC8B-AA08746E66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138" y="2645384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52482AC-A354-B546-9AAD-B3E0285120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2768" y="2645384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839620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07388" y="1631566"/>
            <a:ext cx="3681793" cy="3165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4395406" y="1631567"/>
            <a:ext cx="3684970" cy="3161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280" y="1631568"/>
            <a:ext cx="3681793" cy="3169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943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01F238-570E-E648-9E57-DAA86A7A8E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4663" y="2939529"/>
            <a:ext cx="3681412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77AA6F-F5D0-8349-8D7F-7A036C53AFE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9438" y="2932948"/>
            <a:ext cx="369093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83A4321-3796-F044-9126-51A6AA308B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07388" y="2946446"/>
            <a:ext cx="3681412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06DC0489-95B2-B74C-8FE4-80E75D67DE41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22038DD-9076-B34B-B54A-107DF3F024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280" y="5260328"/>
            <a:ext cx="3690937" cy="912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0C89B53-FA50-F248-AD0B-933DE098D7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2422" y="5260328"/>
            <a:ext cx="3690937" cy="912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11EA858-BBCA-2149-9368-C1FDBC6C8D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07388" y="5260328"/>
            <a:ext cx="3690937" cy="912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995485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6513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2601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8689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4777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30865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269538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42601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8689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34777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30865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269538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139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27288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89438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54763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02625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269538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75395D73-9049-014E-BEF9-A35587DB4139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CC09D91-3BB7-5C4A-98CF-F87FD6AACD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276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0A489FF-470D-734F-9769-61F47A78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426019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F43AC1C-4836-034C-B18E-A886EB0A09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86899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9221C77D-8F08-6C49-9011-B244AD138F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54763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F3776908-857F-F24D-9AF6-14CF938B56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02625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EFB7F2E6-D12A-0A47-939B-737BAD8176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245998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5EF402B-0A39-4444-AF7E-380A1C25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40" y="2347335"/>
            <a:ext cx="660400" cy="6604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F996C-B451-5D43-A1A7-18659348D8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398" y="2347335"/>
            <a:ext cx="660400" cy="6604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164D954-D4BE-604E-A1FA-5D4A16CC77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01" y="2347335"/>
            <a:ext cx="660400" cy="6604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FC96516-B0E2-964A-9976-F62D8A3CA0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63" y="2347335"/>
            <a:ext cx="660400" cy="66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42970E5-3D59-6D4C-802D-2A054118D5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98" y="2347335"/>
            <a:ext cx="660400" cy="6604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2F713FA-C34D-0546-BEC6-2429F7B462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5" y="2347335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697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DD3BB94-DC99-244C-91E3-A9764AF26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3FCEA3C-C822-5A4A-9561-695239EA77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3" name="MS logo white - EMF" descr="Microsoft logo white text version">
            <a:extLst>
              <a:ext uri="{FF2B5EF4-FFF2-40B4-BE49-F238E27FC236}">
                <a16:creationId xmlns:a16="http://schemas.microsoft.com/office/drawing/2014/main" id="{0D99F317-9DBC-73E1-203B-BD5428F79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37277" y="439189"/>
            <a:ext cx="1393641" cy="2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2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strike="noStrike"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F1DAFF6-F27C-B74D-96EC-43A1B70AA06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410718743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6403934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rgbClr val="FFFFFF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41926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0"/>
            <a:ext cx="12436475" cy="6994525"/>
          </a:xfrm>
          <a:prstGeom prst="rect">
            <a:avLst/>
          </a:prstGeom>
        </p:spPr>
      </p:pic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3504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62" y="-1"/>
            <a:ext cx="6093577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56530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4919662" cy="206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  <a:p>
            <a:pPr lvl="1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8" y="1960860"/>
            <a:ext cx="491966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Subhead Segoe UI Regular 20/24.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193607F-5D7C-414A-BD66-EADF11B22C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4763" y="3183626"/>
            <a:ext cx="6092825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9B6CD1B2-B033-3544-BC3C-77A135C65972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B8FCD16-3426-8B48-803D-6B6E81EED2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5138" y="2627970"/>
            <a:ext cx="4919661" cy="727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D336736-F7E2-BA48-AD3E-B0037BAC68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5137" y="3497262"/>
            <a:ext cx="4919662" cy="206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  <a:p>
            <a:pPr lvl="1"/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A36614-3522-794F-B70F-0659F06DAB3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5137" y="3711916"/>
            <a:ext cx="4919661" cy="727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874128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86263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8313791" y="2195639"/>
            <a:ext cx="3695703" cy="2641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182" y="2195639"/>
            <a:ext cx="3721892" cy="2641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499" y="2195637"/>
            <a:ext cx="3695702" cy="264147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17A0C5-B07A-A34B-9DBC-AEA2B456E2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975" y="3257272"/>
            <a:ext cx="3721100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287B92-3963-B94C-821F-3908B3544A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86263" y="3250274"/>
            <a:ext cx="369093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DC31788-B7D8-9D46-BE0A-6B7EED7110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13738" y="3250274"/>
            <a:ext cx="368458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F848FF14-9025-D34E-A47B-6D1957DCA63E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97163EF-E7E8-4446-98C1-DF17E29E73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3276" y="5260860"/>
            <a:ext cx="3690937" cy="682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E57B78A-F25C-4D46-917C-E53FD3A557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88443" y="5260860"/>
            <a:ext cx="3688758" cy="682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1AA5291-B66D-8249-B809-BA15DD1EEA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13738" y="5260860"/>
            <a:ext cx="3690937" cy="682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</p:spTree>
    <p:extLst>
      <p:ext uri="{BB962C8B-B14F-4D97-AF65-F5344CB8AC3E}">
        <p14:creationId xmlns:p14="http://schemas.microsoft.com/office/powerpoint/2010/main" val="354089618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48536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pt-BR"/>
              <a:t>Large 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2761498"/>
            <a:ext cx="4853622" cy="2522101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3490932"/>
            <a:ext cx="5951026" cy="55399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9732C163-B0E6-5B41-A1A7-C570F404A2CB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56932621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3490932"/>
            <a:ext cx="5951026" cy="55399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849" y="2040568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3638" y="2040568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E9958694-2D93-5A49-BF9C-C2FD1753BA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2963930-27DC-A146-BED0-307A0CE5F43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3277" y="2501585"/>
            <a:ext cx="1727200" cy="19858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EE99189-A4FF-8C44-809C-285F33AF91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33365" y="2501585"/>
            <a:ext cx="1727200" cy="19858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303834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53" y="496641"/>
            <a:ext cx="11087895" cy="6497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9975" y="3559515"/>
            <a:ext cx="7832726" cy="55399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A8F5F40B-56C9-1D43-9521-8583515F1C5D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4094364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65139" y="1989614"/>
            <a:ext cx="3690933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5" y="5973763"/>
            <a:ext cx="3690937" cy="3077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  <a:defRPr sz="1000" b="0" i="0" spc="0">
                <a:solidFill>
                  <a:srgbClr val="000000"/>
                </a:solidFill>
                <a:latin typeface="+mn-lt"/>
              </a:defRPr>
            </a:lvl1pPr>
            <a:lvl2pPr marL="0" marR="0" indent="0" algn="l" defTabSz="932742" rtl="0" eaLnBrk="1" fontAlgn="auto" latinLnBrk="0" hangingPunct="1">
              <a:lnSpc>
                <a:spcPts val="12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89438" y="5973763"/>
            <a:ext cx="36798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89438" y="1989614"/>
            <a:ext cx="3679825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302624" y="1989614"/>
            <a:ext cx="3695701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134" y="5783263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00549" y="5783263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02624" y="5783263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02624" y="5973763"/>
            <a:ext cx="36798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DD3304D6-24AF-6742-A22C-8D78DC39B07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3453166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02B9254-503D-8F44-9D4B-18675DFDE8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D6C119F-8C39-DF40-90FE-09B7E3ECDB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54886129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65138" y="2201862"/>
            <a:ext cx="11533187" cy="4159883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AD9F5927-827C-2E4D-8781-07CF39C2749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2764159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1882011"/>
            <a:ext cx="7604125" cy="1502728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48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Any 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7" y="448056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4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ch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639B99-B246-4F03-8095-C1512F1152D1}"/>
              </a:ext>
            </a:extLst>
          </p:cNvPr>
          <p:cNvSpPr/>
          <p:nvPr userDrawn="1"/>
        </p:nvSpPr>
        <p:spPr bwMode="auto">
          <a:xfrm>
            <a:off x="0" y="0"/>
            <a:ext cx="12436475" cy="6994525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51028" fontAlgn="base">
              <a:spcBef>
                <a:spcPct val="0"/>
              </a:spcBef>
              <a:spcAft>
                <a:spcPct val="0"/>
              </a:spcAft>
            </a:pPr>
            <a:endParaRPr lang="en-US" sz="204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09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cod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CEE2ED2-76B4-9F41-8074-736FC3EE6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567457"/>
            <a:ext cx="11530584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/>
              <a:t>Software code slide</a:t>
            </a:r>
          </a:p>
        </p:txBody>
      </p:sp>
    </p:spTree>
    <p:extLst>
      <p:ext uri="{BB962C8B-B14F-4D97-AF65-F5344CB8AC3E}">
        <p14:creationId xmlns:p14="http://schemas.microsoft.com/office/powerpoint/2010/main" val="1507306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83EBA8-9428-5042-A6AB-BA1563CB9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19340-DB0C-B34E-84FE-2AA1A19A5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074" y="0"/>
            <a:ext cx="6093577" cy="69945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09A9D1-6212-8B49-96D7-B3E9D17D4B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881A9F1-B3A4-0742-8DAD-18EC8A78C5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4216182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BDF03-4137-9B4F-811A-B300BDF9B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23" y="210208"/>
            <a:ext cx="5695363" cy="653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54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DB9C92-5B22-1645-98AA-DEA153351D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21" y="327991"/>
            <a:ext cx="5522090" cy="63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8001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07D490-6D76-184D-B20A-2C0F2F3DD099}"/>
              </a:ext>
            </a:extLst>
          </p:cNvPr>
          <p:cNvSpPr/>
          <p:nvPr userDrawn="1"/>
        </p:nvSpPr>
        <p:spPr bwMode="auto">
          <a:xfrm>
            <a:off x="6234457" y="0"/>
            <a:ext cx="6202018" cy="6994525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B63C3A-8B21-B940-BD1D-D9281E6DD2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77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0734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228DA-C78B-F44C-94F8-7128E0B2D7A7}"/>
              </a:ext>
            </a:extLst>
          </p:cNvPr>
          <p:cNvSpPr/>
          <p:nvPr userDrawn="1"/>
        </p:nvSpPr>
        <p:spPr bwMode="auto">
          <a:xfrm>
            <a:off x="6234457" y="0"/>
            <a:ext cx="6202018" cy="6994525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E84EF-6F95-A646-8F37-FD94FE907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4457" y="0"/>
            <a:ext cx="6202018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283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43AB1-0CDE-B44D-8883-27DEB7B914EA}"/>
              </a:ext>
            </a:extLst>
          </p:cNvPr>
          <p:cNvSpPr/>
          <p:nvPr userDrawn="1"/>
        </p:nvSpPr>
        <p:spPr bwMode="auto">
          <a:xfrm>
            <a:off x="6234457" y="0"/>
            <a:ext cx="6202018" cy="6994525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0159D-061E-A640-B0A5-C7A703E35A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77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981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138" y="567457"/>
            <a:ext cx="11530584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5138" y="1853742"/>
            <a:ext cx="11456988" cy="2062103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1"/>
            <a:r>
              <a:rPr lang="en-US"/>
              <a:t>Large: subhead Segoe UI Regular 20/24</a:t>
            </a:r>
          </a:p>
          <a:p>
            <a:pPr lvl="1"/>
            <a:endParaRPr lang="en-US"/>
          </a:p>
          <a:p>
            <a:pPr lvl="2"/>
            <a:r>
              <a:rPr lang="en-US"/>
              <a:t>Medium: paragraph heading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3"/>
            <a:r>
              <a:rPr lang="en-US"/>
              <a:t>Medium: paragraph body copy Segoe UI Regular 14/18</a:t>
            </a:r>
          </a:p>
          <a:p>
            <a:pPr lvl="3"/>
            <a:endParaRPr lang="en-US"/>
          </a:p>
          <a:p>
            <a:pPr lvl="4"/>
            <a:r>
              <a:rPr lang="en-US"/>
              <a:t>Small: caption heading Segoe UI Bold 10/12</a:t>
            </a:r>
          </a:p>
          <a:p>
            <a:pPr lvl="6"/>
            <a:r>
              <a:rPr lang="en-US"/>
              <a:t>Small: caption body copy Segoe UI Regular 10/12</a:t>
            </a:r>
          </a:p>
          <a:p>
            <a:pPr lvl="6"/>
            <a:endParaRPr lang="en-US"/>
          </a:p>
          <a:p>
            <a:pPr lvl="6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1908" y="2898552"/>
            <a:ext cx="6979503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81" r:id="rId3"/>
    <p:sldLayoutId id="2147484583" r:id="rId4"/>
    <p:sldLayoutId id="2147484585" r:id="rId5"/>
    <p:sldLayoutId id="2147484586" r:id="rId6"/>
    <p:sldLayoutId id="2147484587" r:id="rId7"/>
    <p:sldLayoutId id="2147484588" r:id="rId8"/>
    <p:sldLayoutId id="2147484589" r:id="rId9"/>
    <p:sldLayoutId id="2147484590" r:id="rId10"/>
    <p:sldLayoutId id="2147484591" r:id="rId11"/>
    <p:sldLayoutId id="2147484592" r:id="rId12"/>
    <p:sldLayoutId id="2147484556" r:id="rId13"/>
    <p:sldLayoutId id="2147484557" r:id="rId14"/>
    <p:sldLayoutId id="2147484610" r:id="rId15"/>
    <p:sldLayoutId id="2147484558" r:id="rId16"/>
    <p:sldLayoutId id="2147484559" r:id="rId17"/>
    <p:sldLayoutId id="2147484560" r:id="rId18"/>
    <p:sldLayoutId id="2147484561" r:id="rId19"/>
    <p:sldLayoutId id="2147484562" r:id="rId20"/>
    <p:sldLayoutId id="2147484580" r:id="rId21"/>
    <p:sldLayoutId id="2147484563" r:id="rId22"/>
    <p:sldLayoutId id="2147484564" r:id="rId23"/>
    <p:sldLayoutId id="2147484566" r:id="rId24"/>
    <p:sldLayoutId id="2147484567" r:id="rId25"/>
    <p:sldLayoutId id="2147484568" r:id="rId26"/>
    <p:sldLayoutId id="2147484577" r:id="rId27"/>
    <p:sldLayoutId id="2147484570" r:id="rId28"/>
    <p:sldLayoutId id="2147484571" r:id="rId29"/>
    <p:sldLayoutId id="2147484572" r:id="rId30"/>
    <p:sldLayoutId id="2147484576" r:id="rId31"/>
    <p:sldLayoutId id="2147484611" r:id="rId32"/>
  </p:sldLayoutIdLst>
  <p:transition>
    <p:fade/>
  </p:transition>
  <p:hf hd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-50" baseline="0">
          <a:solidFill>
            <a:srgbClr val="000000"/>
          </a:solidFill>
          <a:latin typeface="+mj-lt"/>
          <a:ea typeface="+mn-ea"/>
          <a:cs typeface="+mn-cs"/>
        </a:defRPr>
      </a:lvl1pPr>
      <a:lvl2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Tx/>
        <a:buNone/>
        <a:tabLst/>
        <a:defRPr sz="2000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000" b="1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331854" indent="0" algn="l" defTabSz="93274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327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000" kern="1200">
          <a:solidFill>
            <a:srgbClr val="000000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 userDrawn="1">
          <p15:clr>
            <a:srgbClr val="C35EA4"/>
          </p15:clr>
        </p15:guide>
        <p15:guide id="32" pos="1528" userDrawn="1">
          <p15:clr>
            <a:srgbClr val="C35EA4"/>
          </p15:clr>
        </p15:guide>
        <p15:guide id="33" pos="2621" userDrawn="1">
          <p15:clr>
            <a:srgbClr val="C35EA4"/>
          </p15:clr>
        </p15:guide>
        <p15:guide id="34" pos="2765" userDrawn="1">
          <p15:clr>
            <a:srgbClr val="C35EA4"/>
          </p15:clr>
        </p15:guide>
        <p15:guide id="35" pos="3854" userDrawn="1">
          <p15:clr>
            <a:srgbClr val="C35EA4"/>
          </p15:clr>
        </p15:guide>
        <p15:guide id="36" pos="4003" userDrawn="1">
          <p15:clr>
            <a:srgbClr val="C35EA4"/>
          </p15:clr>
        </p15:guide>
        <p15:guide id="37" pos="5083" userDrawn="1">
          <p15:clr>
            <a:srgbClr val="C35EA4"/>
          </p15:clr>
        </p15:guide>
        <p15:guide id="38" pos="5230" userDrawn="1">
          <p15:clr>
            <a:srgbClr val="C35EA4"/>
          </p15:clr>
        </p15:guide>
        <p15:guide id="39" pos="6323" userDrawn="1">
          <p15:clr>
            <a:srgbClr val="C35EA4"/>
          </p15:clr>
        </p15:guide>
        <p15:guide id="40" pos="6469" userDrawn="1">
          <p15:clr>
            <a:srgbClr val="C35EA4"/>
          </p15:clr>
        </p15:guide>
        <p15:guide id="41" pos="269" userDrawn="1">
          <p15:clr>
            <a:srgbClr val="F26B43"/>
          </p15:clr>
        </p15:guide>
        <p15:guide id="42" pos="7565" userDrawn="1">
          <p15:clr>
            <a:srgbClr val="F26B43"/>
          </p15:clr>
        </p15:guide>
        <p15:guide id="43" orient="horz" pos="751" userDrawn="1">
          <p15:clr>
            <a:srgbClr val="5ACBF0"/>
          </p15:clr>
        </p15:guide>
        <p15:guide id="44" orient="horz" pos="1387" userDrawn="1">
          <p15:clr>
            <a:srgbClr val="5ACBF0"/>
          </p15:clr>
        </p15:guide>
        <p15:guide id="45" orient="horz" pos="605" userDrawn="1">
          <p15:clr>
            <a:srgbClr val="5ACBF0"/>
          </p15:clr>
        </p15:guide>
        <p15:guide id="46" orient="horz" pos="1514" userDrawn="1">
          <p15:clr>
            <a:srgbClr val="5ACBF0"/>
          </p15:clr>
        </p15:guide>
        <p15:guide id="47" orient="horz" pos="2130" userDrawn="1">
          <p15:clr>
            <a:srgbClr val="5ACBF0"/>
          </p15:clr>
        </p15:guide>
        <p15:guide id="48" orient="horz" pos="2299" userDrawn="1">
          <p15:clr>
            <a:srgbClr val="5ACBF0"/>
          </p15:clr>
        </p15:guide>
        <p15:guide id="49" orient="horz" pos="283" userDrawn="1">
          <p15:clr>
            <a:srgbClr val="F26B43"/>
          </p15:clr>
        </p15:guide>
        <p15:guide id="50" orient="horz" pos="4123" userDrawn="1">
          <p15:clr>
            <a:srgbClr val="F26B43"/>
          </p15:clr>
        </p15:guide>
        <p15:guide id="51" orient="horz" pos="2891" userDrawn="1">
          <p15:clr>
            <a:srgbClr val="5ACBF0"/>
          </p15:clr>
        </p15:guide>
        <p15:guide id="52" orient="horz" pos="3019" userDrawn="1">
          <p15:clr>
            <a:srgbClr val="5ACBF0"/>
          </p15:clr>
        </p15:guide>
        <p15:guide id="53" orient="horz" pos="3643" userDrawn="1">
          <p15:clr>
            <a:srgbClr val="5ACBF0"/>
          </p15:clr>
        </p15:guide>
        <p15:guide id="54" orient="horz" pos="3763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138" y="567457"/>
            <a:ext cx="11530584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1908" y="2898552"/>
            <a:ext cx="6979503" cy="118813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32683-9535-EA4A-933A-0D812239AE62}"/>
              </a:ext>
            </a:extLst>
          </p:cNvPr>
          <p:cNvSpPr txBox="1">
            <a:spLocks/>
          </p:cNvSpPr>
          <p:nvPr userDrawn="1"/>
        </p:nvSpPr>
        <p:spPr>
          <a:xfrm>
            <a:off x="465138" y="1853742"/>
            <a:ext cx="11456988" cy="1815882"/>
          </a:xfrm>
          <a:prstGeom prst="rect">
            <a:avLst/>
          </a:prstGeom>
        </p:spPr>
        <p:txBody>
          <a:bodyPr/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-50" baseline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000" b="1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331854" indent="0" algn="l" defTabSz="93274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3274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000">
                <a:latin typeface="Consolas" charset="0"/>
                <a:ea typeface="Consolas" charset="0"/>
                <a:cs typeface="Consolas" charset="0"/>
              </a:rPr>
              <a:t>This slide layout uses Consolas 20/24pt, a monotype font which is ideal for showing software code. </a:t>
            </a:r>
          </a:p>
        </p:txBody>
      </p:sp>
    </p:spTree>
    <p:extLst>
      <p:ext uri="{BB962C8B-B14F-4D97-AF65-F5344CB8AC3E}">
        <p14:creationId xmlns:p14="http://schemas.microsoft.com/office/powerpoint/2010/main" val="329440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</p:sldLayoutIdLst>
  <p:transition>
    <p:fade/>
  </p:transition>
  <p:hf hd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-50" baseline="0">
          <a:solidFill>
            <a:srgbClr val="000000"/>
          </a:solidFill>
          <a:latin typeface="+mj-lt"/>
          <a:ea typeface="+mn-ea"/>
          <a:cs typeface="+mn-cs"/>
        </a:defRPr>
      </a:lvl1pPr>
      <a:lvl2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000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000" b="1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331854" indent="0" algn="l" defTabSz="93274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327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000" kern="1200">
          <a:solidFill>
            <a:srgbClr val="000000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>
          <p15:clr>
            <a:srgbClr val="C35EA4"/>
          </p15:clr>
        </p15:guide>
        <p15:guide id="32" pos="1528">
          <p15:clr>
            <a:srgbClr val="C35EA4"/>
          </p15:clr>
        </p15:guide>
        <p15:guide id="33" pos="2621">
          <p15:clr>
            <a:srgbClr val="C35EA4"/>
          </p15:clr>
        </p15:guide>
        <p15:guide id="34" pos="2765">
          <p15:clr>
            <a:srgbClr val="C35EA4"/>
          </p15:clr>
        </p15:guide>
        <p15:guide id="35" pos="3854">
          <p15:clr>
            <a:srgbClr val="C35EA4"/>
          </p15:clr>
        </p15:guide>
        <p15:guide id="36" pos="4003">
          <p15:clr>
            <a:srgbClr val="C35EA4"/>
          </p15:clr>
        </p15:guide>
        <p15:guide id="37" pos="5083">
          <p15:clr>
            <a:srgbClr val="C35EA4"/>
          </p15:clr>
        </p15:guide>
        <p15:guide id="38" pos="5230">
          <p15:clr>
            <a:srgbClr val="C35EA4"/>
          </p15:clr>
        </p15:guide>
        <p15:guide id="39" pos="6323">
          <p15:clr>
            <a:srgbClr val="C35EA4"/>
          </p15:clr>
        </p15:guide>
        <p15:guide id="40" pos="6469">
          <p15:clr>
            <a:srgbClr val="C35EA4"/>
          </p15:clr>
        </p15:guide>
        <p15:guide id="41" pos="269">
          <p15:clr>
            <a:srgbClr val="F26B43"/>
          </p15:clr>
        </p15:guide>
        <p15:guide id="42" pos="7565">
          <p15:clr>
            <a:srgbClr val="F26B43"/>
          </p15:clr>
        </p15:guide>
        <p15:guide id="43" orient="horz" pos="751">
          <p15:clr>
            <a:srgbClr val="5ACBF0"/>
          </p15:clr>
        </p15:guide>
        <p15:guide id="44" orient="horz" pos="1387">
          <p15:clr>
            <a:srgbClr val="5ACBF0"/>
          </p15:clr>
        </p15:guide>
        <p15:guide id="45" orient="horz" pos="605">
          <p15:clr>
            <a:srgbClr val="5ACBF0"/>
          </p15:clr>
        </p15:guide>
        <p15:guide id="46" orient="horz" pos="1514">
          <p15:clr>
            <a:srgbClr val="5ACBF0"/>
          </p15:clr>
        </p15:guide>
        <p15:guide id="47" orient="horz" pos="2130">
          <p15:clr>
            <a:srgbClr val="5ACBF0"/>
          </p15:clr>
        </p15:guide>
        <p15:guide id="48" orient="horz" pos="2299">
          <p15:clr>
            <a:srgbClr val="5ACBF0"/>
          </p15:clr>
        </p15:guide>
        <p15:guide id="49" orient="horz" pos="283">
          <p15:clr>
            <a:srgbClr val="F26B43"/>
          </p15:clr>
        </p15:guide>
        <p15:guide id="50" orient="horz" pos="4123">
          <p15:clr>
            <a:srgbClr val="F26B43"/>
          </p15:clr>
        </p15:guide>
        <p15:guide id="51" orient="horz" pos="2891">
          <p15:clr>
            <a:srgbClr val="5ACBF0"/>
          </p15:clr>
        </p15:guide>
        <p15:guide id="52" orient="horz" pos="3019">
          <p15:clr>
            <a:srgbClr val="5ACBF0"/>
          </p15:clr>
        </p15:guide>
        <p15:guide id="53" orient="horz" pos="3643">
          <p15:clr>
            <a:srgbClr val="5ACBF0"/>
          </p15:clr>
        </p15:guide>
        <p15:guide id="54" orient="horz" pos="376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gbouncer.org/config.html#section-peers" TargetMode="Externa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4E2F2-56FC-45C2-B2FD-9A4369F2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216" y="1296955"/>
            <a:ext cx="9823498" cy="2301225"/>
          </a:xfrm>
        </p:spPr>
        <p:txBody>
          <a:bodyPr/>
          <a:lstStyle/>
          <a:p>
            <a:r>
              <a:rPr lang="en-US" dirty="0"/>
              <a:t>Postgres load balancing</a:t>
            </a:r>
            <a:br>
              <a:rPr lang="en-US" dirty="0"/>
            </a:br>
            <a:r>
              <a:rPr lang="en-US" dirty="0"/>
              <a:t>is secretly broken:</a:t>
            </a:r>
            <a:br>
              <a:rPr lang="en-US" dirty="0"/>
            </a:br>
            <a:r>
              <a:rPr lang="en-US" dirty="0"/>
              <a:t>The cancellation problem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A9EA7-422F-465D-AB45-356AEE8318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3216" y="3839553"/>
            <a:ext cx="9795376" cy="2554545"/>
          </a:xfrm>
        </p:spPr>
        <p:txBody>
          <a:bodyPr/>
          <a:lstStyle/>
          <a:p>
            <a:r>
              <a:rPr lang="en-US" sz="2800" dirty="0">
                <a:latin typeface="+mj-lt"/>
                <a:cs typeface="Segoe UI"/>
              </a:rPr>
              <a:t>Jelte Fennema</a:t>
            </a:r>
            <a:r>
              <a:rPr lang="en-NL" sz="2800" dirty="0">
                <a:latin typeface="+mj-lt"/>
                <a:cs typeface="Segoe UI"/>
              </a:rPr>
              <a:t>-Nio</a:t>
            </a:r>
            <a:endParaRPr lang="en-US" sz="2800" dirty="0">
              <a:latin typeface="+mj-lt"/>
              <a:cs typeface="Segoe UI"/>
            </a:endParaRPr>
          </a:p>
          <a:p>
            <a:r>
              <a:rPr lang="en-NL" dirty="0">
                <a:latin typeface="+mj-lt"/>
                <a:cs typeface="Segoe UI"/>
              </a:rPr>
              <a:t>Principal</a:t>
            </a:r>
            <a:r>
              <a:rPr lang="en-US" dirty="0">
                <a:latin typeface="+mj-lt"/>
                <a:cs typeface="Segoe UI"/>
              </a:rPr>
              <a:t> Software Engineer @ Microsoft</a:t>
            </a:r>
            <a:br>
              <a:rPr lang="en-US" dirty="0">
                <a:latin typeface="+mj-lt"/>
                <a:cs typeface="Segoe UI"/>
              </a:rPr>
            </a:br>
            <a:r>
              <a:rPr lang="en-US" dirty="0">
                <a:latin typeface="+mj-lt"/>
                <a:cs typeface="Segoe UI"/>
              </a:rPr>
              <a:t>Maintainer of Citus &amp; PgBouncer</a:t>
            </a:r>
          </a:p>
          <a:p>
            <a:r>
              <a:rPr lang="en-US" dirty="0">
                <a:latin typeface="+mj-lt"/>
                <a:cs typeface="Segoe UI"/>
              </a:rPr>
              <a:t>Contributing to Postgres semi-regularly</a:t>
            </a:r>
            <a:br>
              <a:rPr lang="en-US" dirty="0">
                <a:latin typeface="+mj-lt"/>
                <a:cs typeface="Segoe UI"/>
              </a:rPr>
            </a:br>
            <a:br>
              <a:rPr lang="en-US" dirty="0">
                <a:latin typeface="+mj-lt"/>
                <a:cs typeface="Segoe UI"/>
              </a:rPr>
            </a:br>
            <a:r>
              <a:rPr lang="en-US" dirty="0">
                <a:latin typeface="+mj-lt"/>
                <a:cs typeface="Segoe UI"/>
              </a:rPr>
              <a:t>@JelteF</a:t>
            </a:r>
            <a:endParaRPr lang="en-NL" dirty="0">
              <a:latin typeface="+mj-lt"/>
              <a:cs typeface="Segoe UI"/>
            </a:endParaRPr>
          </a:p>
          <a:p>
            <a:endParaRPr lang="en-GB" dirty="0"/>
          </a:p>
          <a:p>
            <a:r>
              <a:rPr lang="en-GB" dirty="0"/>
              <a:t>202</a:t>
            </a:r>
            <a:r>
              <a:rPr lang="en-US" dirty="0"/>
              <a:t>3</a:t>
            </a:r>
            <a:r>
              <a:rPr lang="en-GB" dirty="0"/>
              <a:t>-0</a:t>
            </a:r>
            <a:r>
              <a:rPr lang="en-US" dirty="0"/>
              <a:t>2</a:t>
            </a:r>
            <a:r>
              <a:rPr lang="en-GB" dirty="0"/>
              <a:t>-</a:t>
            </a:r>
            <a:r>
              <a:rPr lang="en-US" dirty="0"/>
              <a:t>29</a:t>
            </a:r>
            <a:endParaRPr lang="en-GB" dirty="0"/>
          </a:p>
        </p:txBody>
      </p:sp>
      <p:pic>
        <p:nvPicPr>
          <p:cNvPr id="5" name="Picture 4" descr="Two elephants on a scale&#10;&#10;Description automatically generated">
            <a:extLst>
              <a:ext uri="{FF2B5EF4-FFF2-40B4-BE49-F238E27FC236}">
                <a16:creationId xmlns:a16="http://schemas.microsoft.com/office/drawing/2014/main" id="{803F90B5-76B2-F412-F3F2-4BF6F600E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2417763"/>
            <a:ext cx="4587874" cy="458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3B79-9762-5D21-C408-0E0D56A4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Schema-based sharding with Citus</a:t>
            </a:r>
            <a:endParaRPr lang="LID4096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73A67D7-1764-5754-C3E4-C3FADF215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1306702"/>
            <a:ext cx="5268913" cy="533539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18D6C02-8E60-3012-CC63-9244175F8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62" y="1298392"/>
            <a:ext cx="5268913" cy="53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8944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FE4AC-51AB-7979-6A7B-022705CF1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55" y="3077367"/>
            <a:ext cx="5537797" cy="839787"/>
          </a:xfrm>
        </p:spPr>
        <p:txBody>
          <a:bodyPr/>
          <a:lstStyle/>
          <a:p>
            <a:r>
              <a:rPr lang="en-US" dirty="0"/>
              <a:t>Traffic needs to be spread</a:t>
            </a:r>
            <a:endParaRPr lang="LID4096" dirty="0"/>
          </a:p>
        </p:txBody>
      </p:sp>
      <p:pic>
        <p:nvPicPr>
          <p:cNvPr id="7" name="Picture 6" descr="A highway with many cars on it&#10;&#10;Description automatically generated">
            <a:extLst>
              <a:ext uri="{FF2B5EF4-FFF2-40B4-BE49-F238E27FC236}">
                <a16:creationId xmlns:a16="http://schemas.microsoft.com/office/drawing/2014/main" id="{3183DE29-1012-8654-88D2-61278C84F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052" y="-1"/>
            <a:ext cx="699452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533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9D91C3-6BA1-8C96-E97D-272210F6275F}"/>
              </a:ext>
            </a:extLst>
          </p:cNvPr>
          <p:cNvSpPr/>
          <p:nvPr/>
        </p:nvSpPr>
        <p:spPr bwMode="auto">
          <a:xfrm>
            <a:off x="340237" y="1866123"/>
            <a:ext cx="9822426" cy="57849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LID4096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3A4136-CE54-416E-8107-13EB9CABD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How to do load balancing?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AAA09-80AD-4AA6-A843-1DCA70270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1436291"/>
          </a:xfrm>
        </p:spPr>
        <p:txBody>
          <a:bodyPr/>
          <a:lstStyle/>
          <a:p>
            <a:r>
              <a:rPr lang="en-GB" dirty="0"/>
              <a:t>Option 1: Client-side load balancing</a:t>
            </a:r>
          </a:p>
          <a:p>
            <a:endParaRPr lang="en-GB" sz="1200" dirty="0"/>
          </a:p>
          <a:p>
            <a:r>
              <a:rPr lang="en-GB" dirty="0"/>
              <a:t>Option 2: Server-side load balancing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353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7D481-02C8-492A-8DBA-9381E9B9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77" y="2582862"/>
            <a:ext cx="4825188" cy="1828800"/>
          </a:xfrm>
        </p:spPr>
        <p:txBody>
          <a:bodyPr/>
          <a:lstStyle/>
          <a:p>
            <a:r>
              <a:rPr lang="en-US" sz="3600" dirty="0"/>
              <a:t>Client</a:t>
            </a:r>
            <a:r>
              <a:rPr lang="en-US" dirty="0"/>
              <a:t>s</a:t>
            </a:r>
            <a:r>
              <a:rPr lang="en-US" sz="3600" dirty="0"/>
              <a:t> know about all servers and choose different ones</a:t>
            </a:r>
          </a:p>
        </p:txBody>
      </p:sp>
      <p:pic>
        <p:nvPicPr>
          <p:cNvPr id="5" name="Picture 4" descr="A person's face with elephants around it&#10;&#10;Description automatically generated">
            <a:extLst>
              <a:ext uri="{FF2B5EF4-FFF2-40B4-BE49-F238E27FC236}">
                <a16:creationId xmlns:a16="http://schemas.microsoft.com/office/drawing/2014/main" id="{4B882BA1-4685-D1A4-A43B-AF64ECE02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50" y="-1"/>
            <a:ext cx="699452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137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BADEE-5776-542E-A205-38C9BD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Client-side load balancing: problem 1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D7C86-9B21-D4A5-032F-132208968B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359073"/>
          </a:xfrm>
        </p:spPr>
        <p:txBody>
          <a:bodyPr/>
          <a:lstStyle/>
          <a:p>
            <a:r>
              <a:rPr lang="en-US" dirty="0"/>
              <a:t>Every client needs logic to choose a server</a:t>
            </a:r>
          </a:p>
        </p:txBody>
      </p:sp>
    </p:spTree>
    <p:extLst>
      <p:ext uri="{BB962C8B-B14F-4D97-AF65-F5344CB8AC3E}">
        <p14:creationId xmlns:p14="http://schemas.microsoft.com/office/powerpoint/2010/main" val="133871702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186D4-AF5E-4A29-9244-85C030B8D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Client-side load balancing: client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AC7AA-0D31-4553-930D-CEE4ED456F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2934137"/>
          </a:xfrm>
        </p:spPr>
        <p:txBody>
          <a:bodyPr/>
          <a:lstStyle/>
          <a:p>
            <a:r>
              <a:rPr lang="en-GB" dirty="0"/>
              <a:t>Many client libraries support it:</a:t>
            </a:r>
          </a:p>
          <a:p>
            <a:pPr marL="800100" lvl="2" indent="-34290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JDBC (Java)</a:t>
            </a:r>
          </a:p>
          <a:p>
            <a:pPr marL="800100" lvl="2" indent="-342900"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chemeClr val="tx1"/>
                </a:solidFill>
                <a:latin typeface="+mn-lt"/>
              </a:rPr>
              <a:t>Npgsql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(C#)</a:t>
            </a:r>
          </a:p>
          <a:p>
            <a:pPr marL="800100" lvl="2" indent="-34290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rust-</a:t>
            </a:r>
            <a:r>
              <a:rPr lang="en-GB" sz="2400" dirty="0" err="1">
                <a:solidFill>
                  <a:schemeClr val="tx1"/>
                </a:solidFill>
                <a:latin typeface="+mn-lt"/>
              </a:rPr>
              <a:t>postgres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(Rust)</a:t>
            </a:r>
          </a:p>
          <a:p>
            <a:pPr marL="800100" lvl="2" indent="-34290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any </a:t>
            </a:r>
            <a:r>
              <a:rPr lang="en-GB" sz="2400" dirty="0" err="1">
                <a:solidFill>
                  <a:schemeClr val="tx1"/>
                </a:solidFill>
                <a:latin typeface="+mn-lt"/>
              </a:rPr>
              <a:t>libpq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based client since PG16 (I contributed this)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But many others don’t:</a:t>
            </a:r>
          </a:p>
          <a:p>
            <a:pPr marL="800100" lvl="2" indent="-342900">
              <a:buFont typeface="Segoe UI Symbol" panose="020B0502040204020203" pitchFamily="34" charset="0"/>
              <a:buChar char="✘"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github.com/lib/</a:t>
            </a:r>
            <a:r>
              <a:rPr lang="en-GB" sz="2400" dirty="0" err="1">
                <a:solidFill>
                  <a:schemeClr val="tx1"/>
                </a:solidFill>
                <a:latin typeface="+mn-lt"/>
              </a:rPr>
              <a:t>pq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(Go)</a:t>
            </a:r>
          </a:p>
          <a:p>
            <a:pPr marL="800100" lvl="2" indent="-342900">
              <a:buFont typeface="Segoe UI Symbol" panose="020B0502040204020203" pitchFamily="34" charset="0"/>
              <a:buChar char="✘"/>
            </a:pPr>
            <a:r>
              <a:rPr lang="en-GB" sz="2400" dirty="0" err="1">
                <a:solidFill>
                  <a:schemeClr val="tx1"/>
                </a:solidFill>
                <a:latin typeface="+mn-lt"/>
              </a:rPr>
              <a:t>Asyncpg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(Python)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2930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07C1D-C979-9EC9-4D9E-8BB32C3A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3D842-56F5-9610-98B2-13DBBCEE0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Client-side load balancing: problem 2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BDCD1-9BAD-8C07-EC6E-5C8B94331B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359073"/>
          </a:xfrm>
        </p:spPr>
        <p:txBody>
          <a:bodyPr/>
          <a:lstStyle/>
          <a:p>
            <a:r>
              <a:rPr lang="en-US" dirty="0"/>
              <a:t>Every client needs to know about</a:t>
            </a:r>
            <a:r>
              <a:rPr lang="en-NL" dirty="0"/>
              <a:t> all</a:t>
            </a:r>
            <a:r>
              <a:rPr lang="en-US" dirty="0"/>
              <a:t> the servers</a:t>
            </a:r>
          </a:p>
        </p:txBody>
      </p:sp>
    </p:spTree>
    <p:extLst>
      <p:ext uri="{BB962C8B-B14F-4D97-AF65-F5344CB8AC3E}">
        <p14:creationId xmlns:p14="http://schemas.microsoft.com/office/powerpoint/2010/main" val="45923182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7C172-829F-DF4A-73B6-C4CCB5CF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Client-side load balancing: server discovery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420F4-7D1E-91A6-A668-DE5479CD9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1436291"/>
          </a:xfrm>
        </p:spPr>
        <p:txBody>
          <a:bodyPr/>
          <a:lstStyle/>
          <a:p>
            <a:r>
              <a:rPr lang="en-US" dirty="0"/>
              <a:t>Option 1: Hardcoded list of IPs or domains used by client</a:t>
            </a:r>
          </a:p>
          <a:p>
            <a:r>
              <a:rPr lang="en-US" dirty="0"/>
              <a:t>Option 2: Multiple DNS records for the same domain, one for each server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6949868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8A5D5-E280-0591-80AB-6D1ECB37A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5820-71CE-3278-4B2B-A585523B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Client-side load balancing: problem 3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0A213-B4D4-1EA7-1B70-F115894EE3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359073"/>
          </a:xfrm>
        </p:spPr>
        <p:txBody>
          <a:bodyPr/>
          <a:lstStyle/>
          <a:p>
            <a:r>
              <a:rPr lang="en-US" dirty="0"/>
              <a:t>Cache invalidation… What happens when you add a server?</a:t>
            </a:r>
          </a:p>
        </p:txBody>
      </p:sp>
    </p:spTree>
    <p:extLst>
      <p:ext uri="{BB962C8B-B14F-4D97-AF65-F5344CB8AC3E}">
        <p14:creationId xmlns:p14="http://schemas.microsoft.com/office/powerpoint/2010/main" val="38761277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78F76-5612-CC5D-6542-1F9FABF8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71C681-6CE6-F78E-7892-7268099EBD06}"/>
              </a:ext>
            </a:extLst>
          </p:cNvPr>
          <p:cNvSpPr/>
          <p:nvPr/>
        </p:nvSpPr>
        <p:spPr bwMode="auto">
          <a:xfrm>
            <a:off x="340237" y="2499470"/>
            <a:ext cx="9822426" cy="71959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LID4096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DD059-3FBB-4274-C1F5-10307BCC8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How to do load balancing?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000FF-A4F2-F495-2596-C50440DE99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1077218"/>
          </a:xfrm>
        </p:spPr>
        <p:txBody>
          <a:bodyPr/>
          <a:lstStyle/>
          <a:p>
            <a:r>
              <a:rPr lang="en-GB" dirty="0"/>
              <a:t>Option 1: Client-side load balancing</a:t>
            </a:r>
          </a:p>
          <a:p>
            <a:endParaRPr lang="en-GB" sz="1200" dirty="0"/>
          </a:p>
          <a:p>
            <a:r>
              <a:rPr lang="en-GB" dirty="0"/>
              <a:t>Option 2: Server-side load balancing</a:t>
            </a:r>
          </a:p>
        </p:txBody>
      </p:sp>
    </p:spTree>
    <p:extLst>
      <p:ext uri="{BB962C8B-B14F-4D97-AF65-F5344CB8AC3E}">
        <p14:creationId xmlns:p14="http://schemas.microsoft.com/office/powerpoint/2010/main" val="173676190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56ACF-17D3-44FC-F209-DBB721C7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sz="3600" dirty="0"/>
              <a:t>What am I going to talk about?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C3603-78F3-FFC8-9008-EF68A58DB9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2154436"/>
          </a:xfrm>
        </p:spPr>
        <p:txBody>
          <a:bodyPr/>
          <a:lstStyle/>
          <a:p>
            <a:r>
              <a:rPr lang="en-NL" dirty="0"/>
              <a:t>Load balancing across </a:t>
            </a:r>
            <a:r>
              <a:rPr lang="en-GB" dirty="0"/>
              <a:t>P</a:t>
            </a:r>
            <a:r>
              <a:rPr lang="en-NL" dirty="0" err="1"/>
              <a:t>ostgres</a:t>
            </a:r>
            <a:r>
              <a:rPr lang="en-NL" dirty="0"/>
              <a:t> servers</a:t>
            </a:r>
          </a:p>
          <a:p>
            <a:r>
              <a:rPr lang="en-NL" dirty="0"/>
              <a:t>Read replicas</a:t>
            </a:r>
          </a:p>
          <a:p>
            <a:r>
              <a:rPr lang="en-NL" dirty="0"/>
              <a:t>Citus</a:t>
            </a:r>
          </a:p>
          <a:p>
            <a:r>
              <a:rPr lang="en-NL" dirty="0"/>
              <a:t>Low level </a:t>
            </a:r>
            <a:r>
              <a:rPr lang="en-NL" dirty="0" err="1"/>
              <a:t>deta</a:t>
            </a:r>
            <a:r>
              <a:rPr lang="en-GB" dirty="0" err="1"/>
              <a:t>i</a:t>
            </a:r>
            <a:r>
              <a:rPr lang="en-NL" dirty="0"/>
              <a:t>ls about cancel</a:t>
            </a:r>
            <a:r>
              <a:rPr lang="en-GB" dirty="0"/>
              <a:t>l</a:t>
            </a:r>
            <a:r>
              <a:rPr lang="en-NL" dirty="0" err="1"/>
              <a:t>ing</a:t>
            </a:r>
            <a:r>
              <a:rPr lang="en-NL" dirty="0"/>
              <a:t> queries</a:t>
            </a:r>
            <a:endParaRPr lang="en-GB" dirty="0"/>
          </a:p>
          <a:p>
            <a:r>
              <a:rPr lang="en-GB" dirty="0" err="1"/>
              <a:t>PgBouncer</a:t>
            </a:r>
            <a:endParaRPr lang="en-NL" dirty="0"/>
          </a:p>
          <a:p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4225702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6A21E6-7233-FBAC-B3B0-81C2CC71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77" y="2582862"/>
            <a:ext cx="4769205" cy="1828800"/>
          </a:xfrm>
        </p:spPr>
        <p:txBody>
          <a:bodyPr/>
          <a:lstStyle/>
          <a:p>
            <a:r>
              <a:rPr lang="en-GB" sz="3600" dirty="0"/>
              <a:t>One server is “secretly” many servers</a:t>
            </a:r>
            <a:br>
              <a:rPr lang="en-GB" sz="3600" dirty="0"/>
            </a:br>
            <a:endParaRPr lang="LID4096" dirty="0"/>
          </a:p>
        </p:txBody>
      </p:sp>
      <p:pic>
        <p:nvPicPr>
          <p:cNvPr id="7" name="Picture 6" descr="An elephant made out of small objects&#10;&#10;Description automatically generated">
            <a:extLst>
              <a:ext uri="{FF2B5EF4-FFF2-40B4-BE49-F238E27FC236}">
                <a16:creationId xmlns:a16="http://schemas.microsoft.com/office/drawing/2014/main" id="{048ED567-D107-2452-BB61-C0285E984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50" y="-1"/>
            <a:ext cx="699452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9419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FB34F-0F8C-48EC-B6A2-FCA99388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Server-side load balancing: How it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1ED83-07D6-4E60-BE15-FF592F59F8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656061"/>
            <a:ext cx="9572625" cy="1077218"/>
          </a:xfrm>
        </p:spPr>
        <p:txBody>
          <a:bodyPr/>
          <a:lstStyle/>
          <a:p>
            <a:r>
              <a:rPr lang="en-US" dirty="0"/>
              <a:t>Off-the-shelf TCP load balancer</a:t>
            </a:r>
          </a:p>
          <a:p>
            <a:r>
              <a:rPr lang="en-GB" dirty="0"/>
              <a:t>Software defined networking (SDN)</a:t>
            </a:r>
          </a:p>
          <a:p>
            <a:r>
              <a:rPr lang="en-GB" dirty="0"/>
              <a:t>Each TCP stream is assigned a different server</a:t>
            </a:r>
          </a:p>
        </p:txBody>
      </p:sp>
    </p:spTree>
    <p:extLst>
      <p:ext uri="{BB962C8B-B14F-4D97-AF65-F5344CB8AC3E}">
        <p14:creationId xmlns:p14="http://schemas.microsoft.com/office/powerpoint/2010/main" val="131119048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22293-B450-DBF2-AD96-CABF26DA0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Server-side load balancing: Problems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8674A-C625-6C27-B96C-630AAFA43E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718145"/>
          </a:xfrm>
        </p:spPr>
        <p:txBody>
          <a:bodyPr/>
          <a:lstStyle/>
          <a:p>
            <a:r>
              <a:rPr lang="en-US" dirty="0"/>
              <a:t>Costs money…</a:t>
            </a:r>
          </a:p>
          <a:p>
            <a:r>
              <a:rPr lang="en-US" dirty="0"/>
              <a:t>When not using SDN it introduces extra latency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7225045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4F95-502D-59E5-158B-58B80CA6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30" y="3040062"/>
            <a:ext cx="5306298" cy="914400"/>
          </a:xfrm>
        </p:spPr>
        <p:txBody>
          <a:bodyPr/>
          <a:lstStyle/>
          <a:p>
            <a:r>
              <a:rPr lang="en-US" dirty="0"/>
              <a:t>So why use it at all?</a:t>
            </a:r>
            <a:endParaRPr lang="LID4096" dirty="0"/>
          </a:p>
        </p:txBody>
      </p:sp>
      <p:pic>
        <p:nvPicPr>
          <p:cNvPr id="5" name="Picture 4" descr="A cartoon of a person with question marks&#10;&#10;Description automatically generated">
            <a:extLst>
              <a:ext uri="{FF2B5EF4-FFF2-40B4-BE49-F238E27FC236}">
                <a16:creationId xmlns:a16="http://schemas.microsoft.com/office/drawing/2014/main" id="{C845A6DD-ECB9-3801-731C-3EDD191CD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28" y="0"/>
            <a:ext cx="699452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7754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C921-06A8-40AD-9747-46383D05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Does not require users to listen to the DBA or cloud vendor!!!!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1B0C0-3A77-552A-08B1-01418C78B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075" y="-1"/>
            <a:ext cx="699452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3953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B03DD-7692-489E-AA03-B2991948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Let’s order that</a:t>
            </a:r>
            <a:br>
              <a:rPr lang="en-GB" sz="3600" dirty="0"/>
            </a:br>
            <a:r>
              <a:rPr lang="en-GB" sz="3600" dirty="0" err="1"/>
              <a:t>loadbalancer</a:t>
            </a:r>
            <a:r>
              <a:rPr lang="en-GB" sz="3600" dirty="0"/>
              <a:t>!!!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D4B743-0216-539E-32AC-249F28E6E8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 descr="A person holding money in his hands&#10;&#10;Description automatically generated">
            <a:extLst>
              <a:ext uri="{FF2B5EF4-FFF2-40B4-BE49-F238E27FC236}">
                <a16:creationId xmlns:a16="http://schemas.microsoft.com/office/drawing/2014/main" id="{49494D0A-5DA6-4419-90A5-7803E3B66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50" y="-1"/>
            <a:ext cx="699452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7543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B460-907D-4E29-9554-1480AE95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Not so fast…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A8B4A-37D2-4963-BAEE-EA9741B03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2465685"/>
            <a:ext cx="5545137" cy="107721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Important assumption: </a:t>
            </a:r>
            <a:br>
              <a:rPr lang="en-GB" dirty="0"/>
            </a:br>
            <a:r>
              <a:rPr lang="en-GB" dirty="0"/>
              <a:t>Different TCP streams are independent</a:t>
            </a:r>
          </a:p>
        </p:txBody>
      </p:sp>
      <p:pic>
        <p:nvPicPr>
          <p:cNvPr id="7" name="Picture 6" descr="An elephant and baby elephant holding a stop sign&#10;&#10;Description automatically generated">
            <a:extLst>
              <a:ext uri="{FF2B5EF4-FFF2-40B4-BE49-F238E27FC236}">
                <a16:creationId xmlns:a16="http://schemas.microsoft.com/office/drawing/2014/main" id="{2653DC43-B12D-50C3-BBFE-F76E49BA3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/>
          <a:stretch/>
        </p:blipFill>
        <p:spPr>
          <a:xfrm>
            <a:off x="6105525" y="0"/>
            <a:ext cx="6330950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4823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EE0D-AE62-4A93-8D36-6B888AC7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cs typeface="Segoe UI"/>
              </a:rPr>
              <a:t>How Postgres cancellation requests 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B78EF0-5504-45DD-A529-2E6BF1A0069F}"/>
              </a:ext>
            </a:extLst>
          </p:cNvPr>
          <p:cNvSpPr/>
          <p:nvPr/>
        </p:nvSpPr>
        <p:spPr bwMode="auto">
          <a:xfrm>
            <a:off x="4001458" y="5169228"/>
            <a:ext cx="5323113" cy="1488732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 Server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882C36-77B0-4B55-96D4-B5367C4896F9}"/>
              </a:ext>
            </a:extLst>
          </p:cNvPr>
          <p:cNvSpPr>
            <a:spLocks/>
          </p:cNvSpPr>
          <p:nvPr/>
        </p:nvSpPr>
        <p:spPr bwMode="auto">
          <a:xfrm>
            <a:off x="5435245" y="1426582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E2AF9D-A268-4568-8004-A4D535A7C9B7}"/>
              </a:ext>
            </a:extLst>
          </p:cNvPr>
          <p:cNvCxnSpPr>
            <a:cxnSpLocks/>
          </p:cNvCxnSpPr>
          <p:nvPr/>
        </p:nvCxnSpPr>
        <p:spPr>
          <a:xfrm flipH="1">
            <a:off x="5435245" y="2312407"/>
            <a:ext cx="6079" cy="3380055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9F3E69-5870-42D2-B79C-2700E4144D9F}"/>
              </a:ext>
            </a:extLst>
          </p:cNvPr>
          <p:cNvSpPr txBox="1"/>
          <p:nvPr/>
        </p:nvSpPr>
        <p:spPr>
          <a:xfrm>
            <a:off x="465137" y="1913685"/>
            <a:ext cx="6685387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-&gt; CONNECT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02D41C-43A9-4785-9C4B-1C5F00AE6BDC}"/>
              </a:ext>
            </a:extLst>
          </p:cNvPr>
          <p:cNvCxnSpPr>
            <a:cxnSpLocks/>
          </p:cNvCxnSpPr>
          <p:nvPr/>
        </p:nvCxnSpPr>
        <p:spPr>
          <a:xfrm>
            <a:off x="7435291" y="2312407"/>
            <a:ext cx="0" cy="3425131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2F85BA9-CF17-4C3F-A7C9-9322F22A1C2A}"/>
              </a:ext>
            </a:extLst>
          </p:cNvPr>
          <p:cNvSpPr txBox="1"/>
          <p:nvPr/>
        </p:nvSpPr>
        <p:spPr>
          <a:xfrm>
            <a:off x="7344151" y="3112953"/>
            <a:ext cx="4536601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</a:rPr>
              <a:t>CANCEL SECRET-TOKEN-123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F912E8-9D8B-4294-923A-DBDB36D820B4}"/>
              </a:ext>
            </a:extLst>
          </p:cNvPr>
          <p:cNvSpPr txBox="1"/>
          <p:nvPr/>
        </p:nvSpPr>
        <p:spPr>
          <a:xfrm>
            <a:off x="567625" y="4412384"/>
            <a:ext cx="6685387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&lt;- CANCELLED QUERY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65E9BD-C3E8-4BE6-9DD7-121341B6187C}"/>
              </a:ext>
            </a:extLst>
          </p:cNvPr>
          <p:cNvSpPr txBox="1"/>
          <p:nvPr/>
        </p:nvSpPr>
        <p:spPr>
          <a:xfrm>
            <a:off x="567624" y="3586850"/>
            <a:ext cx="6685387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-&gt; RUN: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    DELETE FROM </a:t>
            </a: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users</a:t>
            </a: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8B271B-1EB4-4793-816A-0CDF86AB4956}"/>
              </a:ext>
            </a:extLst>
          </p:cNvPr>
          <p:cNvSpPr txBox="1"/>
          <p:nvPr/>
        </p:nvSpPr>
        <p:spPr>
          <a:xfrm>
            <a:off x="465138" y="2283015"/>
            <a:ext cx="6685387" cy="144655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&lt;- You can send me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    SECRET-TOKEN-123 to cancel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    any queries on this connection</a:t>
            </a:r>
          </a:p>
        </p:txBody>
      </p:sp>
    </p:spTree>
    <p:extLst>
      <p:ext uri="{BB962C8B-B14F-4D97-AF65-F5344CB8AC3E}">
        <p14:creationId xmlns:p14="http://schemas.microsoft.com/office/powerpoint/2010/main" val="1848190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/>
      <p:bldP spid="21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0E22837-78B6-412A-8A89-AF3796959F79}"/>
              </a:ext>
            </a:extLst>
          </p:cNvPr>
          <p:cNvSpPr txBox="1"/>
          <p:nvPr/>
        </p:nvSpPr>
        <p:spPr>
          <a:xfrm>
            <a:off x="164508" y="3352183"/>
            <a:ext cx="314060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DELETE FROM </a:t>
            </a: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users</a:t>
            </a: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3B460-907D-4E29-9554-1480AE95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So what happens with cancellations and a load balancer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7B273A-294F-47EF-BD30-AE3CFF7338F3}"/>
              </a:ext>
            </a:extLst>
          </p:cNvPr>
          <p:cNvSpPr/>
          <p:nvPr/>
        </p:nvSpPr>
        <p:spPr bwMode="auto">
          <a:xfrm>
            <a:off x="549919" y="4906851"/>
            <a:ext cx="5323113" cy="1488732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 Server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C16DAC-3FE1-4CC4-9816-06DF68127593}"/>
              </a:ext>
            </a:extLst>
          </p:cNvPr>
          <p:cNvSpPr/>
          <p:nvPr/>
        </p:nvSpPr>
        <p:spPr bwMode="auto">
          <a:xfrm>
            <a:off x="6141020" y="4906851"/>
            <a:ext cx="5323113" cy="1488732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 Server 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5AE677-E99C-4DE5-B1D0-664A9E9EE4D2}"/>
              </a:ext>
            </a:extLst>
          </p:cNvPr>
          <p:cNvSpPr>
            <a:spLocks/>
          </p:cNvSpPr>
          <p:nvPr/>
        </p:nvSpPr>
        <p:spPr bwMode="auto">
          <a:xfrm>
            <a:off x="4778422" y="1130368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3A3A3A"/>
                </a:solidFill>
                <a:latin typeface="+mj-lt"/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E02C3A-E742-4EEF-A2A9-0B5FC446A628}"/>
              </a:ext>
            </a:extLst>
          </p:cNvPr>
          <p:cNvSpPr/>
          <p:nvPr/>
        </p:nvSpPr>
        <p:spPr bwMode="auto">
          <a:xfrm>
            <a:off x="3977889" y="2932849"/>
            <a:ext cx="3549813" cy="11288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Load balancer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F725C1-799A-41FD-BB52-47762637CBAC}"/>
              </a:ext>
            </a:extLst>
          </p:cNvPr>
          <p:cNvCxnSpPr>
            <a:cxnSpLocks/>
          </p:cNvCxnSpPr>
          <p:nvPr/>
        </p:nvCxnSpPr>
        <p:spPr>
          <a:xfrm>
            <a:off x="4784501" y="2016193"/>
            <a:ext cx="0" cy="1544815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598256F-ED6C-4F43-89B0-9E654564067E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3211476" y="3561008"/>
            <a:ext cx="1566946" cy="1345843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F4E835B-DEEA-491F-891B-349C7748EBB7}"/>
              </a:ext>
            </a:extLst>
          </p:cNvPr>
          <p:cNvSpPr txBox="1"/>
          <p:nvPr/>
        </p:nvSpPr>
        <p:spPr>
          <a:xfrm>
            <a:off x="295323" y="2178367"/>
            <a:ext cx="314060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DELETE FROM </a:t>
            </a: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users</a:t>
            </a: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;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15BAA29-FF9A-4BAC-A7B2-499BC51FD561}"/>
              </a:ext>
            </a:extLst>
          </p:cNvPr>
          <p:cNvCxnSpPr>
            <a:cxnSpLocks/>
          </p:cNvCxnSpPr>
          <p:nvPr/>
        </p:nvCxnSpPr>
        <p:spPr>
          <a:xfrm>
            <a:off x="6742090" y="2016193"/>
            <a:ext cx="0" cy="1535234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EB68D13-299E-4997-8927-46D6F0315D45}"/>
              </a:ext>
            </a:extLst>
          </p:cNvPr>
          <p:cNvSpPr txBox="1"/>
          <p:nvPr/>
        </p:nvSpPr>
        <p:spPr>
          <a:xfrm>
            <a:off x="6687328" y="2233505"/>
            <a:ext cx="4536601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</a:rPr>
              <a:t>CANCEL SECRET-TOKEN-123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9D48DF5-C52C-4EBD-8D35-7F6C0D15131A}"/>
              </a:ext>
            </a:extLst>
          </p:cNvPr>
          <p:cNvCxnSpPr>
            <a:cxnSpLocks/>
          </p:cNvCxnSpPr>
          <p:nvPr/>
        </p:nvCxnSpPr>
        <p:spPr>
          <a:xfrm>
            <a:off x="6742090" y="3551427"/>
            <a:ext cx="1745087" cy="1503531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DEDDE8C-9D1C-4A32-9C3D-750D770BE270}"/>
              </a:ext>
            </a:extLst>
          </p:cNvPr>
          <p:cNvSpPr txBox="1"/>
          <p:nvPr/>
        </p:nvSpPr>
        <p:spPr>
          <a:xfrm>
            <a:off x="7707355" y="3872650"/>
            <a:ext cx="4536601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</a:rPr>
              <a:t>CANCEL SECRET-TOKEN-123</a:t>
            </a:r>
          </a:p>
        </p:txBody>
      </p:sp>
      <p:sp>
        <p:nvSpPr>
          <p:cNvPr id="44" name="Thought Bubble: Cloud 43">
            <a:extLst>
              <a:ext uri="{FF2B5EF4-FFF2-40B4-BE49-F238E27FC236}">
                <a16:creationId xmlns:a16="http://schemas.microsoft.com/office/drawing/2014/main" id="{57C54D74-C805-454B-AC36-331035968B33}"/>
              </a:ext>
            </a:extLst>
          </p:cNvPr>
          <p:cNvSpPr/>
          <p:nvPr/>
        </p:nvSpPr>
        <p:spPr bwMode="auto">
          <a:xfrm flipH="1">
            <a:off x="1120462" y="3427166"/>
            <a:ext cx="7772398" cy="2075047"/>
          </a:xfrm>
          <a:prstGeom prst="cloudCallou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3A3A3A"/>
                </a:solidFill>
                <a:latin typeface="+mj-lt"/>
                <a:ea typeface="Segoe UI" pitchFamily="34" charset="0"/>
                <a:cs typeface="Segoe UI" pitchFamily="34" charset="0"/>
              </a:rPr>
              <a:t>I don’t know SECRET-TOKEN-123. This is probably a hacker. </a:t>
            </a: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3A3A3A"/>
                </a:solidFill>
                <a:latin typeface="+mj-lt"/>
                <a:ea typeface="Segoe UI" pitchFamily="34" charset="0"/>
                <a:cs typeface="Segoe UI" pitchFamily="34" charset="0"/>
              </a:rPr>
              <a:t>Let’s ignore this request</a:t>
            </a:r>
          </a:p>
        </p:txBody>
      </p:sp>
    </p:spTree>
    <p:extLst>
      <p:ext uri="{BB962C8B-B14F-4D97-AF65-F5344CB8AC3E}">
        <p14:creationId xmlns:p14="http://schemas.microsoft.com/office/powerpoint/2010/main" val="4174415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2" grpId="0"/>
      <p:bldP spid="34" grpId="0"/>
      <p:bldP spid="42" grpId="0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B460-907D-4E29-9554-1480AE95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Not so fast (continued)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A8B4A-37D2-4963-BAEE-EA9741B03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1538883"/>
          </a:xfrm>
        </p:spPr>
        <p:txBody>
          <a:bodyPr/>
          <a:lstStyle/>
          <a:p>
            <a:r>
              <a:rPr lang="en-GB" dirty="0"/>
              <a:t>Important assumption: Different TCP streams are independent</a:t>
            </a:r>
          </a:p>
          <a:p>
            <a:r>
              <a:rPr lang="en-GB" dirty="0"/>
              <a:t>Correct: Query on same Postgres session == same TCP stream</a:t>
            </a:r>
          </a:p>
          <a:p>
            <a:r>
              <a:rPr lang="en-GB" dirty="0"/>
              <a:t>Correct: New session == new TCP stream</a:t>
            </a:r>
          </a:p>
          <a:p>
            <a:r>
              <a:rPr lang="en-GB" dirty="0"/>
              <a:t>Wrong: Query cancellation request == new TCP stream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86880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1EA7F-AC24-4B07-88F4-4675386BA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What is load balancing?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C0BE2-A3AC-470C-B9BF-F9D3BFE38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923330"/>
          </a:xfrm>
        </p:spPr>
        <p:txBody>
          <a:bodyPr/>
          <a:lstStyle/>
          <a:p>
            <a:r>
              <a:rPr lang="en-GB" dirty="0"/>
              <a:t>Sharing workload across servers</a:t>
            </a:r>
          </a:p>
          <a:p>
            <a:r>
              <a:rPr lang="en-GB" dirty="0"/>
              <a:t>Different servers handle independent requests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58243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4380D-E552-441E-99A6-B9E1B61D7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cs typeface="Segoe UI"/>
              </a:rPr>
              <a:t>The cancellation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D99C5-B87B-4EC4-9248-9973D398E7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1077218"/>
          </a:xfrm>
        </p:spPr>
        <p:txBody>
          <a:bodyPr/>
          <a:lstStyle/>
          <a:p>
            <a:r>
              <a:rPr lang="en-GB" dirty="0"/>
              <a:t>Query cancellations end up at the wrong server most of the time</a:t>
            </a:r>
          </a:p>
          <a:p>
            <a:r>
              <a:rPr lang="en-GB" dirty="0"/>
              <a:t>Workaround: Trigger cancellations multiple time at the client side</a:t>
            </a:r>
          </a:p>
          <a:p>
            <a:r>
              <a:rPr lang="en-GB" dirty="0"/>
              <a:t>But can we think of a solution?</a:t>
            </a:r>
          </a:p>
        </p:txBody>
      </p:sp>
    </p:spTree>
    <p:extLst>
      <p:ext uri="{BB962C8B-B14F-4D97-AF65-F5344CB8AC3E}">
        <p14:creationId xmlns:p14="http://schemas.microsoft.com/office/powerpoint/2010/main" val="187682070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D46E8A29-19F2-4C55-ABC2-4CDB58A15085}"/>
              </a:ext>
            </a:extLst>
          </p:cNvPr>
          <p:cNvSpPr txBox="1"/>
          <p:nvPr/>
        </p:nvSpPr>
        <p:spPr>
          <a:xfrm>
            <a:off x="164508" y="3352183"/>
            <a:ext cx="314060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DELETE FROM</a:t>
            </a: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users</a:t>
            </a: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;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7C669C-61BC-4878-961F-C09627A5C267}"/>
              </a:ext>
            </a:extLst>
          </p:cNvPr>
          <p:cNvSpPr/>
          <p:nvPr/>
        </p:nvSpPr>
        <p:spPr bwMode="auto">
          <a:xfrm>
            <a:off x="6141020" y="4906851"/>
            <a:ext cx="5323113" cy="1488732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 Server B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DA22E9-5D2D-479E-AE1F-F4E31960E405}"/>
              </a:ext>
            </a:extLst>
          </p:cNvPr>
          <p:cNvSpPr/>
          <p:nvPr/>
        </p:nvSpPr>
        <p:spPr bwMode="auto">
          <a:xfrm>
            <a:off x="549919" y="4906851"/>
            <a:ext cx="5323113" cy="1488732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 Server 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4351B-A6E3-4508-96ED-FDF22542F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Idea: Make Postgres servers know about each other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3DEEBC-6D8F-44B2-85DC-9CAB087F1964}"/>
              </a:ext>
            </a:extLst>
          </p:cNvPr>
          <p:cNvSpPr>
            <a:spLocks/>
          </p:cNvSpPr>
          <p:nvPr/>
        </p:nvSpPr>
        <p:spPr bwMode="auto">
          <a:xfrm>
            <a:off x="4778422" y="1130368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C99A2AD-2528-4223-BE14-22DBB25D0340}"/>
              </a:ext>
            </a:extLst>
          </p:cNvPr>
          <p:cNvSpPr/>
          <p:nvPr/>
        </p:nvSpPr>
        <p:spPr bwMode="auto">
          <a:xfrm>
            <a:off x="3977889" y="2932849"/>
            <a:ext cx="3549813" cy="11288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Load balancer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F3EA548-8097-4A30-BD34-B3E22BC3AF81}"/>
              </a:ext>
            </a:extLst>
          </p:cNvPr>
          <p:cNvCxnSpPr>
            <a:cxnSpLocks/>
          </p:cNvCxnSpPr>
          <p:nvPr/>
        </p:nvCxnSpPr>
        <p:spPr>
          <a:xfrm>
            <a:off x="4784501" y="2016193"/>
            <a:ext cx="0" cy="1544815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C455213-59A5-4823-ADA0-78E143D8B851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3211476" y="3561008"/>
            <a:ext cx="1566946" cy="1345843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5E71C8C-344E-46AE-A478-18E9B2AA4378}"/>
              </a:ext>
            </a:extLst>
          </p:cNvPr>
          <p:cNvSpPr txBox="1"/>
          <p:nvPr/>
        </p:nvSpPr>
        <p:spPr>
          <a:xfrm>
            <a:off x="295323" y="2178367"/>
            <a:ext cx="314060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DELETE FROM </a:t>
            </a: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users</a:t>
            </a: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;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07B1DD0-4782-4827-BB75-68C1A07E5435}"/>
              </a:ext>
            </a:extLst>
          </p:cNvPr>
          <p:cNvCxnSpPr>
            <a:cxnSpLocks/>
          </p:cNvCxnSpPr>
          <p:nvPr/>
        </p:nvCxnSpPr>
        <p:spPr>
          <a:xfrm>
            <a:off x="6742090" y="2016193"/>
            <a:ext cx="0" cy="1535234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62B0A55-A9CF-465E-AE6C-A4549CF82953}"/>
              </a:ext>
            </a:extLst>
          </p:cNvPr>
          <p:cNvSpPr txBox="1"/>
          <p:nvPr/>
        </p:nvSpPr>
        <p:spPr>
          <a:xfrm>
            <a:off x="6742090" y="2039823"/>
            <a:ext cx="4536601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</a:rPr>
              <a:t>CANCEL SECRET-TOKEN-123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B044770-7731-4630-A087-F34488E4F86D}"/>
              </a:ext>
            </a:extLst>
          </p:cNvPr>
          <p:cNvCxnSpPr>
            <a:cxnSpLocks/>
          </p:cNvCxnSpPr>
          <p:nvPr/>
        </p:nvCxnSpPr>
        <p:spPr>
          <a:xfrm>
            <a:off x="6715642" y="3561008"/>
            <a:ext cx="1977597" cy="1506829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43D68E3-282F-4CA9-9E7B-4A6B02234013}"/>
              </a:ext>
            </a:extLst>
          </p:cNvPr>
          <p:cNvSpPr txBox="1"/>
          <p:nvPr/>
        </p:nvSpPr>
        <p:spPr>
          <a:xfrm>
            <a:off x="7825390" y="3742031"/>
            <a:ext cx="4536601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</a:rPr>
              <a:t>CANCEL SECRET-TOKEN-123</a:t>
            </a:r>
          </a:p>
        </p:txBody>
      </p:sp>
      <p:sp>
        <p:nvSpPr>
          <p:cNvPr id="51" name="Thought Bubble: Cloud 50">
            <a:extLst>
              <a:ext uri="{FF2B5EF4-FFF2-40B4-BE49-F238E27FC236}">
                <a16:creationId xmlns:a16="http://schemas.microsoft.com/office/drawing/2014/main" id="{B015C91E-0E03-48D6-8F61-442510EE0426}"/>
              </a:ext>
            </a:extLst>
          </p:cNvPr>
          <p:cNvSpPr/>
          <p:nvPr/>
        </p:nvSpPr>
        <p:spPr bwMode="auto">
          <a:xfrm flipH="1">
            <a:off x="804929" y="3294481"/>
            <a:ext cx="8718997" cy="1878898"/>
          </a:xfrm>
          <a:prstGeom prst="cloudCallou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3A3A3A"/>
                </a:solidFill>
                <a:latin typeface="+mj-lt"/>
                <a:ea typeface="Segoe UI" pitchFamily="34" charset="0"/>
                <a:cs typeface="Segoe UI" pitchFamily="34" charset="0"/>
              </a:rPr>
              <a:t>I don’t know SECRET-TOKEN-123</a:t>
            </a: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3A3A3A"/>
                </a:solidFill>
                <a:latin typeface="+mj-lt"/>
                <a:ea typeface="Segoe UI" pitchFamily="34" charset="0"/>
                <a:cs typeface="Segoe UI" pitchFamily="34" charset="0"/>
              </a:rPr>
              <a:t>This was probably meant for another server. Let me ask Server 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6E34E3C-B530-4A59-B02D-648E7243040C}"/>
              </a:ext>
            </a:extLst>
          </p:cNvPr>
          <p:cNvCxnSpPr>
            <a:cxnSpLocks/>
          </p:cNvCxnSpPr>
          <p:nvPr/>
        </p:nvCxnSpPr>
        <p:spPr>
          <a:xfrm flipH="1">
            <a:off x="4687221" y="5067837"/>
            <a:ext cx="4006018" cy="418563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619A0E6-752F-4EDD-AD4A-0D149AA67B35}"/>
              </a:ext>
            </a:extLst>
          </p:cNvPr>
          <p:cNvSpPr txBox="1"/>
          <p:nvPr/>
        </p:nvSpPr>
        <p:spPr>
          <a:xfrm>
            <a:off x="171393" y="4222661"/>
            <a:ext cx="6685387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&lt;- CANCELLED QUERY</a:t>
            </a:r>
          </a:p>
        </p:txBody>
      </p:sp>
    </p:spTree>
    <p:extLst>
      <p:ext uri="{BB962C8B-B14F-4D97-AF65-F5344CB8AC3E}">
        <p14:creationId xmlns:p14="http://schemas.microsoft.com/office/powerpoint/2010/main" val="32263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1" grpId="0"/>
      <p:bldP spid="43" grpId="0"/>
      <p:bldP spid="47" grpId="0"/>
      <p:bldP spid="51" grpId="0" animBg="1"/>
      <p:bldP spid="51" grpId="1" animBg="1"/>
      <p:bldP spid="5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13F02-E8D7-4C8D-8F5B-E24D8FF8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How to make this idea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DD3B9-70E9-4EA8-B246-C5121236E7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1087140"/>
          </a:xfrm>
        </p:spPr>
        <p:txBody>
          <a:bodyPr/>
          <a:lstStyle/>
          <a:p>
            <a:r>
              <a:rPr lang="en-GB" dirty="0"/>
              <a:t>Postgres does not support this out of the box</a:t>
            </a:r>
          </a:p>
          <a:p>
            <a:r>
              <a:rPr lang="en-GB" dirty="0"/>
              <a:t>What can we do to make it work?</a:t>
            </a:r>
          </a:p>
        </p:txBody>
      </p:sp>
    </p:spTree>
    <p:extLst>
      <p:ext uri="{BB962C8B-B14F-4D97-AF65-F5344CB8AC3E}">
        <p14:creationId xmlns:p14="http://schemas.microsoft.com/office/powerpoint/2010/main" val="343100306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2C5CD-CB21-4A61-954F-323A473E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Idea 1: Postgres extension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8E613-B8D1-4065-A4E6-FC1437B18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1231106"/>
          </a:xfrm>
        </p:spPr>
        <p:txBody>
          <a:bodyPr/>
          <a:lstStyle/>
          <a:p>
            <a:r>
              <a:rPr lang="en-GB" dirty="0"/>
              <a:t>No extension hooks exist for cancellation related code </a:t>
            </a:r>
            <a:r>
              <a:rPr lang="en-GB" dirty="0">
                <a:sym typeface="Wingdings" panose="05000000000000000000" pitchFamily="2" charset="2"/>
              </a:rPr>
              <a:t></a:t>
            </a:r>
          </a:p>
          <a:p>
            <a:r>
              <a:rPr lang="en-GB" dirty="0"/>
              <a:t>Getting hooks (or built-in functionality) in Postgres will take a long time and won’t work on old Postgres versions</a:t>
            </a:r>
          </a:p>
          <a:p>
            <a:r>
              <a:rPr lang="en-GB" dirty="0"/>
              <a:t>Need to build cancellation forwarding support</a:t>
            </a:r>
          </a:p>
        </p:txBody>
      </p:sp>
    </p:spTree>
    <p:extLst>
      <p:ext uri="{BB962C8B-B14F-4D97-AF65-F5344CB8AC3E}">
        <p14:creationId xmlns:p14="http://schemas.microsoft.com/office/powerpoint/2010/main" val="359347726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BB274-AD88-4CA6-8529-BF343BA3B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52" y="3040062"/>
            <a:ext cx="5537797" cy="914400"/>
          </a:xfrm>
        </p:spPr>
        <p:txBody>
          <a:bodyPr/>
          <a:lstStyle/>
          <a:p>
            <a:r>
              <a:rPr lang="en-GB" dirty="0"/>
              <a:t>Idea 2: Modify PgBouncer</a:t>
            </a:r>
          </a:p>
        </p:txBody>
      </p:sp>
      <p:pic>
        <p:nvPicPr>
          <p:cNvPr id="6" name="Picture 5" descr="Cartoon elephant wearing sunglasses and a tuxedo walking on a red carpet&#10;&#10;Description automatically generated">
            <a:extLst>
              <a:ext uri="{FF2B5EF4-FFF2-40B4-BE49-F238E27FC236}">
                <a16:creationId xmlns:a16="http://schemas.microsoft.com/office/drawing/2014/main" id="{BEFA394A-DFC3-BB09-FA01-2B8A7B49D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449" y="0"/>
            <a:ext cx="699452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2286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EE0D-AE62-4A93-8D36-6B888AC7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But wait what is PgBouncer</a:t>
            </a:r>
            <a:r>
              <a:rPr lang="en-NL" sz="3600" dirty="0"/>
              <a:t>...</a:t>
            </a:r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B78EF0-5504-45DD-A529-2E6BF1A0069F}"/>
              </a:ext>
            </a:extLst>
          </p:cNvPr>
          <p:cNvSpPr/>
          <p:nvPr/>
        </p:nvSpPr>
        <p:spPr bwMode="auto">
          <a:xfrm>
            <a:off x="9253295" y="2721152"/>
            <a:ext cx="1889530" cy="1488732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882C36-77B0-4B55-96D4-B5367C4896F9}"/>
              </a:ext>
            </a:extLst>
          </p:cNvPr>
          <p:cNvSpPr>
            <a:spLocks/>
          </p:cNvSpPr>
          <p:nvPr/>
        </p:nvSpPr>
        <p:spPr bwMode="auto">
          <a:xfrm>
            <a:off x="558445" y="3054349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E2AF9D-A268-4568-8004-A4D535A7C9B7}"/>
              </a:ext>
            </a:extLst>
          </p:cNvPr>
          <p:cNvCxnSpPr>
            <a:cxnSpLocks/>
          </p:cNvCxnSpPr>
          <p:nvPr/>
        </p:nvCxnSpPr>
        <p:spPr>
          <a:xfrm>
            <a:off x="2573629" y="3182471"/>
            <a:ext cx="234612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A798CA-31F6-A28A-15BC-494519E4E739}"/>
              </a:ext>
            </a:extLst>
          </p:cNvPr>
          <p:cNvSpPr/>
          <p:nvPr/>
        </p:nvSpPr>
        <p:spPr bwMode="auto">
          <a:xfrm>
            <a:off x="4919750" y="2689411"/>
            <a:ext cx="2259105" cy="1552213"/>
          </a:xfrm>
          <a:prstGeom prst="rect">
            <a:avLst/>
          </a:prstGeom>
          <a:solidFill>
            <a:srgbClr val="B0B0B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PgBouncer</a:t>
            </a:r>
            <a:endParaRPr lang="en-GB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89B81E-8AFE-26F1-E870-E7D3E333F774}"/>
              </a:ext>
            </a:extLst>
          </p:cNvPr>
          <p:cNvCxnSpPr>
            <a:cxnSpLocks/>
          </p:cNvCxnSpPr>
          <p:nvPr/>
        </p:nvCxnSpPr>
        <p:spPr>
          <a:xfrm>
            <a:off x="2573629" y="3684494"/>
            <a:ext cx="234612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99DFED-9A6B-F0DC-305D-78042856A7A6}"/>
              </a:ext>
            </a:extLst>
          </p:cNvPr>
          <p:cNvCxnSpPr>
            <a:cxnSpLocks/>
            <a:stCxn id="10" idx="3"/>
            <a:endCxn id="4" idx="1"/>
          </p:cNvCxnSpPr>
          <p:nvPr/>
        </p:nvCxnSpPr>
        <p:spPr>
          <a:xfrm>
            <a:off x="7178855" y="3465518"/>
            <a:ext cx="207444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670DBFD-1DED-F70A-AF34-0467F007BBA0}"/>
              </a:ext>
            </a:extLst>
          </p:cNvPr>
          <p:cNvSpPr txBox="1"/>
          <p:nvPr/>
        </p:nvSpPr>
        <p:spPr>
          <a:xfrm>
            <a:off x="2573629" y="2520477"/>
            <a:ext cx="1864807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SELECT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940B14-96B8-E32A-5B7E-E3BD69510AAA}"/>
              </a:ext>
            </a:extLst>
          </p:cNvPr>
          <p:cNvSpPr txBox="1"/>
          <p:nvPr/>
        </p:nvSpPr>
        <p:spPr>
          <a:xfrm>
            <a:off x="7300817" y="3602908"/>
            <a:ext cx="1864807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DELETE 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4EB768-F0A0-5B5E-B4F3-82D7361B9919}"/>
              </a:ext>
            </a:extLst>
          </p:cNvPr>
          <p:cNvSpPr txBox="1"/>
          <p:nvPr/>
        </p:nvSpPr>
        <p:spPr>
          <a:xfrm>
            <a:off x="7300817" y="2826801"/>
            <a:ext cx="1864807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SELECT 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6A209F-3A36-DF09-7F73-83763B1D9322}"/>
              </a:ext>
            </a:extLst>
          </p:cNvPr>
          <p:cNvSpPr txBox="1"/>
          <p:nvPr/>
        </p:nvSpPr>
        <p:spPr>
          <a:xfrm>
            <a:off x="2573628" y="3846182"/>
            <a:ext cx="1864807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DELETE …</a:t>
            </a:r>
          </a:p>
        </p:txBody>
      </p:sp>
      <p:pic>
        <p:nvPicPr>
          <p:cNvPr id="40" name="Graphic 39" descr="Hourglass Finished with solid fill">
            <a:extLst>
              <a:ext uri="{FF2B5EF4-FFF2-40B4-BE49-F238E27FC236}">
                <a16:creationId xmlns:a16="http://schemas.microsoft.com/office/drawing/2014/main" id="{EF338636-8B52-F84D-5E6C-FED8E725A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7718" y="36029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14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BB274-AD88-4CA6-8529-BF343BA3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Idea 2: Modify PgBouncer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E7050-6463-4E74-83E1-12E776F88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2154436"/>
          </a:xfrm>
        </p:spPr>
        <p:txBody>
          <a:bodyPr/>
          <a:lstStyle/>
          <a:p>
            <a:r>
              <a:rPr lang="en-GB" dirty="0" err="1"/>
              <a:t>PgBouncer</a:t>
            </a:r>
            <a:r>
              <a:rPr lang="en-GB" dirty="0"/>
              <a:t> can run in front of any Postgres server version</a:t>
            </a:r>
          </a:p>
          <a:p>
            <a:r>
              <a:rPr lang="en-GB" dirty="0"/>
              <a:t>PgBouncer already has cancellation forwarding code to forward cancellations to Postgres</a:t>
            </a:r>
          </a:p>
          <a:p>
            <a:r>
              <a:rPr lang="en-GB" dirty="0"/>
              <a:t>“Just” needs to be modified to send cancellation to other PgBouncer servers instead of Postgres</a:t>
            </a:r>
          </a:p>
          <a:p>
            <a:r>
              <a:rPr lang="en-GB" dirty="0"/>
              <a:t>This is what I did</a:t>
            </a:r>
          </a:p>
        </p:txBody>
      </p:sp>
    </p:spTree>
    <p:extLst>
      <p:ext uri="{BB962C8B-B14F-4D97-AF65-F5344CB8AC3E}">
        <p14:creationId xmlns:p14="http://schemas.microsoft.com/office/powerpoint/2010/main" val="127500101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3D8FF4-8ACF-4890-BFF4-0FF298404916}"/>
              </a:ext>
            </a:extLst>
          </p:cNvPr>
          <p:cNvSpPr txBox="1"/>
          <p:nvPr/>
        </p:nvSpPr>
        <p:spPr>
          <a:xfrm>
            <a:off x="164508" y="3352183"/>
            <a:ext cx="314060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DELETE FROM </a:t>
            </a: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users</a:t>
            </a: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C72C30-3A4A-41AE-BD55-D7BAD43BE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Option 2: Modify </a:t>
            </a:r>
            <a:r>
              <a:rPr lang="en-GB" dirty="0" err="1"/>
              <a:t>PgBouncer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49ADCB-9AA3-4045-9C75-6B8A8C40E3CC}"/>
              </a:ext>
            </a:extLst>
          </p:cNvPr>
          <p:cNvSpPr/>
          <p:nvPr/>
        </p:nvSpPr>
        <p:spPr bwMode="auto">
          <a:xfrm>
            <a:off x="6141020" y="4906851"/>
            <a:ext cx="5323113" cy="1488732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 Server 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E04E24-E257-4EE2-A8AC-4F83A28E17A9}"/>
              </a:ext>
            </a:extLst>
          </p:cNvPr>
          <p:cNvSpPr/>
          <p:nvPr/>
        </p:nvSpPr>
        <p:spPr bwMode="auto">
          <a:xfrm>
            <a:off x="549919" y="4906851"/>
            <a:ext cx="5323113" cy="1488732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 Server 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7EC296-4495-412F-85D7-CC30F164A9CD}"/>
              </a:ext>
            </a:extLst>
          </p:cNvPr>
          <p:cNvSpPr>
            <a:spLocks/>
          </p:cNvSpPr>
          <p:nvPr/>
        </p:nvSpPr>
        <p:spPr bwMode="auto">
          <a:xfrm>
            <a:off x="4778422" y="1130368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9FE1DC-BF7A-43CE-BA93-5B200894EA13}"/>
              </a:ext>
            </a:extLst>
          </p:cNvPr>
          <p:cNvSpPr/>
          <p:nvPr/>
        </p:nvSpPr>
        <p:spPr bwMode="auto">
          <a:xfrm>
            <a:off x="3977889" y="2932849"/>
            <a:ext cx="3549813" cy="11288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Load balancer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AB907E-8A60-486B-BDD3-205823ED4229}"/>
              </a:ext>
            </a:extLst>
          </p:cNvPr>
          <p:cNvCxnSpPr>
            <a:cxnSpLocks/>
          </p:cNvCxnSpPr>
          <p:nvPr/>
        </p:nvCxnSpPr>
        <p:spPr>
          <a:xfrm>
            <a:off x="4784501" y="2016193"/>
            <a:ext cx="0" cy="1544815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CC3A5D-7951-456F-94D1-1AF02D686B78}"/>
              </a:ext>
            </a:extLst>
          </p:cNvPr>
          <p:cNvSpPr txBox="1"/>
          <p:nvPr/>
        </p:nvSpPr>
        <p:spPr>
          <a:xfrm>
            <a:off x="295323" y="2178367"/>
            <a:ext cx="314060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DELETE FROM </a:t>
            </a: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users</a:t>
            </a: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;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41DC4F-9381-44DF-B9D5-B29AC0C81A7E}"/>
              </a:ext>
            </a:extLst>
          </p:cNvPr>
          <p:cNvCxnSpPr>
            <a:cxnSpLocks/>
          </p:cNvCxnSpPr>
          <p:nvPr/>
        </p:nvCxnSpPr>
        <p:spPr>
          <a:xfrm>
            <a:off x="6742090" y="2016193"/>
            <a:ext cx="0" cy="1535234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B606E85-CED9-49D4-8E4A-B3AB1966E473}"/>
              </a:ext>
            </a:extLst>
          </p:cNvPr>
          <p:cNvSpPr txBox="1"/>
          <p:nvPr/>
        </p:nvSpPr>
        <p:spPr>
          <a:xfrm>
            <a:off x="6742090" y="2039823"/>
            <a:ext cx="4536601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</a:rPr>
              <a:t>CANCEL SECRET-TOKEN-123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837C57-A08E-4185-B997-5C0BAC4ADF58}"/>
              </a:ext>
            </a:extLst>
          </p:cNvPr>
          <p:cNvSpPr txBox="1"/>
          <p:nvPr/>
        </p:nvSpPr>
        <p:spPr>
          <a:xfrm>
            <a:off x="7825390" y="3742031"/>
            <a:ext cx="4536601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</a:rPr>
              <a:t>CANCEL SECRET-TOKEN-123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52B53-C78C-4AEC-8260-C1A3B5B00D51}"/>
              </a:ext>
            </a:extLst>
          </p:cNvPr>
          <p:cNvSpPr txBox="1"/>
          <p:nvPr/>
        </p:nvSpPr>
        <p:spPr>
          <a:xfrm>
            <a:off x="171393" y="4222661"/>
            <a:ext cx="6685387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&lt;- CANCELLED QUERY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62E807-322E-41D6-95D0-A63C4ADF3092}"/>
              </a:ext>
            </a:extLst>
          </p:cNvPr>
          <p:cNvSpPr/>
          <p:nvPr/>
        </p:nvSpPr>
        <p:spPr bwMode="auto">
          <a:xfrm>
            <a:off x="6379145" y="5482443"/>
            <a:ext cx="2297113" cy="7621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200" dirty="0" err="1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PgBouncer</a:t>
            </a:r>
            <a:r>
              <a:rPr lang="en-GB" sz="2200" dirty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 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B81B7A-AA6A-4B30-B1F3-D37804F4EF03}"/>
              </a:ext>
            </a:extLst>
          </p:cNvPr>
          <p:cNvSpPr/>
          <p:nvPr/>
        </p:nvSpPr>
        <p:spPr bwMode="auto">
          <a:xfrm>
            <a:off x="3340266" y="5545596"/>
            <a:ext cx="2297113" cy="7621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200" dirty="0" err="1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PgBouncer</a:t>
            </a:r>
            <a:r>
              <a:rPr lang="en-GB" sz="2200" dirty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 A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31F337-4085-46F2-9249-B95CC32B18D2}"/>
              </a:ext>
            </a:extLst>
          </p:cNvPr>
          <p:cNvCxnSpPr>
            <a:cxnSpLocks/>
          </p:cNvCxnSpPr>
          <p:nvPr/>
        </p:nvCxnSpPr>
        <p:spPr>
          <a:xfrm flipH="1">
            <a:off x="4817094" y="5651217"/>
            <a:ext cx="1976512" cy="372911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CE5A43-678C-46DC-987D-CA89D1F7C9CF}"/>
              </a:ext>
            </a:extLst>
          </p:cNvPr>
          <p:cNvCxnSpPr>
            <a:cxnSpLocks/>
          </p:cNvCxnSpPr>
          <p:nvPr/>
        </p:nvCxnSpPr>
        <p:spPr>
          <a:xfrm>
            <a:off x="6715642" y="3551427"/>
            <a:ext cx="156239" cy="2099790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FC7956-EBE0-4C84-BBBB-2218F420FFFE}"/>
              </a:ext>
            </a:extLst>
          </p:cNvPr>
          <p:cNvCxnSpPr>
            <a:cxnSpLocks/>
          </p:cNvCxnSpPr>
          <p:nvPr/>
        </p:nvCxnSpPr>
        <p:spPr>
          <a:xfrm flipH="1">
            <a:off x="4477784" y="3561008"/>
            <a:ext cx="300638" cy="2090209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E1E0519-24BC-4E58-A7BB-D555CA83089A}"/>
              </a:ext>
            </a:extLst>
          </p:cNvPr>
          <p:cNvSpPr/>
          <p:nvPr/>
        </p:nvSpPr>
        <p:spPr bwMode="auto">
          <a:xfrm>
            <a:off x="782167" y="5545596"/>
            <a:ext cx="2297113" cy="7621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Postgres A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0AB9712-D3F2-486C-98BD-9D28DEED7884}"/>
              </a:ext>
            </a:extLst>
          </p:cNvPr>
          <p:cNvCxnSpPr>
            <a:cxnSpLocks/>
          </p:cNvCxnSpPr>
          <p:nvPr/>
        </p:nvCxnSpPr>
        <p:spPr>
          <a:xfrm flipH="1">
            <a:off x="2029219" y="5651217"/>
            <a:ext cx="245960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6D0BC27-3FAB-4323-86A1-F43BC2110DAF}"/>
              </a:ext>
            </a:extLst>
          </p:cNvPr>
          <p:cNvCxnSpPr>
            <a:cxnSpLocks/>
          </p:cNvCxnSpPr>
          <p:nvPr/>
        </p:nvCxnSpPr>
        <p:spPr>
          <a:xfrm flipH="1">
            <a:off x="2029219" y="6033454"/>
            <a:ext cx="2733606" cy="131771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EC7B7C13-B356-49B2-A94B-8F82937FC7AB}"/>
              </a:ext>
            </a:extLst>
          </p:cNvPr>
          <p:cNvSpPr/>
          <p:nvPr/>
        </p:nvSpPr>
        <p:spPr bwMode="auto">
          <a:xfrm>
            <a:off x="8944246" y="5482443"/>
            <a:ext cx="2297113" cy="7621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Postgres B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08AE9F25-F141-442B-861C-D3E41FBFC824}"/>
              </a:ext>
            </a:extLst>
          </p:cNvPr>
          <p:cNvSpPr/>
          <p:nvPr/>
        </p:nvSpPr>
        <p:spPr bwMode="auto">
          <a:xfrm flipH="1">
            <a:off x="1304767" y="3488669"/>
            <a:ext cx="8718997" cy="1878898"/>
          </a:xfrm>
          <a:prstGeom prst="cloudCallou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3A3A3A"/>
                </a:solidFill>
                <a:latin typeface="+mj-lt"/>
                <a:ea typeface="Segoe UI" pitchFamily="34" charset="0"/>
                <a:cs typeface="Segoe UI" pitchFamily="34" charset="0"/>
              </a:rPr>
              <a:t>I don’t know SECRET-TOKEN-123</a:t>
            </a: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3A3A3A"/>
                </a:solidFill>
                <a:latin typeface="+mj-lt"/>
                <a:ea typeface="Segoe UI" pitchFamily="34" charset="0"/>
                <a:cs typeface="Segoe UI" pitchFamily="34" charset="0"/>
              </a:rPr>
              <a:t>This was probably meant for another server. Let me ask Server A</a:t>
            </a:r>
          </a:p>
        </p:txBody>
      </p:sp>
    </p:spTree>
    <p:extLst>
      <p:ext uri="{BB962C8B-B14F-4D97-AF65-F5344CB8AC3E}">
        <p14:creationId xmlns:p14="http://schemas.microsoft.com/office/powerpoint/2010/main" val="3670711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2" grpId="0"/>
      <p:bldP spid="15" grpId="0"/>
      <p:bldP spid="18" grpId="0"/>
      <p:bldP spid="16" grpId="0" animBg="1"/>
      <p:bldP spid="1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8AAE1-ECAD-454F-A150-47F568EF7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38" y="2293613"/>
            <a:ext cx="5537797" cy="914400"/>
          </a:xfrm>
        </p:spPr>
        <p:txBody>
          <a:bodyPr/>
          <a:lstStyle/>
          <a:p>
            <a:r>
              <a:rPr lang="en-GB" dirty="0"/>
              <a:t>Making PgBouncer scale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74BB79-F060-18C3-0E91-E0AA2E86B3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191" y="3266429"/>
            <a:ext cx="5521944" cy="923330"/>
          </a:xfrm>
        </p:spPr>
        <p:txBody>
          <a:bodyPr/>
          <a:lstStyle/>
          <a:p>
            <a:r>
              <a:rPr lang="en-GB" sz="2400" dirty="0">
                <a:latin typeface="+mn-lt"/>
              </a:rPr>
              <a:t>Single-threaded design becomes bottleneck</a:t>
            </a:r>
          </a:p>
        </p:txBody>
      </p:sp>
      <p:pic>
        <p:nvPicPr>
          <p:cNvPr id="5" name="Picture 4" descr="A group of elephants standing on a red carpet&#10;&#10;Description automatically generated">
            <a:extLst>
              <a:ext uri="{FF2B5EF4-FFF2-40B4-BE49-F238E27FC236}">
                <a16:creationId xmlns:a16="http://schemas.microsoft.com/office/drawing/2014/main" id="{EC032EC8-6C30-1621-53AA-18043FB51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95" y="0"/>
            <a:ext cx="699452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9760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6491C-9D1F-FF39-A41C-FD94799F2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C532-FE64-AE11-437B-3FF87F13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PgBouncer scale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841A5-9351-88FC-0C33-90589E0BA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9" y="1960860"/>
            <a:ext cx="6355540" cy="1077218"/>
          </a:xfrm>
        </p:spPr>
        <p:txBody>
          <a:bodyPr/>
          <a:lstStyle/>
          <a:p>
            <a:r>
              <a:rPr lang="en-GB" dirty="0"/>
              <a:t>Multi-process with </a:t>
            </a:r>
            <a:r>
              <a:rPr lang="en-GB" dirty="0" err="1"/>
              <a:t>so_reuseport</a:t>
            </a:r>
            <a:r>
              <a:rPr lang="en-GB" dirty="0"/>
              <a:t>=1</a:t>
            </a:r>
          </a:p>
          <a:p>
            <a:r>
              <a:rPr lang="en-GB" dirty="0"/>
              <a:t>No more “port </a:t>
            </a:r>
            <a:r>
              <a:rPr lang="en-GB"/>
              <a:t>already in-use”</a:t>
            </a:r>
            <a:endParaRPr lang="en-GB" dirty="0"/>
          </a:p>
          <a:p>
            <a:r>
              <a:rPr lang="en-GB" dirty="0"/>
              <a:t>The Linux kernel becomes a load balancer</a:t>
            </a:r>
          </a:p>
        </p:txBody>
      </p:sp>
    </p:spTree>
    <p:extLst>
      <p:ext uri="{BB962C8B-B14F-4D97-AF65-F5344CB8AC3E}">
        <p14:creationId xmlns:p14="http://schemas.microsoft.com/office/powerpoint/2010/main" val="208187283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2E6CE-EFDE-4BE2-A652-D638E8DE7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Why load balancing for Postgres?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A86CF-9FAA-475B-9B82-DCA1D56BDC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59"/>
            <a:ext cx="9572625" cy="1421437"/>
          </a:xfrm>
        </p:spPr>
        <p:txBody>
          <a:bodyPr>
            <a:noAutofit/>
          </a:bodyPr>
          <a:lstStyle/>
          <a:p>
            <a:r>
              <a:rPr lang="en-US" dirty="0"/>
              <a:t>Scaling reads and/or writes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99037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A46C2-B164-4DA1-BABD-85186BFD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end up with a multi-layered load balancer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315FA9-FEAD-4096-80A3-D1EB800940FA}"/>
              </a:ext>
            </a:extLst>
          </p:cNvPr>
          <p:cNvSpPr/>
          <p:nvPr/>
        </p:nvSpPr>
        <p:spPr bwMode="auto">
          <a:xfrm>
            <a:off x="6141020" y="3327325"/>
            <a:ext cx="5323113" cy="3068259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 Server 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29BFF2-D03C-497E-9A3E-4A995FD6175D}"/>
              </a:ext>
            </a:extLst>
          </p:cNvPr>
          <p:cNvSpPr/>
          <p:nvPr/>
        </p:nvSpPr>
        <p:spPr bwMode="auto">
          <a:xfrm>
            <a:off x="549919" y="3353014"/>
            <a:ext cx="5323113" cy="3042570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 Server 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60E78C-4178-4390-AEE5-EE228356505E}"/>
              </a:ext>
            </a:extLst>
          </p:cNvPr>
          <p:cNvSpPr>
            <a:spLocks/>
          </p:cNvSpPr>
          <p:nvPr/>
        </p:nvSpPr>
        <p:spPr bwMode="auto">
          <a:xfrm>
            <a:off x="4778422" y="1130368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D170A8-4E0C-4020-9F24-7BE0AF9DBA14}"/>
              </a:ext>
            </a:extLst>
          </p:cNvPr>
          <p:cNvSpPr/>
          <p:nvPr/>
        </p:nvSpPr>
        <p:spPr bwMode="auto">
          <a:xfrm>
            <a:off x="3943223" y="2325629"/>
            <a:ext cx="3549813" cy="8142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Load balancer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A9E4E2-3261-4268-AA0C-A73B6C064177}"/>
              </a:ext>
            </a:extLst>
          </p:cNvPr>
          <p:cNvCxnSpPr>
            <a:cxnSpLocks/>
          </p:cNvCxnSpPr>
          <p:nvPr/>
        </p:nvCxnSpPr>
        <p:spPr>
          <a:xfrm flipH="1">
            <a:off x="4762825" y="1893293"/>
            <a:ext cx="191233" cy="774394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AA7179C-6CAF-4201-B319-39F31BF2C7B8}"/>
              </a:ext>
            </a:extLst>
          </p:cNvPr>
          <p:cNvCxnSpPr>
            <a:cxnSpLocks/>
          </p:cNvCxnSpPr>
          <p:nvPr/>
        </p:nvCxnSpPr>
        <p:spPr>
          <a:xfrm>
            <a:off x="6575523" y="1921629"/>
            <a:ext cx="218083" cy="668824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1E65903-4F6C-4AE3-BE85-1C68FBF475D0}"/>
              </a:ext>
            </a:extLst>
          </p:cNvPr>
          <p:cNvSpPr txBox="1"/>
          <p:nvPr/>
        </p:nvSpPr>
        <p:spPr>
          <a:xfrm>
            <a:off x="6903968" y="1746458"/>
            <a:ext cx="4397056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</a:rPr>
              <a:t>CANCEL SECRET-TOKEN-123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5F3B82-F8B9-434B-8D82-29B8CE08B691}"/>
              </a:ext>
            </a:extLst>
          </p:cNvPr>
          <p:cNvSpPr/>
          <p:nvPr/>
        </p:nvSpPr>
        <p:spPr bwMode="auto">
          <a:xfrm>
            <a:off x="6422022" y="4748137"/>
            <a:ext cx="2297113" cy="7621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200" dirty="0" err="1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PgBouncer</a:t>
            </a:r>
            <a:r>
              <a:rPr lang="en-GB" sz="2200" dirty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 B1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1767C63-0DA4-4F5A-B616-A481D85E3AB0}"/>
              </a:ext>
            </a:extLst>
          </p:cNvPr>
          <p:cNvSpPr/>
          <p:nvPr/>
        </p:nvSpPr>
        <p:spPr bwMode="auto">
          <a:xfrm>
            <a:off x="799421" y="4727454"/>
            <a:ext cx="2297113" cy="7621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200" dirty="0" err="1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PgBouncer</a:t>
            </a:r>
            <a:r>
              <a:rPr lang="en-GB" sz="2200" dirty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 A1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E04E48-F009-4A4D-9AC4-4CE0956DDDCA}"/>
              </a:ext>
            </a:extLst>
          </p:cNvPr>
          <p:cNvSpPr/>
          <p:nvPr/>
        </p:nvSpPr>
        <p:spPr bwMode="auto">
          <a:xfrm>
            <a:off x="2045262" y="5561519"/>
            <a:ext cx="2297113" cy="7621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Postgres 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7333AEC-EB6C-4ABA-A7C2-42AF606467BF}"/>
              </a:ext>
            </a:extLst>
          </p:cNvPr>
          <p:cNvSpPr/>
          <p:nvPr/>
        </p:nvSpPr>
        <p:spPr bwMode="auto">
          <a:xfrm>
            <a:off x="7654019" y="5569760"/>
            <a:ext cx="2297113" cy="7621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Postgres B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364C79-D5ED-424C-A877-66D028E4A426}"/>
              </a:ext>
            </a:extLst>
          </p:cNvPr>
          <p:cNvSpPr/>
          <p:nvPr/>
        </p:nvSpPr>
        <p:spPr bwMode="auto">
          <a:xfrm>
            <a:off x="3354434" y="4726101"/>
            <a:ext cx="2297113" cy="7621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200" dirty="0" err="1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PgBouncer</a:t>
            </a:r>
            <a:r>
              <a:rPr lang="en-GB" sz="2200" dirty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 A2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4C3568F-9895-4793-A7C2-7F1606CD826E}"/>
              </a:ext>
            </a:extLst>
          </p:cNvPr>
          <p:cNvCxnSpPr>
            <a:cxnSpLocks/>
          </p:cNvCxnSpPr>
          <p:nvPr/>
        </p:nvCxnSpPr>
        <p:spPr>
          <a:xfrm flipH="1" flipV="1">
            <a:off x="2891271" y="5309155"/>
            <a:ext cx="1794784" cy="24119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B0A0D002-93B4-464C-BCCA-B691AF05E243}"/>
              </a:ext>
            </a:extLst>
          </p:cNvPr>
          <p:cNvSpPr>
            <a:spLocks/>
          </p:cNvSpPr>
          <p:nvPr/>
        </p:nvSpPr>
        <p:spPr bwMode="auto">
          <a:xfrm>
            <a:off x="7235561" y="3837863"/>
            <a:ext cx="3134028" cy="772163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Linux kernel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C58896-C8D7-455D-9ACA-0B69C262A969}"/>
              </a:ext>
            </a:extLst>
          </p:cNvPr>
          <p:cNvSpPr/>
          <p:nvPr/>
        </p:nvSpPr>
        <p:spPr bwMode="auto">
          <a:xfrm>
            <a:off x="8943077" y="4743937"/>
            <a:ext cx="2297113" cy="7621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200" dirty="0" err="1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PgBouncer</a:t>
            </a:r>
            <a:r>
              <a:rPr lang="en-GB" sz="2200" dirty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 B2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FA30EEC-1DCB-488E-8D92-2D7669C2B4FB}"/>
              </a:ext>
            </a:extLst>
          </p:cNvPr>
          <p:cNvSpPr>
            <a:spLocks/>
          </p:cNvSpPr>
          <p:nvPr/>
        </p:nvSpPr>
        <p:spPr bwMode="auto">
          <a:xfrm>
            <a:off x="1713401" y="3837863"/>
            <a:ext cx="3134028" cy="772163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Linux kernel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F0B43A8-FF06-48F3-9255-FE35641F0E5F}"/>
              </a:ext>
            </a:extLst>
          </p:cNvPr>
          <p:cNvCxnSpPr>
            <a:cxnSpLocks/>
          </p:cNvCxnSpPr>
          <p:nvPr/>
        </p:nvCxnSpPr>
        <p:spPr>
          <a:xfrm flipH="1">
            <a:off x="3695794" y="2619689"/>
            <a:ext cx="1049979" cy="1389971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3282836-5A33-472C-82A4-940B8CC2A842}"/>
              </a:ext>
            </a:extLst>
          </p:cNvPr>
          <p:cNvCxnSpPr>
            <a:cxnSpLocks/>
          </p:cNvCxnSpPr>
          <p:nvPr/>
        </p:nvCxnSpPr>
        <p:spPr>
          <a:xfrm>
            <a:off x="6800404" y="2609130"/>
            <a:ext cx="782599" cy="1427325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97A5FDF-EAF1-48F0-8A85-4D84C8D193A9}"/>
              </a:ext>
            </a:extLst>
          </p:cNvPr>
          <p:cNvCxnSpPr>
            <a:cxnSpLocks/>
          </p:cNvCxnSpPr>
          <p:nvPr/>
        </p:nvCxnSpPr>
        <p:spPr>
          <a:xfrm flipH="1">
            <a:off x="7161545" y="4030700"/>
            <a:ext cx="421458" cy="1163312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FAC2342-7AC6-4DFC-AD28-579818CFCE49}"/>
              </a:ext>
            </a:extLst>
          </p:cNvPr>
          <p:cNvCxnSpPr>
            <a:cxnSpLocks/>
          </p:cNvCxnSpPr>
          <p:nvPr/>
        </p:nvCxnSpPr>
        <p:spPr>
          <a:xfrm flipH="1" flipV="1">
            <a:off x="4598721" y="4373157"/>
            <a:ext cx="2541148" cy="820855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8FABE5D-21BD-4CF5-A208-B260EB909909}"/>
              </a:ext>
            </a:extLst>
          </p:cNvPr>
          <p:cNvCxnSpPr>
            <a:cxnSpLocks/>
          </p:cNvCxnSpPr>
          <p:nvPr/>
        </p:nvCxnSpPr>
        <p:spPr>
          <a:xfrm flipH="1">
            <a:off x="2162578" y="4006007"/>
            <a:ext cx="1514446" cy="933041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B3C1753-00A2-4629-9340-3123EE8DFB61}"/>
              </a:ext>
            </a:extLst>
          </p:cNvPr>
          <p:cNvCxnSpPr>
            <a:cxnSpLocks/>
          </p:cNvCxnSpPr>
          <p:nvPr/>
        </p:nvCxnSpPr>
        <p:spPr>
          <a:xfrm>
            <a:off x="2891271" y="5333274"/>
            <a:ext cx="463258" cy="816388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EF3AADC-7BB9-4E2D-8D4E-64782E3E697C}"/>
              </a:ext>
            </a:extLst>
          </p:cNvPr>
          <p:cNvCxnSpPr>
            <a:cxnSpLocks/>
          </p:cNvCxnSpPr>
          <p:nvPr/>
        </p:nvCxnSpPr>
        <p:spPr>
          <a:xfrm>
            <a:off x="2172368" y="4934605"/>
            <a:ext cx="272905" cy="1053547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02A301E-38C6-46EF-9267-BC834C5E4433}"/>
              </a:ext>
            </a:extLst>
          </p:cNvPr>
          <p:cNvCxnSpPr>
            <a:cxnSpLocks/>
          </p:cNvCxnSpPr>
          <p:nvPr/>
        </p:nvCxnSpPr>
        <p:spPr>
          <a:xfrm>
            <a:off x="4623377" y="4373157"/>
            <a:ext cx="63844" cy="1009692"/>
          </a:xfrm>
          <a:prstGeom prst="straightConnector1">
            <a:avLst/>
          </a:prstGeom>
          <a:ln w="38100">
            <a:solidFill>
              <a:srgbClr val="F6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9621B6A-F6FB-46B8-A0A6-EA20EE4E8653}"/>
              </a:ext>
            </a:extLst>
          </p:cNvPr>
          <p:cNvSpPr txBox="1"/>
          <p:nvPr/>
        </p:nvSpPr>
        <p:spPr>
          <a:xfrm>
            <a:off x="183916" y="1783452"/>
            <a:ext cx="4522713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DELETE FROM </a:t>
            </a: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users</a:t>
            </a: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;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9ADE24D-5E78-43AA-9F0D-F3679B8DBE73}"/>
              </a:ext>
            </a:extLst>
          </p:cNvPr>
          <p:cNvSpPr txBox="1"/>
          <p:nvPr/>
        </p:nvSpPr>
        <p:spPr>
          <a:xfrm>
            <a:off x="270838" y="2639561"/>
            <a:ext cx="6685387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&lt;- CANCELLED QUERY</a:t>
            </a:r>
          </a:p>
        </p:txBody>
      </p:sp>
    </p:spTree>
    <p:extLst>
      <p:ext uri="{BB962C8B-B14F-4D97-AF65-F5344CB8AC3E}">
        <p14:creationId xmlns:p14="http://schemas.microsoft.com/office/powerpoint/2010/main" val="658073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2" grpId="0"/>
      <p:bldP spid="10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3B53-13A0-4D16-B1BF-F7AF0148B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cs typeface="Segoe UI"/>
              </a:rPr>
              <a:t>The final </a:t>
            </a:r>
            <a:r>
              <a:rPr lang="en-NL" sz="3600" dirty="0">
                <a:cs typeface="Segoe UI"/>
              </a:rPr>
              <a:t>problem</a:t>
            </a:r>
            <a:endParaRPr lang="en-GB" sz="3600" dirty="0"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F770E-E0DB-4C50-8E60-21073605CF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622759" cy="944572"/>
          </a:xfrm>
        </p:spPr>
        <p:txBody>
          <a:bodyPr/>
          <a:lstStyle/>
          <a:p>
            <a:r>
              <a:rPr lang="en-NL" dirty="0"/>
              <a:t>T</a:t>
            </a:r>
            <a:r>
              <a:rPr lang="en-GB" dirty="0"/>
              <a:t>o which one should </a:t>
            </a:r>
            <a:r>
              <a:rPr lang="en-GB" dirty="0" err="1"/>
              <a:t>PgBouncer</a:t>
            </a:r>
            <a:r>
              <a:rPr lang="en-GB" dirty="0"/>
              <a:t> forward it?</a:t>
            </a:r>
            <a:endParaRPr lang="en-NL" dirty="0"/>
          </a:p>
          <a:p>
            <a:r>
              <a:rPr lang="en-NL" dirty="0"/>
              <a:t>Sending the cancellation to all servers is quite heavy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537382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252DA-5B23-B3D5-7991-6AA84602F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</a:t>
            </a:r>
            <a:r>
              <a:rPr lang="en-GB" dirty="0"/>
              <a:t>h</a:t>
            </a:r>
            <a:r>
              <a:rPr lang="en-NL" dirty="0"/>
              <a:t>e final 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73E9F-FEC1-B098-924F-15FF31D902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2154436"/>
          </a:xfrm>
        </p:spPr>
        <p:txBody>
          <a:bodyPr/>
          <a:lstStyle/>
          <a:p>
            <a:r>
              <a:rPr lang="en-GB" dirty="0"/>
              <a:t>Encode an identifier in the cancellation token: e.g. SECRET-TOKEN-123-A1</a:t>
            </a:r>
          </a:p>
          <a:p>
            <a:endParaRPr lang="en-GB" dirty="0"/>
          </a:p>
          <a:p>
            <a:r>
              <a:rPr lang="en-GB" dirty="0"/>
              <a:t>I implemented this and it’s called peering</a:t>
            </a:r>
          </a:p>
          <a:p>
            <a:r>
              <a:rPr lang="en-GB" dirty="0"/>
              <a:t>Configured using </a:t>
            </a:r>
            <a:r>
              <a:rPr lang="en-GB" dirty="0" err="1"/>
              <a:t>peer_id</a:t>
            </a:r>
            <a:r>
              <a:rPr lang="en-GB" dirty="0"/>
              <a:t> config and [peers] section:</a:t>
            </a:r>
            <a:br>
              <a:rPr lang="en-GB" dirty="0"/>
            </a:br>
            <a:r>
              <a:rPr lang="en-GB" dirty="0">
                <a:hlinkClick r:id="rId2"/>
              </a:rPr>
              <a:t>https://www.pgbouncer.org/config.html#section-peers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895273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93E5-5248-4B95-188A-DBC540F88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/>
              <a:t>Problem solved!</a:t>
            </a:r>
            <a:endParaRPr lang="LID4096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8BD98-E046-EB65-FF80-CD3D5E2B0C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 descr="A group of elephants on a scale&#10;&#10;Description automatically generated">
            <a:extLst>
              <a:ext uri="{FF2B5EF4-FFF2-40B4-BE49-F238E27FC236}">
                <a16:creationId xmlns:a16="http://schemas.microsoft.com/office/drawing/2014/main" id="{0140803D-060C-81D8-3F06-E8A114B58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50" y="0"/>
            <a:ext cx="699452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4412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0360D-C0E6-A43C-4AA0-4F13435A7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7ECB3-65F4-8B81-F78C-9C57753A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938" y="3328354"/>
            <a:ext cx="9736137" cy="1360822"/>
          </a:xfrm>
        </p:spPr>
        <p:txBody>
          <a:bodyPr/>
          <a:lstStyle/>
          <a:p>
            <a:r>
              <a:rPr lang="en-US" sz="8000" dirty="0"/>
              <a:t>Or so I thought….</a:t>
            </a:r>
            <a:endParaRPr lang="LID4096" sz="8000" dirty="0"/>
          </a:p>
        </p:txBody>
      </p:sp>
    </p:spTree>
    <p:extLst>
      <p:ext uri="{BB962C8B-B14F-4D97-AF65-F5344CB8AC3E}">
        <p14:creationId xmlns:p14="http://schemas.microsoft.com/office/powerpoint/2010/main" val="50348590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792D-9689-A870-120D-750DD53C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PgBouncer isn’t a fully perfect proxy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D1622-A859-6C29-4E25-A4D805597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718145"/>
          </a:xfrm>
        </p:spPr>
        <p:txBody>
          <a:bodyPr/>
          <a:lstStyle/>
          <a:p>
            <a:r>
              <a:rPr lang="en-US" dirty="0"/>
              <a:t>Missing prepared statement support was a major problem</a:t>
            </a:r>
          </a:p>
          <a:p>
            <a:r>
              <a:rPr lang="en-US" dirty="0"/>
              <a:t>Workaround was using the slower session pooling mode</a:t>
            </a:r>
          </a:p>
        </p:txBody>
      </p:sp>
    </p:spTree>
    <p:extLst>
      <p:ext uri="{BB962C8B-B14F-4D97-AF65-F5344CB8AC3E}">
        <p14:creationId xmlns:p14="http://schemas.microsoft.com/office/powerpoint/2010/main" val="2824871065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3191F-FFEC-B855-3C1B-9586397C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Wait... what are prepared statements???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244A0-F487-4ABD-B1F3-FCD8AD4D03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359073"/>
          </a:xfrm>
        </p:spPr>
        <p:txBody>
          <a:bodyPr/>
          <a:lstStyle/>
          <a:p>
            <a:r>
              <a:rPr lang="en-NL"/>
              <a:t>Improves performance when you send the same query often</a:t>
            </a:r>
          </a:p>
        </p:txBody>
      </p:sp>
    </p:spTree>
    <p:extLst>
      <p:ext uri="{BB962C8B-B14F-4D97-AF65-F5344CB8AC3E}">
        <p14:creationId xmlns:p14="http://schemas.microsoft.com/office/powerpoint/2010/main" val="133643911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54BC-0BE4-9F48-6640-956C18469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Without prepared statements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D3ACF-68D0-E7BA-C190-ED7A75CD6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2718693"/>
          </a:xfrm>
        </p:spPr>
        <p:txBody>
          <a:bodyPr/>
          <a:lstStyle/>
          <a:p>
            <a:r>
              <a:rPr lang="en-NL" err="1"/>
              <a:t>RunQuery</a:t>
            </a:r>
            <a:r>
              <a:rPr lang="en-NL"/>
              <a:t>: SELECT ... WHERE id=1</a:t>
            </a:r>
          </a:p>
          <a:p>
            <a:r>
              <a:rPr lang="en-NL" err="1"/>
              <a:t>RunQuery</a:t>
            </a:r>
            <a:r>
              <a:rPr lang="en-NL"/>
              <a:t>: SELECT ... WHERE id=2</a:t>
            </a:r>
          </a:p>
          <a:p>
            <a:r>
              <a:rPr lang="en-NL" err="1"/>
              <a:t>RunQuery</a:t>
            </a:r>
            <a:r>
              <a:rPr lang="en-NL"/>
              <a:t>: SELECT ... WHERE id=3</a:t>
            </a:r>
          </a:p>
          <a:p>
            <a:r>
              <a:rPr lang="en-NL" err="1"/>
              <a:t>RunQuery</a:t>
            </a:r>
            <a:r>
              <a:rPr lang="en-NL"/>
              <a:t>: SELECT ... WHERE id=99</a:t>
            </a:r>
          </a:p>
          <a:p>
            <a:r>
              <a:rPr lang="en-NL"/>
              <a:t>Parsing &amp; planning is done every time</a:t>
            </a:r>
          </a:p>
        </p:txBody>
      </p:sp>
    </p:spTree>
    <p:extLst>
      <p:ext uri="{BB962C8B-B14F-4D97-AF65-F5344CB8AC3E}">
        <p14:creationId xmlns:p14="http://schemas.microsoft.com/office/powerpoint/2010/main" val="2278144747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D3F6F-8567-D4EA-30B5-601787CF3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With prepared statements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FADE4-7BB8-F8DC-8316-BA8EF8B399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3898503"/>
          </a:xfrm>
        </p:spPr>
        <p:txBody>
          <a:bodyPr/>
          <a:lstStyle/>
          <a:p>
            <a:r>
              <a:rPr lang="en-NL"/>
              <a:t>Prepare: </a:t>
            </a:r>
            <a:r>
              <a:rPr lang="en-NL" err="1"/>
              <a:t>MyAwesomeQuery</a:t>
            </a:r>
            <a:r>
              <a:rPr lang="en-NL"/>
              <a:t> = SELECT ... WHERE id = $1</a:t>
            </a:r>
          </a:p>
          <a:p>
            <a:r>
              <a:rPr lang="en-NL"/>
              <a:t>Execute: </a:t>
            </a:r>
            <a:r>
              <a:rPr lang="en-NL" err="1"/>
              <a:t>MyAwesomeQuery</a:t>
            </a:r>
            <a:r>
              <a:rPr lang="en-NL"/>
              <a:t>(1)</a:t>
            </a:r>
          </a:p>
          <a:p>
            <a:r>
              <a:rPr lang="en-NL"/>
              <a:t>Execute: </a:t>
            </a:r>
            <a:r>
              <a:rPr lang="en-NL" err="1"/>
              <a:t>MyAwesomeQuery</a:t>
            </a:r>
            <a:r>
              <a:rPr lang="en-NL"/>
              <a:t>(2)</a:t>
            </a:r>
          </a:p>
          <a:p>
            <a:r>
              <a:rPr lang="en-NL"/>
              <a:t>Execute: </a:t>
            </a:r>
            <a:r>
              <a:rPr lang="en-NL" err="1"/>
              <a:t>MyAwesomeQuery</a:t>
            </a:r>
            <a:r>
              <a:rPr lang="en-NL"/>
              <a:t>(3)</a:t>
            </a:r>
          </a:p>
          <a:p>
            <a:r>
              <a:rPr lang="en-NL"/>
              <a:t>Execute: </a:t>
            </a:r>
            <a:r>
              <a:rPr lang="en-NL" err="1"/>
              <a:t>MyAwesomeQuery</a:t>
            </a:r>
            <a:r>
              <a:rPr lang="en-NL"/>
              <a:t>(99)</a:t>
            </a:r>
          </a:p>
          <a:p>
            <a:r>
              <a:rPr lang="en-NL"/>
              <a:t>Parsed and planned only once in Prepare	</a:t>
            </a:r>
          </a:p>
          <a:p>
            <a:pPr marL="0" indent="0">
              <a:buNone/>
            </a:pP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58990300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9BE0-586F-EA1F-98EC-06D168D8E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Why is this difficult with transaction pooling?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1C06B2-9AF3-A3F0-5A23-77C2B3196DAF}"/>
              </a:ext>
            </a:extLst>
          </p:cNvPr>
          <p:cNvSpPr/>
          <p:nvPr/>
        </p:nvSpPr>
        <p:spPr bwMode="auto">
          <a:xfrm>
            <a:off x="9253295" y="2721152"/>
            <a:ext cx="1889530" cy="1488732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75D30B-DD5B-6FF2-EBFC-41B41EE7F748}"/>
              </a:ext>
            </a:extLst>
          </p:cNvPr>
          <p:cNvSpPr>
            <a:spLocks/>
          </p:cNvSpPr>
          <p:nvPr/>
        </p:nvSpPr>
        <p:spPr bwMode="auto">
          <a:xfrm>
            <a:off x="559867" y="2391496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6AF9ED-8969-F124-3EC7-E6F9402B1118}"/>
              </a:ext>
            </a:extLst>
          </p:cNvPr>
          <p:cNvCxnSpPr>
            <a:cxnSpLocks/>
          </p:cNvCxnSpPr>
          <p:nvPr/>
        </p:nvCxnSpPr>
        <p:spPr>
          <a:xfrm>
            <a:off x="2573629" y="3182471"/>
            <a:ext cx="234612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51DF197-01B2-E995-E531-03E5E502B1F3}"/>
              </a:ext>
            </a:extLst>
          </p:cNvPr>
          <p:cNvSpPr/>
          <p:nvPr/>
        </p:nvSpPr>
        <p:spPr bwMode="auto">
          <a:xfrm>
            <a:off x="4919750" y="2689411"/>
            <a:ext cx="2259105" cy="1552213"/>
          </a:xfrm>
          <a:prstGeom prst="rect">
            <a:avLst/>
          </a:prstGeom>
          <a:solidFill>
            <a:srgbClr val="B0B0B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NL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PgBouncer</a:t>
            </a:r>
            <a:endParaRPr lang="en-GB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CD61BB-14FF-99F9-847D-F4E3D8B330BA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2480322" y="3684494"/>
            <a:ext cx="2439428" cy="604601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156C0A-90F7-37C4-CF1E-194B3C3BA314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>
          <a:xfrm>
            <a:off x="7178855" y="3465518"/>
            <a:ext cx="207444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34AE264-B23A-DB61-57F1-B541418B7C13}"/>
              </a:ext>
            </a:extLst>
          </p:cNvPr>
          <p:cNvSpPr txBox="1"/>
          <p:nvPr/>
        </p:nvSpPr>
        <p:spPr>
          <a:xfrm>
            <a:off x="2617848" y="2207480"/>
            <a:ext cx="2259105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Prepare: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P1 = SELECT</a:t>
            </a:r>
            <a:endParaRPr lang="en-GB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C57D7B-250D-268E-AA40-525F944ADA2A}"/>
              </a:ext>
            </a:extLst>
          </p:cNvPr>
          <p:cNvSpPr>
            <a:spLocks/>
          </p:cNvSpPr>
          <p:nvPr/>
        </p:nvSpPr>
        <p:spPr bwMode="auto">
          <a:xfrm>
            <a:off x="465138" y="3846182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274BA6-E1EA-27D0-2911-F78658B78724}"/>
              </a:ext>
            </a:extLst>
          </p:cNvPr>
          <p:cNvSpPr txBox="1"/>
          <p:nvPr/>
        </p:nvSpPr>
        <p:spPr>
          <a:xfrm>
            <a:off x="2617848" y="4302858"/>
            <a:ext cx="2259105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Prepare: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P1 = UPDATE</a:t>
            </a:r>
            <a:endParaRPr lang="en-GB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697F36-5095-06A1-4494-C5A02A03AA74}"/>
              </a:ext>
            </a:extLst>
          </p:cNvPr>
          <p:cNvSpPr txBox="1"/>
          <p:nvPr/>
        </p:nvSpPr>
        <p:spPr>
          <a:xfrm>
            <a:off x="9068507" y="2093288"/>
            <a:ext cx="2929818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C1: P1 = SELECT</a:t>
            </a:r>
            <a:endParaRPr lang="en-GB" sz="24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736EA9-F3BB-D892-DC81-7AA351823625}"/>
              </a:ext>
            </a:extLst>
          </p:cNvPr>
          <p:cNvSpPr txBox="1"/>
          <p:nvPr/>
        </p:nvSpPr>
        <p:spPr>
          <a:xfrm>
            <a:off x="7266048" y="4614087"/>
            <a:ext cx="3782952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>
                <a:solidFill>
                  <a:srgbClr val="FF0000"/>
                </a:solidFill>
              </a:rPr>
              <a:t>ERROR: P1 already exists</a:t>
            </a: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EB4FC6-1A0A-F1AA-C8E0-4E7A59933FDB}"/>
              </a:ext>
            </a:extLst>
          </p:cNvPr>
          <p:cNvSpPr txBox="1"/>
          <p:nvPr/>
        </p:nvSpPr>
        <p:spPr>
          <a:xfrm>
            <a:off x="7252000" y="2439039"/>
            <a:ext cx="2259105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Prepare: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P1 = SELECT</a:t>
            </a:r>
            <a:endParaRPr lang="en-GB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29" name="Graphic 28" descr="Hourglass Finished with solid fill">
            <a:extLst>
              <a:ext uri="{FF2B5EF4-FFF2-40B4-BE49-F238E27FC236}">
                <a16:creationId xmlns:a16="http://schemas.microsoft.com/office/drawing/2014/main" id="{819C0E5E-61E4-6687-97BB-50D49BE89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6237" y="4517308"/>
            <a:ext cx="914400" cy="914400"/>
          </a:xfrm>
          <a:prstGeom prst="rect">
            <a:avLst/>
          </a:prstGeom>
        </p:spPr>
      </p:pic>
      <p:pic>
        <p:nvPicPr>
          <p:cNvPr id="30" name="Graphic 29" descr="Hourglass Finished with solid fill">
            <a:extLst>
              <a:ext uri="{FF2B5EF4-FFF2-40B4-BE49-F238E27FC236}">
                <a16:creationId xmlns:a16="http://schemas.microsoft.com/office/drawing/2014/main" id="{F710E728-0927-74D8-5FB2-17727E26F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2237" y="4517308"/>
            <a:ext cx="914400" cy="914400"/>
          </a:xfrm>
          <a:prstGeom prst="rect">
            <a:avLst/>
          </a:prstGeom>
        </p:spPr>
      </p:pic>
      <p:pic>
        <p:nvPicPr>
          <p:cNvPr id="31" name="Graphic 30" descr="Hourglass Finished with solid fill">
            <a:extLst>
              <a:ext uri="{FF2B5EF4-FFF2-40B4-BE49-F238E27FC236}">
                <a16:creationId xmlns:a16="http://schemas.microsoft.com/office/drawing/2014/main" id="{98514636-747E-D3B8-66AB-D2F8D00ED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8237" y="4517308"/>
            <a:ext cx="914400" cy="91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BA924B5-8E07-BDC4-A0E9-39D09B01FFF9}"/>
              </a:ext>
            </a:extLst>
          </p:cNvPr>
          <p:cNvSpPr txBox="1"/>
          <p:nvPr/>
        </p:nvSpPr>
        <p:spPr>
          <a:xfrm>
            <a:off x="7178855" y="3608236"/>
            <a:ext cx="2259105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Prepare: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P1 = UPDATE</a:t>
            </a:r>
            <a:endParaRPr lang="en-GB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596673-5645-0015-9C0F-6D29710357E3}"/>
              </a:ext>
            </a:extLst>
          </p:cNvPr>
          <p:cNvSpPr txBox="1"/>
          <p:nvPr/>
        </p:nvSpPr>
        <p:spPr>
          <a:xfrm>
            <a:off x="2607132" y="1640390"/>
            <a:ext cx="2259105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Exec</a:t>
            </a: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: P1</a:t>
            </a:r>
            <a:endParaRPr lang="en-GB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A09082-3EA2-FF26-81B5-9BEB82321EB5}"/>
              </a:ext>
            </a:extLst>
          </p:cNvPr>
          <p:cNvSpPr txBox="1"/>
          <p:nvPr/>
        </p:nvSpPr>
        <p:spPr>
          <a:xfrm>
            <a:off x="7178854" y="2164647"/>
            <a:ext cx="2259105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Exec</a:t>
            </a: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: P1</a:t>
            </a:r>
            <a:endParaRPr lang="en-GB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719169-B379-14D9-4F47-21978683AFC4}"/>
              </a:ext>
            </a:extLst>
          </p:cNvPr>
          <p:cNvSpPr txBox="1"/>
          <p:nvPr/>
        </p:nvSpPr>
        <p:spPr>
          <a:xfrm>
            <a:off x="7213418" y="1469076"/>
            <a:ext cx="3782952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>
                <a:solidFill>
                  <a:srgbClr val="FF0000"/>
                </a:solidFill>
              </a:rPr>
              <a:t>ERROR: P1 does not exist</a:t>
            </a:r>
            <a:endParaRPr lang="en-GB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68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1" grpId="0" animBg="1"/>
      <p:bldP spid="23" grpId="0"/>
      <p:bldP spid="23" grpId="1"/>
      <p:bldP spid="24" grpId="0"/>
      <p:bldP spid="24" grpId="1"/>
      <p:bldP spid="26" grpId="0"/>
      <p:bldP spid="26" grpId="1"/>
      <p:bldP spid="28" grpId="0"/>
      <p:bldP spid="28" grpId="1"/>
      <p:bldP spid="32" grpId="0"/>
      <p:bldP spid="32" grpId="1"/>
      <p:bldP spid="34" grpId="0"/>
      <p:bldP spid="34" grpId="1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EB44D9-0AAD-253E-F1DD-34298CF67883}"/>
              </a:ext>
            </a:extLst>
          </p:cNvPr>
          <p:cNvCxnSpPr>
            <a:cxnSpLocks/>
          </p:cNvCxnSpPr>
          <p:nvPr/>
        </p:nvCxnSpPr>
        <p:spPr>
          <a:xfrm>
            <a:off x="3552604" y="3395295"/>
            <a:ext cx="397888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255096-583F-9022-42CD-F5265B09AA7B}"/>
              </a:ext>
            </a:extLst>
          </p:cNvPr>
          <p:cNvCxnSpPr>
            <a:cxnSpLocks/>
          </p:cNvCxnSpPr>
          <p:nvPr/>
        </p:nvCxnSpPr>
        <p:spPr>
          <a:xfrm flipV="1">
            <a:off x="3532610" y="3230705"/>
            <a:ext cx="3998878" cy="5876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FD7E36-BFC3-7A41-70AB-8146B8427707}"/>
              </a:ext>
            </a:extLst>
          </p:cNvPr>
          <p:cNvCxnSpPr>
            <a:cxnSpLocks/>
          </p:cNvCxnSpPr>
          <p:nvPr/>
        </p:nvCxnSpPr>
        <p:spPr>
          <a:xfrm>
            <a:off x="3705004" y="3547695"/>
            <a:ext cx="382648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175849-20D5-1468-A3CF-79D45B8C7CFA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857404" y="3679615"/>
            <a:ext cx="3674084" cy="2048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3571D27-3819-6328-1984-33E3354F95D7}"/>
              </a:ext>
            </a:extLst>
          </p:cNvPr>
          <p:cNvCxnSpPr>
            <a:cxnSpLocks/>
          </p:cNvCxnSpPr>
          <p:nvPr/>
        </p:nvCxnSpPr>
        <p:spPr>
          <a:xfrm flipV="1">
            <a:off x="4009804" y="3838208"/>
            <a:ext cx="3521684" cy="14287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79E78C9-A02E-E097-6574-6E2369008A40}"/>
              </a:ext>
            </a:extLst>
          </p:cNvPr>
          <p:cNvCxnSpPr>
            <a:cxnSpLocks/>
          </p:cNvCxnSpPr>
          <p:nvPr/>
        </p:nvCxnSpPr>
        <p:spPr>
          <a:xfrm>
            <a:off x="4162204" y="4004895"/>
            <a:ext cx="336928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258267C-2F7B-A6C4-3FEF-E8595E711416}"/>
              </a:ext>
            </a:extLst>
          </p:cNvPr>
          <p:cNvCxnSpPr>
            <a:cxnSpLocks/>
          </p:cNvCxnSpPr>
          <p:nvPr/>
        </p:nvCxnSpPr>
        <p:spPr>
          <a:xfrm>
            <a:off x="4314604" y="4157295"/>
            <a:ext cx="321688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1A47C04-4B67-AD01-62EE-EB9C56ABD808}"/>
              </a:ext>
            </a:extLst>
          </p:cNvPr>
          <p:cNvSpPr>
            <a:spLocks/>
          </p:cNvSpPr>
          <p:nvPr/>
        </p:nvSpPr>
        <p:spPr bwMode="auto">
          <a:xfrm>
            <a:off x="2299420" y="3561983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000" dirty="0">
              <a:solidFill>
                <a:schemeClr val="tx1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4E78CF-A39D-8B37-79A3-C16658DD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But </a:t>
            </a:r>
            <a:r>
              <a:rPr lang="en-US" dirty="0"/>
              <a:t>w</a:t>
            </a:r>
            <a:r>
              <a:rPr lang="en-NL" sz="3600" dirty="0"/>
              <a:t>hy?</a:t>
            </a:r>
            <a:r>
              <a:rPr lang="en-US" dirty="0"/>
              <a:t>??</a:t>
            </a:r>
            <a:endParaRPr lang="en-NL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4BFCA-8D19-8095-75DA-F10A23FF81EE}"/>
              </a:ext>
            </a:extLst>
          </p:cNvPr>
          <p:cNvSpPr/>
          <p:nvPr/>
        </p:nvSpPr>
        <p:spPr bwMode="auto">
          <a:xfrm>
            <a:off x="7531488" y="2608911"/>
            <a:ext cx="2075337" cy="2141408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NL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NL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NL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2DA470-F2E8-A596-27BD-8F48C7AEE828}"/>
              </a:ext>
            </a:extLst>
          </p:cNvPr>
          <p:cNvSpPr>
            <a:spLocks/>
          </p:cNvSpPr>
          <p:nvPr/>
        </p:nvSpPr>
        <p:spPr bwMode="auto">
          <a:xfrm>
            <a:off x="2147020" y="3409583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000" dirty="0">
              <a:solidFill>
                <a:schemeClr val="tx1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5" name="Explosion: 14 Points 44">
            <a:extLst>
              <a:ext uri="{FF2B5EF4-FFF2-40B4-BE49-F238E27FC236}">
                <a16:creationId xmlns:a16="http://schemas.microsoft.com/office/drawing/2014/main" id="{D111E9F7-0FBA-ECEC-2948-CEF14B18BF81}"/>
              </a:ext>
            </a:extLst>
          </p:cNvPr>
          <p:cNvSpPr/>
          <p:nvPr/>
        </p:nvSpPr>
        <p:spPr bwMode="auto">
          <a:xfrm>
            <a:off x="7571774" y="3656264"/>
            <a:ext cx="2986602" cy="2013697"/>
          </a:xfrm>
          <a:prstGeom prst="irregularSeal2">
            <a:avLst/>
          </a:prstGeom>
          <a:solidFill>
            <a:srgbClr val="FEF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NL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9" name="Explosion: 14 Points 48">
            <a:extLst>
              <a:ext uri="{FF2B5EF4-FFF2-40B4-BE49-F238E27FC236}">
                <a16:creationId xmlns:a16="http://schemas.microsoft.com/office/drawing/2014/main" id="{9D53B2F7-756F-5235-30B6-70E243738D10}"/>
              </a:ext>
            </a:extLst>
          </p:cNvPr>
          <p:cNvSpPr/>
          <p:nvPr/>
        </p:nvSpPr>
        <p:spPr bwMode="auto">
          <a:xfrm>
            <a:off x="7921802" y="3920242"/>
            <a:ext cx="2223080" cy="1498897"/>
          </a:xfrm>
          <a:prstGeom prst="irregularSeal2">
            <a:avLst/>
          </a:prstGeom>
          <a:solidFill>
            <a:srgbClr val="FFB9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NL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7" name="Explosion: 14 Points 46">
            <a:extLst>
              <a:ext uri="{FF2B5EF4-FFF2-40B4-BE49-F238E27FC236}">
                <a16:creationId xmlns:a16="http://schemas.microsoft.com/office/drawing/2014/main" id="{03EF9C17-4B23-5D05-2711-279FE922019D}"/>
              </a:ext>
            </a:extLst>
          </p:cNvPr>
          <p:cNvSpPr/>
          <p:nvPr/>
        </p:nvSpPr>
        <p:spPr bwMode="auto">
          <a:xfrm>
            <a:off x="8313030" y="4177446"/>
            <a:ext cx="1440623" cy="971331"/>
          </a:xfrm>
          <a:prstGeom prst="irregularSeal2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NL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22AD71-A4E6-011F-16F1-FA33861509EC}"/>
              </a:ext>
            </a:extLst>
          </p:cNvPr>
          <p:cNvSpPr>
            <a:spLocks/>
          </p:cNvSpPr>
          <p:nvPr/>
        </p:nvSpPr>
        <p:spPr bwMode="auto">
          <a:xfrm>
            <a:off x="1994620" y="3257183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000" dirty="0">
              <a:solidFill>
                <a:schemeClr val="tx1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99ADA4-B554-D7C7-EFB4-78D7BB99050F}"/>
              </a:ext>
            </a:extLst>
          </p:cNvPr>
          <p:cNvSpPr>
            <a:spLocks/>
          </p:cNvSpPr>
          <p:nvPr/>
        </p:nvSpPr>
        <p:spPr bwMode="auto">
          <a:xfrm>
            <a:off x="1842220" y="3104783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000" dirty="0">
              <a:solidFill>
                <a:schemeClr val="tx1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D98020-D404-C798-2905-5375EBF3F5A1}"/>
              </a:ext>
            </a:extLst>
          </p:cNvPr>
          <p:cNvSpPr>
            <a:spLocks/>
          </p:cNvSpPr>
          <p:nvPr/>
        </p:nvSpPr>
        <p:spPr bwMode="auto">
          <a:xfrm>
            <a:off x="1689820" y="2952383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000" dirty="0">
              <a:solidFill>
                <a:schemeClr val="tx1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1484AF-C6F2-C596-3A65-8AF07AA19850}"/>
              </a:ext>
            </a:extLst>
          </p:cNvPr>
          <p:cNvSpPr>
            <a:spLocks/>
          </p:cNvSpPr>
          <p:nvPr/>
        </p:nvSpPr>
        <p:spPr bwMode="auto">
          <a:xfrm>
            <a:off x="1537420" y="2799983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NL" sz="40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Clients</a:t>
            </a:r>
            <a:endParaRPr lang="en-GB" sz="4000" dirty="0">
              <a:solidFill>
                <a:schemeClr val="tx1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3EE8E-C774-149F-FEE5-F20567D096C4}"/>
              </a:ext>
            </a:extLst>
          </p:cNvPr>
          <p:cNvSpPr txBox="1"/>
          <p:nvPr/>
        </p:nvSpPr>
        <p:spPr>
          <a:xfrm>
            <a:off x="4751540" y="2582239"/>
            <a:ext cx="2190613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</a:t>
            </a:r>
            <a:r>
              <a:rPr lang="en-NL" sz="24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ueries</a:t>
            </a:r>
            <a:endParaRPr lang="en-NL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17335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45" grpId="0" animBg="1"/>
      <p:bldP spid="49" grpId="0" animBg="1"/>
      <p:bldP spid="47" grpId="0" animBg="1"/>
      <p:bldP spid="22" grpId="0" animBg="1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FEC3F244-C6EF-A784-1316-833033123900}"/>
              </a:ext>
            </a:extLst>
          </p:cNvPr>
          <p:cNvSpPr txBox="1"/>
          <p:nvPr/>
        </p:nvSpPr>
        <p:spPr>
          <a:xfrm>
            <a:off x="4766822" y="1257383"/>
            <a:ext cx="3958078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C1: P1 = SELECT = SP1</a:t>
            </a:r>
            <a:endParaRPr lang="en-GB" sz="24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55F5A-7EEB-C37B-7D71-5C45879EC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So how </a:t>
            </a:r>
            <a:r>
              <a:rPr lang="en-US" dirty="0"/>
              <a:t>did</a:t>
            </a:r>
            <a:r>
              <a:rPr lang="en-NL" dirty="0"/>
              <a:t> we make prepared statements work?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03B4DCB-8293-7144-1439-2AFB32D99C18}"/>
              </a:ext>
            </a:extLst>
          </p:cNvPr>
          <p:cNvSpPr/>
          <p:nvPr/>
        </p:nvSpPr>
        <p:spPr bwMode="auto">
          <a:xfrm>
            <a:off x="9253295" y="2721152"/>
            <a:ext cx="1889530" cy="1488732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C258410-74E9-D35B-92CA-53F406FA4ED7}"/>
              </a:ext>
            </a:extLst>
          </p:cNvPr>
          <p:cNvSpPr>
            <a:spLocks/>
          </p:cNvSpPr>
          <p:nvPr/>
        </p:nvSpPr>
        <p:spPr bwMode="auto">
          <a:xfrm>
            <a:off x="559867" y="2391496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72FBDD0-A56E-A646-BF38-C34BF1409147}"/>
              </a:ext>
            </a:extLst>
          </p:cNvPr>
          <p:cNvCxnSpPr>
            <a:cxnSpLocks/>
          </p:cNvCxnSpPr>
          <p:nvPr/>
        </p:nvCxnSpPr>
        <p:spPr>
          <a:xfrm>
            <a:off x="2573629" y="3182471"/>
            <a:ext cx="234612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17E43F0-51A8-017A-0C68-3460D2EB92F6}"/>
              </a:ext>
            </a:extLst>
          </p:cNvPr>
          <p:cNvSpPr/>
          <p:nvPr/>
        </p:nvSpPr>
        <p:spPr bwMode="auto">
          <a:xfrm>
            <a:off x="4919750" y="2689411"/>
            <a:ext cx="2259105" cy="1552213"/>
          </a:xfrm>
          <a:prstGeom prst="rect">
            <a:avLst/>
          </a:prstGeom>
          <a:solidFill>
            <a:srgbClr val="B0B0B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NL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PgBouncer</a:t>
            </a:r>
            <a:endParaRPr lang="en-GB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7231AD1-202D-3F51-DA87-4B1460B6C382}"/>
              </a:ext>
            </a:extLst>
          </p:cNvPr>
          <p:cNvCxnSpPr>
            <a:cxnSpLocks/>
            <a:stCxn id="65" idx="3"/>
          </p:cNvCxnSpPr>
          <p:nvPr/>
        </p:nvCxnSpPr>
        <p:spPr>
          <a:xfrm flipV="1">
            <a:off x="2480322" y="3684494"/>
            <a:ext cx="2439428" cy="604601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19DA476-F937-475A-242C-7BF5F2605897}"/>
              </a:ext>
            </a:extLst>
          </p:cNvPr>
          <p:cNvCxnSpPr>
            <a:cxnSpLocks/>
            <a:stCxn id="61" idx="3"/>
            <a:endCxn id="58" idx="1"/>
          </p:cNvCxnSpPr>
          <p:nvPr/>
        </p:nvCxnSpPr>
        <p:spPr>
          <a:xfrm>
            <a:off x="7178855" y="3465518"/>
            <a:ext cx="207444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D1CEE487-FBED-7B6B-3A10-903382747949}"/>
              </a:ext>
            </a:extLst>
          </p:cNvPr>
          <p:cNvSpPr txBox="1"/>
          <p:nvPr/>
        </p:nvSpPr>
        <p:spPr>
          <a:xfrm>
            <a:off x="2607132" y="2211768"/>
            <a:ext cx="2259105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Prepare: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P1 = SELECT</a:t>
            </a:r>
            <a:endParaRPr lang="en-GB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329A761-DC79-65A8-F793-2748EFEEA9F2}"/>
              </a:ext>
            </a:extLst>
          </p:cNvPr>
          <p:cNvSpPr>
            <a:spLocks/>
          </p:cNvSpPr>
          <p:nvPr/>
        </p:nvSpPr>
        <p:spPr bwMode="auto">
          <a:xfrm>
            <a:off x="465138" y="3846182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CD12386-6C3F-0B90-DAFE-785F06EC55D3}"/>
              </a:ext>
            </a:extLst>
          </p:cNvPr>
          <p:cNvSpPr txBox="1"/>
          <p:nvPr/>
        </p:nvSpPr>
        <p:spPr>
          <a:xfrm>
            <a:off x="2617848" y="4302858"/>
            <a:ext cx="2259105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Prepare: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P1 = UPDATE</a:t>
            </a:r>
            <a:endParaRPr lang="en-GB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D23D208-2071-6577-7E08-4D72FE950460}"/>
              </a:ext>
            </a:extLst>
          </p:cNvPr>
          <p:cNvSpPr txBox="1"/>
          <p:nvPr/>
        </p:nvSpPr>
        <p:spPr>
          <a:xfrm>
            <a:off x="9068507" y="1199825"/>
            <a:ext cx="2929818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C1: SP1 = SELECT</a:t>
            </a:r>
            <a:endParaRPr lang="en-GB" sz="24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A0875DC-50DE-43E8-41E0-5EB2705F7A3E}"/>
              </a:ext>
            </a:extLst>
          </p:cNvPr>
          <p:cNvSpPr txBox="1"/>
          <p:nvPr/>
        </p:nvSpPr>
        <p:spPr>
          <a:xfrm>
            <a:off x="7266048" y="4614087"/>
            <a:ext cx="3782952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>
                <a:solidFill>
                  <a:srgbClr val="00B050"/>
                </a:solidFill>
              </a:rPr>
              <a:t>SUCCESS</a:t>
            </a:r>
            <a:endParaRPr lang="en-GB" sz="2400">
              <a:solidFill>
                <a:srgbClr val="00B05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DFAD116-8C72-204E-7131-C541E19AFF75}"/>
              </a:ext>
            </a:extLst>
          </p:cNvPr>
          <p:cNvSpPr txBox="1"/>
          <p:nvPr/>
        </p:nvSpPr>
        <p:spPr>
          <a:xfrm>
            <a:off x="7132637" y="2512654"/>
            <a:ext cx="2259105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Prepare: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SP1 = SELECT</a:t>
            </a:r>
            <a:endParaRPr lang="en-GB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70" name="Graphic 69" descr="Hourglass Finished with solid fill">
            <a:extLst>
              <a:ext uri="{FF2B5EF4-FFF2-40B4-BE49-F238E27FC236}">
                <a16:creationId xmlns:a16="http://schemas.microsoft.com/office/drawing/2014/main" id="{DE89087B-7E17-84A2-B311-ECDB11C0F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6237" y="4517308"/>
            <a:ext cx="914400" cy="914400"/>
          </a:xfrm>
          <a:prstGeom prst="rect">
            <a:avLst/>
          </a:prstGeom>
        </p:spPr>
      </p:pic>
      <p:pic>
        <p:nvPicPr>
          <p:cNvPr id="71" name="Graphic 70" descr="Hourglass Finished with solid fill">
            <a:extLst>
              <a:ext uri="{FF2B5EF4-FFF2-40B4-BE49-F238E27FC236}">
                <a16:creationId xmlns:a16="http://schemas.microsoft.com/office/drawing/2014/main" id="{B0B5C18C-7998-5F93-6AC4-2E0D0015B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2237" y="4517308"/>
            <a:ext cx="914400" cy="914400"/>
          </a:xfrm>
          <a:prstGeom prst="rect">
            <a:avLst/>
          </a:prstGeom>
        </p:spPr>
      </p:pic>
      <p:pic>
        <p:nvPicPr>
          <p:cNvPr id="72" name="Graphic 71" descr="Hourglass Finished with solid fill">
            <a:extLst>
              <a:ext uri="{FF2B5EF4-FFF2-40B4-BE49-F238E27FC236}">
                <a16:creationId xmlns:a16="http://schemas.microsoft.com/office/drawing/2014/main" id="{230FC164-51A7-D6E4-6DB7-D53B98781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8237" y="4517308"/>
            <a:ext cx="914400" cy="9144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2AB12A12-931C-15E9-B8D9-573B2A7E5469}"/>
              </a:ext>
            </a:extLst>
          </p:cNvPr>
          <p:cNvSpPr txBox="1"/>
          <p:nvPr/>
        </p:nvSpPr>
        <p:spPr>
          <a:xfrm>
            <a:off x="7074115" y="3627353"/>
            <a:ext cx="2639772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Prepare: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SP2 = UPDATE</a:t>
            </a:r>
            <a:endParaRPr lang="en-GB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0C615DE-1CA9-A18E-5978-CB1DD6D5F8EE}"/>
              </a:ext>
            </a:extLst>
          </p:cNvPr>
          <p:cNvSpPr txBox="1"/>
          <p:nvPr/>
        </p:nvSpPr>
        <p:spPr>
          <a:xfrm>
            <a:off x="2607132" y="1640390"/>
            <a:ext cx="2259105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Exec</a:t>
            </a: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: P1</a:t>
            </a:r>
            <a:endParaRPr lang="en-GB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4239D1F-B93B-E479-460C-61B6A658D21C}"/>
              </a:ext>
            </a:extLst>
          </p:cNvPr>
          <p:cNvSpPr txBox="1"/>
          <p:nvPr/>
        </p:nvSpPr>
        <p:spPr>
          <a:xfrm>
            <a:off x="7178854" y="2164647"/>
            <a:ext cx="2259105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Exec</a:t>
            </a: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: SP1</a:t>
            </a:r>
            <a:endParaRPr lang="en-GB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CF30BD1-A037-D51C-8903-C818A00547E3}"/>
              </a:ext>
            </a:extLst>
          </p:cNvPr>
          <p:cNvSpPr txBox="1"/>
          <p:nvPr/>
        </p:nvSpPr>
        <p:spPr>
          <a:xfrm>
            <a:off x="8546918" y="2087155"/>
            <a:ext cx="3782952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>
                <a:solidFill>
                  <a:srgbClr val="00B050"/>
                </a:solidFill>
              </a:rPr>
              <a:t>SUCCESS</a:t>
            </a:r>
            <a:endParaRPr lang="en-GB" sz="2400">
              <a:solidFill>
                <a:srgbClr val="00B05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202CB4A-A092-5979-A1C6-8502F67E8E37}"/>
              </a:ext>
            </a:extLst>
          </p:cNvPr>
          <p:cNvSpPr txBox="1"/>
          <p:nvPr/>
        </p:nvSpPr>
        <p:spPr>
          <a:xfrm>
            <a:off x="4781025" y="1695335"/>
            <a:ext cx="3958078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C2: P1 = UPDATE = SP2</a:t>
            </a:r>
            <a:endParaRPr lang="en-GB" sz="24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27F0012-A2DA-D2AE-E361-06351F82AEA3}"/>
              </a:ext>
            </a:extLst>
          </p:cNvPr>
          <p:cNvSpPr txBox="1"/>
          <p:nvPr/>
        </p:nvSpPr>
        <p:spPr>
          <a:xfrm>
            <a:off x="9054304" y="1635769"/>
            <a:ext cx="2929818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C1: SP2 = UPDATE</a:t>
            </a:r>
            <a:endParaRPr lang="en-GB" sz="24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016E0F6-C16A-AB2F-58DC-3D996E0BD5D5}"/>
              </a:ext>
            </a:extLst>
          </p:cNvPr>
          <p:cNvSpPr txBox="1"/>
          <p:nvPr/>
        </p:nvSpPr>
        <p:spPr>
          <a:xfrm>
            <a:off x="9068507" y="1411889"/>
            <a:ext cx="2929818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C2: SP1 = SELECT</a:t>
            </a:r>
            <a:endParaRPr lang="en-GB" sz="24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48861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64" grpId="0"/>
      <p:bldP spid="64" grpId="1"/>
      <p:bldP spid="65" grpId="0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69" grpId="2"/>
      <p:bldP spid="69" grpId="3"/>
      <p:bldP spid="73" grpId="0"/>
      <p:bldP spid="73" grpId="1"/>
      <p:bldP spid="74" grpId="0"/>
      <p:bldP spid="74" grpId="1"/>
      <p:bldP spid="75" grpId="0"/>
      <p:bldP spid="75" grpId="1"/>
      <p:bldP spid="76" grpId="0"/>
      <p:bldP spid="78" grpId="0"/>
      <p:bldP spid="78" grpId="1"/>
      <p:bldP spid="79" grpId="0"/>
      <p:bldP spid="79" grpId="1"/>
      <p:bldP spid="8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0C0F-AD3B-FE28-8A6E-4A48FFCD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enable?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249B4-6D92-FCC3-12DD-8792F9A22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572625" cy="35907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max_prepared_statements</a:t>
            </a:r>
            <a:r>
              <a:rPr lang="en-US" dirty="0"/>
              <a:t> = 100 (or some other non-zero number)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76293651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47655-AEDB-9442-FD42-149FDDD42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F5E3-C210-3D48-9D93-F5CB069AF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518" y="2881709"/>
            <a:ext cx="4897437" cy="12311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8000" dirty="0"/>
              <a:t>Is that all?</a:t>
            </a:r>
            <a:endParaRPr lang="LID4096" sz="8000" dirty="0"/>
          </a:p>
        </p:txBody>
      </p:sp>
    </p:spTree>
    <p:extLst>
      <p:ext uri="{BB962C8B-B14F-4D97-AF65-F5344CB8AC3E}">
        <p14:creationId xmlns:p14="http://schemas.microsoft.com/office/powerpoint/2010/main" val="2702580241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553F-F1F6-5E23-3ED9-A6C803CFB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Sadly no…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65CC5-4062-EA54-0898-06C49D133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38" y="1960860"/>
            <a:ext cx="9863850" cy="25135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Still some things don’t work with PgBouncer (yet)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Logical replication connections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All configuration parameters as connection options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Some TLS certificate auth setups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Some LDAP auth setups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there’s more please talk to me…</a:t>
            </a:r>
          </a:p>
          <a:p>
            <a:pPr marL="457200" indent="-457200">
              <a:buFont typeface="+mj-lt"/>
              <a:buAutoNum type="arabicPeriod"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544380997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D5E1-A6F1-47DC-90FE-80EB7ABB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questions?</a:t>
            </a:r>
            <a:br>
              <a:rPr lang="en-NL" dirty="0"/>
            </a:br>
            <a:br>
              <a:rPr lang="en-NL" dirty="0"/>
            </a:br>
            <a:br>
              <a:rPr lang="en-NL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4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D8038F92-A51A-9F73-0DA8-8A4C5539C7F3}"/>
              </a:ext>
            </a:extLst>
          </p:cNvPr>
          <p:cNvSpPr/>
          <p:nvPr/>
        </p:nvSpPr>
        <p:spPr bwMode="auto">
          <a:xfrm>
            <a:off x="-22362" y="4578055"/>
            <a:ext cx="12457954" cy="2341871"/>
          </a:xfrm>
          <a:prstGeom prst="rect">
            <a:avLst/>
          </a:prstGeom>
          <a:gradFill>
            <a:gsLst>
              <a:gs pos="0">
                <a:srgbClr val="54C7E7"/>
              </a:gs>
              <a:gs pos="50000">
                <a:srgbClr val="2AA7DB"/>
              </a:gs>
              <a:gs pos="100000">
                <a:srgbClr val="0088CF">
                  <a:alpha val="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 dirty="0" err="1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C9D5C11-8CB1-0A95-C277-38C5FCF46FA6}"/>
              </a:ext>
            </a:extLst>
          </p:cNvPr>
          <p:cNvSpPr/>
          <p:nvPr/>
        </p:nvSpPr>
        <p:spPr bwMode="auto">
          <a:xfrm rot="10800000">
            <a:off x="-22362" y="4664163"/>
            <a:ext cx="12457954" cy="2341871"/>
          </a:xfrm>
          <a:prstGeom prst="rect">
            <a:avLst/>
          </a:prstGeom>
          <a:gradFill>
            <a:gsLst>
              <a:gs pos="0">
                <a:srgbClr val="54C7E7"/>
              </a:gs>
              <a:gs pos="50000">
                <a:srgbClr val="2AA7DB"/>
              </a:gs>
              <a:gs pos="100000">
                <a:srgbClr val="0088CF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 dirty="0" err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44FF58F-BF9B-0C0C-18B7-A3F53218FBB7}"/>
              </a:ext>
            </a:extLst>
          </p:cNvPr>
          <p:cNvSpPr/>
          <p:nvPr/>
        </p:nvSpPr>
        <p:spPr>
          <a:xfrm>
            <a:off x="-2384156" y="4800210"/>
            <a:ext cx="4394705" cy="2069809"/>
          </a:xfrm>
          <a:custGeom>
            <a:avLst/>
            <a:gdLst>
              <a:gd name="connsiteX0" fmla="*/ 90394 w 1276595"/>
              <a:gd name="connsiteY0" fmla="*/ 601249 h 601248"/>
              <a:gd name="connsiteX1" fmla="*/ 1136592 w 1276595"/>
              <a:gd name="connsiteY1" fmla="*/ 601249 h 601248"/>
              <a:gd name="connsiteX2" fmla="*/ 1276596 w 1276595"/>
              <a:gd name="connsiteY2" fmla="*/ 461246 h 601248"/>
              <a:gd name="connsiteX3" fmla="*/ 1276596 w 1276595"/>
              <a:gd name="connsiteY3" fmla="*/ 461246 h 601248"/>
              <a:gd name="connsiteX4" fmla="*/ 1136592 w 1276595"/>
              <a:gd name="connsiteY4" fmla="*/ 321242 h 601248"/>
              <a:gd name="connsiteX5" fmla="*/ 1062494 w 1276595"/>
              <a:gd name="connsiteY5" fmla="*/ 321242 h 601248"/>
              <a:gd name="connsiteX6" fmla="*/ 1062494 w 1276595"/>
              <a:gd name="connsiteY6" fmla="*/ 189432 h 601248"/>
              <a:gd name="connsiteX7" fmla="*/ 873062 w 1276595"/>
              <a:gd name="connsiteY7" fmla="*/ 0 h 601248"/>
              <a:gd name="connsiteX8" fmla="*/ 757728 w 1276595"/>
              <a:gd name="connsiteY8" fmla="*/ 0 h 601248"/>
              <a:gd name="connsiteX9" fmla="*/ 568296 w 1276595"/>
              <a:gd name="connsiteY9" fmla="*/ 189432 h 601248"/>
              <a:gd name="connsiteX10" fmla="*/ 568296 w 1276595"/>
              <a:gd name="connsiteY10" fmla="*/ 189432 h 601248"/>
              <a:gd name="connsiteX11" fmla="*/ 378864 w 1276595"/>
              <a:gd name="connsiteY11" fmla="*/ 189432 h 601248"/>
              <a:gd name="connsiteX12" fmla="*/ 148196 w 1276595"/>
              <a:gd name="connsiteY12" fmla="*/ 420100 h 601248"/>
              <a:gd name="connsiteX13" fmla="*/ 148196 w 1276595"/>
              <a:gd name="connsiteY13" fmla="*/ 420100 h 601248"/>
              <a:gd name="connsiteX14" fmla="*/ 90574 w 1276595"/>
              <a:gd name="connsiteY14" fmla="*/ 420100 h 601248"/>
              <a:gd name="connsiteX15" fmla="*/ 0 w 1276595"/>
              <a:gd name="connsiteY15" fmla="*/ 510674 h 601248"/>
              <a:gd name="connsiteX16" fmla="*/ 0 w 1276595"/>
              <a:gd name="connsiteY16" fmla="*/ 510674 h 601248"/>
              <a:gd name="connsiteX17" fmla="*/ 90574 w 1276595"/>
              <a:gd name="connsiteY17" fmla="*/ 601249 h 60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76595" h="601248">
                <a:moveTo>
                  <a:pt x="90394" y="601249"/>
                </a:moveTo>
                <a:lnTo>
                  <a:pt x="1136592" y="601249"/>
                </a:lnTo>
                <a:cubicBezTo>
                  <a:pt x="1213932" y="601249"/>
                  <a:pt x="1276596" y="538585"/>
                  <a:pt x="1276596" y="461246"/>
                </a:cubicBezTo>
                <a:lnTo>
                  <a:pt x="1276596" y="461246"/>
                </a:lnTo>
                <a:cubicBezTo>
                  <a:pt x="1276596" y="383906"/>
                  <a:pt x="1213932" y="321242"/>
                  <a:pt x="1136592" y="321242"/>
                </a:cubicBezTo>
                <a:lnTo>
                  <a:pt x="1062494" y="321242"/>
                </a:lnTo>
                <a:cubicBezTo>
                  <a:pt x="1062494" y="321242"/>
                  <a:pt x="1062494" y="189432"/>
                  <a:pt x="1062494" y="189432"/>
                </a:cubicBezTo>
                <a:cubicBezTo>
                  <a:pt x="1062494" y="84812"/>
                  <a:pt x="977682" y="0"/>
                  <a:pt x="873062" y="0"/>
                </a:cubicBezTo>
                <a:lnTo>
                  <a:pt x="757728" y="0"/>
                </a:lnTo>
                <a:cubicBezTo>
                  <a:pt x="653109" y="0"/>
                  <a:pt x="568296" y="84812"/>
                  <a:pt x="568296" y="189432"/>
                </a:cubicBezTo>
                <a:lnTo>
                  <a:pt x="568296" y="189432"/>
                </a:lnTo>
                <a:cubicBezTo>
                  <a:pt x="568296" y="189432"/>
                  <a:pt x="378864" y="189432"/>
                  <a:pt x="378864" y="189432"/>
                </a:cubicBezTo>
                <a:cubicBezTo>
                  <a:pt x="251466" y="189432"/>
                  <a:pt x="148196" y="292701"/>
                  <a:pt x="148196" y="420100"/>
                </a:cubicBezTo>
                <a:lnTo>
                  <a:pt x="148196" y="420100"/>
                </a:lnTo>
                <a:cubicBezTo>
                  <a:pt x="148196" y="420100"/>
                  <a:pt x="90574" y="420100"/>
                  <a:pt x="90574" y="420100"/>
                </a:cubicBezTo>
                <a:cubicBezTo>
                  <a:pt x="40515" y="420100"/>
                  <a:pt x="0" y="460705"/>
                  <a:pt x="0" y="510674"/>
                </a:cubicBezTo>
                <a:lnTo>
                  <a:pt x="0" y="510674"/>
                </a:lnTo>
                <a:cubicBezTo>
                  <a:pt x="0" y="560733"/>
                  <a:pt x="40605" y="601249"/>
                  <a:pt x="90574" y="601249"/>
                </a:cubicBezTo>
                <a:close/>
              </a:path>
            </a:pathLst>
          </a:custGeom>
          <a:gradFill>
            <a:gsLst>
              <a:gs pos="0">
                <a:srgbClr val="54C7E7"/>
              </a:gs>
              <a:gs pos="50000">
                <a:srgbClr val="2AA7DB"/>
              </a:gs>
              <a:gs pos="100000">
                <a:srgbClr val="0088CF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23B4FC-7FE6-67C0-D4F4-F7374A15875E}"/>
              </a:ext>
            </a:extLst>
          </p:cNvPr>
          <p:cNvSpPr txBox="1"/>
          <p:nvPr/>
        </p:nvSpPr>
        <p:spPr>
          <a:xfrm>
            <a:off x="534538" y="1729985"/>
            <a:ext cx="7717949" cy="9417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507" dirty="0">
                <a:solidFill>
                  <a:srgbClr val="50E6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Got 2 minutes?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0D7132-A848-3C56-7B5B-FE2B23590BA2}"/>
              </a:ext>
            </a:extLst>
          </p:cNvPr>
          <p:cNvSpPr txBox="1"/>
          <p:nvPr/>
        </p:nvSpPr>
        <p:spPr>
          <a:xfrm>
            <a:off x="534538" y="2518929"/>
            <a:ext cx="8131783" cy="95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7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We’d love your input </a:t>
            </a:r>
          </a:p>
        </p:txBody>
      </p:sp>
      <p:sp>
        <p:nvSpPr>
          <p:cNvPr id="12" name="Keynote:">
            <a:extLst>
              <a:ext uri="{FF2B5EF4-FFF2-40B4-BE49-F238E27FC236}">
                <a16:creationId xmlns:a16="http://schemas.microsoft.com/office/drawing/2014/main" id="{B58B5E2B-ECB5-697A-5425-7086A9729976}"/>
              </a:ext>
            </a:extLst>
          </p:cNvPr>
          <p:cNvSpPr txBox="1"/>
          <p:nvPr/>
        </p:nvSpPr>
        <p:spPr>
          <a:xfrm>
            <a:off x="3272061" y="5217482"/>
            <a:ext cx="4250431" cy="4573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3264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Get your FREE socks </a:t>
            </a:r>
            <a:br>
              <a:rPr lang="en-US" sz="3264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</a:br>
            <a:r>
              <a:rPr lang="en-US" sz="3264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@ Microsoft booth</a:t>
            </a:r>
          </a:p>
        </p:txBody>
      </p:sp>
      <p:pic>
        <p:nvPicPr>
          <p:cNvPr id="40" name="vertLine">
            <a:extLst>
              <a:ext uri="{FF2B5EF4-FFF2-40B4-BE49-F238E27FC236}">
                <a16:creationId xmlns:a16="http://schemas.microsoft.com/office/drawing/2014/main" id="{A4152A23-AC96-5BEE-385C-26074F53CD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567195" y="2527423"/>
            <a:ext cx="4663017" cy="27978"/>
          </a:xfrm>
          <a:prstGeom prst="rect">
            <a:avLst/>
          </a:prstGeom>
        </p:spPr>
      </p:pic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0D72C38-B110-F8A0-C919-F6038ECD9F7A}"/>
              </a:ext>
            </a:extLst>
          </p:cNvPr>
          <p:cNvSpPr/>
          <p:nvPr/>
        </p:nvSpPr>
        <p:spPr>
          <a:xfrm>
            <a:off x="11093356" y="61525"/>
            <a:ext cx="226642" cy="226642"/>
          </a:xfrm>
          <a:custGeom>
            <a:avLst/>
            <a:gdLst>
              <a:gd name="connsiteX0" fmla="*/ 0 w 222218"/>
              <a:gd name="connsiteY0" fmla="*/ 0 h 222218"/>
              <a:gd name="connsiteX1" fmla="*/ 222218 w 222218"/>
              <a:gd name="connsiteY1" fmla="*/ 222218 h 222218"/>
              <a:gd name="connsiteX2" fmla="*/ 0 w 222218"/>
              <a:gd name="connsiteY2" fmla="*/ 222218 h 222218"/>
              <a:gd name="connsiteX3" fmla="*/ 0 w 222218"/>
              <a:gd name="connsiteY3" fmla="*/ 0 h 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18" h="222218">
                <a:moveTo>
                  <a:pt x="0" y="0"/>
                </a:moveTo>
                <a:lnTo>
                  <a:pt x="222218" y="222218"/>
                </a:lnTo>
                <a:lnTo>
                  <a:pt x="0" y="222218"/>
                </a:lnTo>
                <a:lnTo>
                  <a:pt x="0" y="0"/>
                </a:lnTo>
                <a:close/>
              </a:path>
            </a:pathLst>
          </a:custGeom>
          <a:solidFill>
            <a:srgbClr val="0089C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6005C188-7F23-3C60-DA3D-C6176507356B}"/>
              </a:ext>
            </a:extLst>
          </p:cNvPr>
          <p:cNvSpPr/>
          <p:nvPr/>
        </p:nvSpPr>
        <p:spPr>
          <a:xfrm>
            <a:off x="11342147" y="61525"/>
            <a:ext cx="226544" cy="226642"/>
          </a:xfrm>
          <a:custGeom>
            <a:avLst/>
            <a:gdLst>
              <a:gd name="connsiteX0" fmla="*/ 0 w 222122"/>
              <a:gd name="connsiteY0" fmla="*/ 0 h 222218"/>
              <a:gd name="connsiteX1" fmla="*/ 222123 w 222122"/>
              <a:gd name="connsiteY1" fmla="*/ 222218 h 222218"/>
              <a:gd name="connsiteX2" fmla="*/ 0 w 222122"/>
              <a:gd name="connsiteY2" fmla="*/ 222218 h 222218"/>
              <a:gd name="connsiteX3" fmla="*/ 0 w 222122"/>
              <a:gd name="connsiteY3" fmla="*/ 0 h 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218">
                <a:moveTo>
                  <a:pt x="0" y="0"/>
                </a:moveTo>
                <a:lnTo>
                  <a:pt x="222123" y="222218"/>
                </a:lnTo>
                <a:lnTo>
                  <a:pt x="0" y="222218"/>
                </a:lnTo>
                <a:lnTo>
                  <a:pt x="0" y="0"/>
                </a:lnTo>
                <a:close/>
              </a:path>
            </a:pathLst>
          </a:custGeom>
          <a:solidFill>
            <a:srgbClr val="0089C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EF00754-7E84-F2FC-6CF5-85D087EECAE1}"/>
              </a:ext>
            </a:extLst>
          </p:cNvPr>
          <p:cNvSpPr/>
          <p:nvPr/>
        </p:nvSpPr>
        <p:spPr>
          <a:xfrm>
            <a:off x="11586566" y="61525"/>
            <a:ext cx="226544" cy="226642"/>
          </a:xfrm>
          <a:custGeom>
            <a:avLst/>
            <a:gdLst>
              <a:gd name="connsiteX0" fmla="*/ 0 w 222122"/>
              <a:gd name="connsiteY0" fmla="*/ 0 h 222218"/>
              <a:gd name="connsiteX1" fmla="*/ 222123 w 222122"/>
              <a:gd name="connsiteY1" fmla="*/ 222218 h 222218"/>
              <a:gd name="connsiteX2" fmla="*/ 0 w 222122"/>
              <a:gd name="connsiteY2" fmla="*/ 222218 h 222218"/>
              <a:gd name="connsiteX3" fmla="*/ 0 w 222122"/>
              <a:gd name="connsiteY3" fmla="*/ 0 h 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218">
                <a:moveTo>
                  <a:pt x="0" y="0"/>
                </a:moveTo>
                <a:lnTo>
                  <a:pt x="222123" y="222218"/>
                </a:lnTo>
                <a:lnTo>
                  <a:pt x="0" y="222218"/>
                </a:lnTo>
                <a:lnTo>
                  <a:pt x="0" y="0"/>
                </a:lnTo>
                <a:close/>
              </a:path>
            </a:pathLst>
          </a:custGeom>
          <a:solidFill>
            <a:srgbClr val="54C8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ABD31A7-929B-483E-2FB1-6668A14FE439}"/>
              </a:ext>
            </a:extLst>
          </p:cNvPr>
          <p:cNvSpPr/>
          <p:nvPr/>
        </p:nvSpPr>
        <p:spPr>
          <a:xfrm>
            <a:off x="11866444" y="61525"/>
            <a:ext cx="226544" cy="226642"/>
          </a:xfrm>
          <a:custGeom>
            <a:avLst/>
            <a:gdLst>
              <a:gd name="connsiteX0" fmla="*/ 0 w 222122"/>
              <a:gd name="connsiteY0" fmla="*/ 0 h 222218"/>
              <a:gd name="connsiteX1" fmla="*/ 222123 w 222122"/>
              <a:gd name="connsiteY1" fmla="*/ 222218 h 222218"/>
              <a:gd name="connsiteX2" fmla="*/ 0 w 222122"/>
              <a:gd name="connsiteY2" fmla="*/ 222218 h 222218"/>
              <a:gd name="connsiteX3" fmla="*/ 0 w 222122"/>
              <a:gd name="connsiteY3" fmla="*/ 0 h 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218">
                <a:moveTo>
                  <a:pt x="0" y="0"/>
                </a:moveTo>
                <a:lnTo>
                  <a:pt x="222123" y="222218"/>
                </a:lnTo>
                <a:lnTo>
                  <a:pt x="0" y="222218"/>
                </a:lnTo>
                <a:lnTo>
                  <a:pt x="0" y="0"/>
                </a:lnTo>
                <a:close/>
              </a:path>
            </a:pathLst>
          </a:custGeom>
          <a:solidFill>
            <a:srgbClr val="0089C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B80259F2-CF5C-D0D4-C1BF-CD3C1F7DE707}"/>
              </a:ext>
            </a:extLst>
          </p:cNvPr>
          <p:cNvSpPr/>
          <p:nvPr/>
        </p:nvSpPr>
        <p:spPr>
          <a:xfrm>
            <a:off x="12139426" y="61525"/>
            <a:ext cx="226544" cy="226642"/>
          </a:xfrm>
          <a:custGeom>
            <a:avLst/>
            <a:gdLst>
              <a:gd name="connsiteX0" fmla="*/ 0 w 222122"/>
              <a:gd name="connsiteY0" fmla="*/ 0 h 222218"/>
              <a:gd name="connsiteX1" fmla="*/ 222123 w 222122"/>
              <a:gd name="connsiteY1" fmla="*/ 222218 h 222218"/>
              <a:gd name="connsiteX2" fmla="*/ 0 w 222122"/>
              <a:gd name="connsiteY2" fmla="*/ 222218 h 222218"/>
              <a:gd name="connsiteX3" fmla="*/ 0 w 222122"/>
              <a:gd name="connsiteY3" fmla="*/ 0 h 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218">
                <a:moveTo>
                  <a:pt x="0" y="0"/>
                </a:moveTo>
                <a:lnTo>
                  <a:pt x="222123" y="222218"/>
                </a:lnTo>
                <a:lnTo>
                  <a:pt x="0" y="222218"/>
                </a:lnTo>
                <a:lnTo>
                  <a:pt x="0" y="0"/>
                </a:lnTo>
                <a:close/>
              </a:path>
            </a:pathLst>
          </a:custGeom>
          <a:solidFill>
            <a:srgbClr val="0089C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AD5A3DB-E2D6-E070-E885-C1C3B56FE7ED}"/>
              </a:ext>
            </a:extLst>
          </p:cNvPr>
          <p:cNvSpPr/>
          <p:nvPr/>
        </p:nvSpPr>
        <p:spPr>
          <a:xfrm>
            <a:off x="11342147" y="321099"/>
            <a:ext cx="226544" cy="226642"/>
          </a:xfrm>
          <a:custGeom>
            <a:avLst/>
            <a:gdLst>
              <a:gd name="connsiteX0" fmla="*/ 0 w 222122"/>
              <a:gd name="connsiteY0" fmla="*/ 0 h 222218"/>
              <a:gd name="connsiteX1" fmla="*/ 222123 w 222122"/>
              <a:gd name="connsiteY1" fmla="*/ 222218 h 222218"/>
              <a:gd name="connsiteX2" fmla="*/ 0 w 222122"/>
              <a:gd name="connsiteY2" fmla="*/ 222218 h 222218"/>
              <a:gd name="connsiteX3" fmla="*/ 0 w 222122"/>
              <a:gd name="connsiteY3" fmla="*/ 0 h 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218">
                <a:moveTo>
                  <a:pt x="0" y="0"/>
                </a:moveTo>
                <a:lnTo>
                  <a:pt x="222123" y="222218"/>
                </a:lnTo>
                <a:lnTo>
                  <a:pt x="0" y="222218"/>
                </a:lnTo>
                <a:lnTo>
                  <a:pt x="0" y="0"/>
                </a:lnTo>
                <a:close/>
              </a:path>
            </a:pathLst>
          </a:custGeom>
          <a:solidFill>
            <a:srgbClr val="0089C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A401C5B3-7621-92A5-DFAD-57025B78B5D8}"/>
              </a:ext>
            </a:extLst>
          </p:cNvPr>
          <p:cNvSpPr/>
          <p:nvPr/>
        </p:nvSpPr>
        <p:spPr>
          <a:xfrm>
            <a:off x="11586566" y="321099"/>
            <a:ext cx="226544" cy="226642"/>
          </a:xfrm>
          <a:custGeom>
            <a:avLst/>
            <a:gdLst>
              <a:gd name="connsiteX0" fmla="*/ 0 w 222122"/>
              <a:gd name="connsiteY0" fmla="*/ 0 h 222218"/>
              <a:gd name="connsiteX1" fmla="*/ 222123 w 222122"/>
              <a:gd name="connsiteY1" fmla="*/ 222218 h 222218"/>
              <a:gd name="connsiteX2" fmla="*/ 0 w 222122"/>
              <a:gd name="connsiteY2" fmla="*/ 222218 h 222218"/>
              <a:gd name="connsiteX3" fmla="*/ 0 w 222122"/>
              <a:gd name="connsiteY3" fmla="*/ 0 h 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218">
                <a:moveTo>
                  <a:pt x="0" y="0"/>
                </a:moveTo>
                <a:lnTo>
                  <a:pt x="222123" y="222218"/>
                </a:lnTo>
                <a:lnTo>
                  <a:pt x="0" y="222218"/>
                </a:lnTo>
                <a:lnTo>
                  <a:pt x="0" y="0"/>
                </a:lnTo>
                <a:close/>
              </a:path>
            </a:pathLst>
          </a:custGeom>
          <a:solidFill>
            <a:srgbClr val="54C8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C9201DF6-4391-EFDF-9558-4D92417A2AC1}"/>
              </a:ext>
            </a:extLst>
          </p:cNvPr>
          <p:cNvSpPr/>
          <p:nvPr/>
        </p:nvSpPr>
        <p:spPr>
          <a:xfrm>
            <a:off x="11866444" y="321099"/>
            <a:ext cx="226544" cy="226642"/>
          </a:xfrm>
          <a:custGeom>
            <a:avLst/>
            <a:gdLst>
              <a:gd name="connsiteX0" fmla="*/ 0 w 222122"/>
              <a:gd name="connsiteY0" fmla="*/ 0 h 222218"/>
              <a:gd name="connsiteX1" fmla="*/ 222123 w 222122"/>
              <a:gd name="connsiteY1" fmla="*/ 222218 h 222218"/>
              <a:gd name="connsiteX2" fmla="*/ 0 w 222122"/>
              <a:gd name="connsiteY2" fmla="*/ 222218 h 222218"/>
              <a:gd name="connsiteX3" fmla="*/ 0 w 222122"/>
              <a:gd name="connsiteY3" fmla="*/ 0 h 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218">
                <a:moveTo>
                  <a:pt x="0" y="0"/>
                </a:moveTo>
                <a:lnTo>
                  <a:pt x="222123" y="222218"/>
                </a:lnTo>
                <a:lnTo>
                  <a:pt x="0" y="222218"/>
                </a:lnTo>
                <a:lnTo>
                  <a:pt x="0" y="0"/>
                </a:lnTo>
                <a:close/>
              </a:path>
            </a:pathLst>
          </a:custGeom>
          <a:solidFill>
            <a:srgbClr val="54C8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1EF53FC7-ECA7-ADCE-2F10-7EF627511FB6}"/>
              </a:ext>
            </a:extLst>
          </p:cNvPr>
          <p:cNvSpPr/>
          <p:nvPr/>
        </p:nvSpPr>
        <p:spPr>
          <a:xfrm>
            <a:off x="12139426" y="321099"/>
            <a:ext cx="226544" cy="226642"/>
          </a:xfrm>
          <a:custGeom>
            <a:avLst/>
            <a:gdLst>
              <a:gd name="connsiteX0" fmla="*/ 0 w 222122"/>
              <a:gd name="connsiteY0" fmla="*/ 0 h 222218"/>
              <a:gd name="connsiteX1" fmla="*/ 222123 w 222122"/>
              <a:gd name="connsiteY1" fmla="*/ 222218 h 222218"/>
              <a:gd name="connsiteX2" fmla="*/ 0 w 222122"/>
              <a:gd name="connsiteY2" fmla="*/ 222218 h 222218"/>
              <a:gd name="connsiteX3" fmla="*/ 0 w 222122"/>
              <a:gd name="connsiteY3" fmla="*/ 0 h 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218">
                <a:moveTo>
                  <a:pt x="0" y="0"/>
                </a:moveTo>
                <a:lnTo>
                  <a:pt x="222123" y="222218"/>
                </a:lnTo>
                <a:lnTo>
                  <a:pt x="0" y="222218"/>
                </a:lnTo>
                <a:lnTo>
                  <a:pt x="0" y="0"/>
                </a:lnTo>
                <a:close/>
              </a:path>
            </a:pathLst>
          </a:custGeom>
          <a:solidFill>
            <a:srgbClr val="0089C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77BB8FD5-79A4-E20B-ADDD-AF53DD52F8AF}"/>
              </a:ext>
            </a:extLst>
          </p:cNvPr>
          <p:cNvSpPr/>
          <p:nvPr/>
        </p:nvSpPr>
        <p:spPr>
          <a:xfrm>
            <a:off x="11586566" y="580771"/>
            <a:ext cx="226544" cy="226544"/>
          </a:xfrm>
          <a:custGeom>
            <a:avLst/>
            <a:gdLst>
              <a:gd name="connsiteX0" fmla="*/ 0 w 222122"/>
              <a:gd name="connsiteY0" fmla="*/ 0 h 222122"/>
              <a:gd name="connsiteX1" fmla="*/ 222123 w 222122"/>
              <a:gd name="connsiteY1" fmla="*/ 222123 h 222122"/>
              <a:gd name="connsiteX2" fmla="*/ 0 w 222122"/>
              <a:gd name="connsiteY2" fmla="*/ 222123 h 222122"/>
              <a:gd name="connsiteX3" fmla="*/ 0 w 222122"/>
              <a:gd name="connsiteY3" fmla="*/ 0 h 22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122">
                <a:moveTo>
                  <a:pt x="0" y="0"/>
                </a:moveTo>
                <a:lnTo>
                  <a:pt x="222123" y="222123"/>
                </a:lnTo>
                <a:lnTo>
                  <a:pt x="0" y="222123"/>
                </a:lnTo>
                <a:lnTo>
                  <a:pt x="0" y="0"/>
                </a:lnTo>
                <a:close/>
              </a:path>
            </a:pathLst>
          </a:custGeom>
          <a:solidFill>
            <a:srgbClr val="54C8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2D27A549-7A98-E6DE-949C-E8F01261AF85}"/>
              </a:ext>
            </a:extLst>
          </p:cNvPr>
          <p:cNvSpPr/>
          <p:nvPr/>
        </p:nvSpPr>
        <p:spPr>
          <a:xfrm>
            <a:off x="11866444" y="580771"/>
            <a:ext cx="226544" cy="226544"/>
          </a:xfrm>
          <a:custGeom>
            <a:avLst/>
            <a:gdLst>
              <a:gd name="connsiteX0" fmla="*/ 0 w 222122"/>
              <a:gd name="connsiteY0" fmla="*/ 0 h 222122"/>
              <a:gd name="connsiteX1" fmla="*/ 222123 w 222122"/>
              <a:gd name="connsiteY1" fmla="*/ 222123 h 222122"/>
              <a:gd name="connsiteX2" fmla="*/ 0 w 222122"/>
              <a:gd name="connsiteY2" fmla="*/ 222123 h 222122"/>
              <a:gd name="connsiteX3" fmla="*/ 0 w 222122"/>
              <a:gd name="connsiteY3" fmla="*/ 0 h 22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122">
                <a:moveTo>
                  <a:pt x="0" y="0"/>
                </a:moveTo>
                <a:lnTo>
                  <a:pt x="222123" y="222123"/>
                </a:lnTo>
                <a:lnTo>
                  <a:pt x="0" y="222123"/>
                </a:lnTo>
                <a:lnTo>
                  <a:pt x="0" y="0"/>
                </a:lnTo>
                <a:close/>
              </a:path>
            </a:pathLst>
          </a:custGeom>
          <a:solidFill>
            <a:srgbClr val="54C8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7D27FDC-EAD1-4726-4577-E6B9A7ABB04E}"/>
              </a:ext>
            </a:extLst>
          </p:cNvPr>
          <p:cNvSpPr/>
          <p:nvPr/>
        </p:nvSpPr>
        <p:spPr>
          <a:xfrm>
            <a:off x="12139426" y="580771"/>
            <a:ext cx="226544" cy="226544"/>
          </a:xfrm>
          <a:custGeom>
            <a:avLst/>
            <a:gdLst>
              <a:gd name="connsiteX0" fmla="*/ 0 w 222122"/>
              <a:gd name="connsiteY0" fmla="*/ 0 h 222122"/>
              <a:gd name="connsiteX1" fmla="*/ 222123 w 222122"/>
              <a:gd name="connsiteY1" fmla="*/ 222123 h 222122"/>
              <a:gd name="connsiteX2" fmla="*/ 0 w 222122"/>
              <a:gd name="connsiteY2" fmla="*/ 222123 h 222122"/>
              <a:gd name="connsiteX3" fmla="*/ 0 w 222122"/>
              <a:gd name="connsiteY3" fmla="*/ 0 h 22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122">
                <a:moveTo>
                  <a:pt x="0" y="0"/>
                </a:moveTo>
                <a:lnTo>
                  <a:pt x="222123" y="222123"/>
                </a:lnTo>
                <a:lnTo>
                  <a:pt x="0" y="222123"/>
                </a:lnTo>
                <a:lnTo>
                  <a:pt x="0" y="0"/>
                </a:lnTo>
                <a:close/>
              </a:path>
            </a:pathLst>
          </a:custGeom>
          <a:solidFill>
            <a:srgbClr val="54C8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9261B775-E291-7FBD-7BD4-3A0138E720B7}"/>
              </a:ext>
            </a:extLst>
          </p:cNvPr>
          <p:cNvSpPr/>
          <p:nvPr/>
        </p:nvSpPr>
        <p:spPr>
          <a:xfrm>
            <a:off x="11866444" y="840346"/>
            <a:ext cx="226544" cy="226642"/>
          </a:xfrm>
          <a:custGeom>
            <a:avLst/>
            <a:gdLst>
              <a:gd name="connsiteX0" fmla="*/ 0 w 222122"/>
              <a:gd name="connsiteY0" fmla="*/ 0 h 222218"/>
              <a:gd name="connsiteX1" fmla="*/ 222123 w 222122"/>
              <a:gd name="connsiteY1" fmla="*/ 222218 h 222218"/>
              <a:gd name="connsiteX2" fmla="*/ 0 w 222122"/>
              <a:gd name="connsiteY2" fmla="*/ 222218 h 222218"/>
              <a:gd name="connsiteX3" fmla="*/ 0 w 222122"/>
              <a:gd name="connsiteY3" fmla="*/ 0 h 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218">
                <a:moveTo>
                  <a:pt x="0" y="0"/>
                </a:moveTo>
                <a:lnTo>
                  <a:pt x="222123" y="222218"/>
                </a:lnTo>
                <a:lnTo>
                  <a:pt x="0" y="222218"/>
                </a:lnTo>
                <a:lnTo>
                  <a:pt x="0" y="0"/>
                </a:lnTo>
                <a:close/>
              </a:path>
            </a:pathLst>
          </a:custGeom>
          <a:solidFill>
            <a:srgbClr val="0089C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DCE9E32-ACD8-BF65-A37D-4125DA53131D}"/>
              </a:ext>
            </a:extLst>
          </p:cNvPr>
          <p:cNvSpPr/>
          <p:nvPr/>
        </p:nvSpPr>
        <p:spPr>
          <a:xfrm>
            <a:off x="12139426" y="840346"/>
            <a:ext cx="226544" cy="226642"/>
          </a:xfrm>
          <a:custGeom>
            <a:avLst/>
            <a:gdLst>
              <a:gd name="connsiteX0" fmla="*/ 0 w 222122"/>
              <a:gd name="connsiteY0" fmla="*/ 0 h 222218"/>
              <a:gd name="connsiteX1" fmla="*/ 222123 w 222122"/>
              <a:gd name="connsiteY1" fmla="*/ 222218 h 222218"/>
              <a:gd name="connsiteX2" fmla="*/ 0 w 222122"/>
              <a:gd name="connsiteY2" fmla="*/ 222218 h 222218"/>
              <a:gd name="connsiteX3" fmla="*/ 0 w 222122"/>
              <a:gd name="connsiteY3" fmla="*/ 0 h 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218">
                <a:moveTo>
                  <a:pt x="0" y="0"/>
                </a:moveTo>
                <a:lnTo>
                  <a:pt x="222123" y="222218"/>
                </a:lnTo>
                <a:lnTo>
                  <a:pt x="0" y="222218"/>
                </a:lnTo>
                <a:lnTo>
                  <a:pt x="0" y="0"/>
                </a:lnTo>
                <a:close/>
              </a:path>
            </a:pathLst>
          </a:custGeom>
          <a:solidFill>
            <a:srgbClr val="0089C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16E87E7-E5CA-EE70-C71C-A5F2BD03C266}"/>
              </a:ext>
            </a:extLst>
          </p:cNvPr>
          <p:cNvSpPr/>
          <p:nvPr/>
        </p:nvSpPr>
        <p:spPr>
          <a:xfrm>
            <a:off x="12139426" y="1099921"/>
            <a:ext cx="226544" cy="226642"/>
          </a:xfrm>
          <a:custGeom>
            <a:avLst/>
            <a:gdLst>
              <a:gd name="connsiteX0" fmla="*/ 0 w 222122"/>
              <a:gd name="connsiteY0" fmla="*/ 0 h 222218"/>
              <a:gd name="connsiteX1" fmla="*/ 222123 w 222122"/>
              <a:gd name="connsiteY1" fmla="*/ 222218 h 222218"/>
              <a:gd name="connsiteX2" fmla="*/ 0 w 222122"/>
              <a:gd name="connsiteY2" fmla="*/ 222218 h 222218"/>
              <a:gd name="connsiteX3" fmla="*/ 0 w 222122"/>
              <a:gd name="connsiteY3" fmla="*/ 0 h 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22" h="222218">
                <a:moveTo>
                  <a:pt x="0" y="0"/>
                </a:moveTo>
                <a:lnTo>
                  <a:pt x="222123" y="222218"/>
                </a:lnTo>
                <a:lnTo>
                  <a:pt x="0" y="222218"/>
                </a:lnTo>
                <a:lnTo>
                  <a:pt x="0" y="0"/>
                </a:lnTo>
                <a:close/>
              </a:path>
            </a:pathLst>
          </a:custGeom>
          <a:solidFill>
            <a:srgbClr val="0089C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458BC88-A594-3762-674D-67DA80B7A131}"/>
              </a:ext>
            </a:extLst>
          </p:cNvPr>
          <p:cNvSpPr/>
          <p:nvPr/>
        </p:nvSpPr>
        <p:spPr>
          <a:xfrm>
            <a:off x="-170590" y="5388909"/>
            <a:ext cx="3407496" cy="1604856"/>
          </a:xfrm>
          <a:custGeom>
            <a:avLst/>
            <a:gdLst>
              <a:gd name="connsiteX0" fmla="*/ 90394 w 1276595"/>
              <a:gd name="connsiteY0" fmla="*/ 601249 h 601248"/>
              <a:gd name="connsiteX1" fmla="*/ 1136592 w 1276595"/>
              <a:gd name="connsiteY1" fmla="*/ 601249 h 601248"/>
              <a:gd name="connsiteX2" fmla="*/ 1276596 w 1276595"/>
              <a:gd name="connsiteY2" fmla="*/ 461246 h 601248"/>
              <a:gd name="connsiteX3" fmla="*/ 1276596 w 1276595"/>
              <a:gd name="connsiteY3" fmla="*/ 461246 h 601248"/>
              <a:gd name="connsiteX4" fmla="*/ 1136592 w 1276595"/>
              <a:gd name="connsiteY4" fmla="*/ 321242 h 601248"/>
              <a:gd name="connsiteX5" fmla="*/ 1062494 w 1276595"/>
              <a:gd name="connsiteY5" fmla="*/ 321242 h 601248"/>
              <a:gd name="connsiteX6" fmla="*/ 1062494 w 1276595"/>
              <a:gd name="connsiteY6" fmla="*/ 189432 h 601248"/>
              <a:gd name="connsiteX7" fmla="*/ 873062 w 1276595"/>
              <a:gd name="connsiteY7" fmla="*/ 0 h 601248"/>
              <a:gd name="connsiteX8" fmla="*/ 757728 w 1276595"/>
              <a:gd name="connsiteY8" fmla="*/ 0 h 601248"/>
              <a:gd name="connsiteX9" fmla="*/ 568296 w 1276595"/>
              <a:gd name="connsiteY9" fmla="*/ 189432 h 601248"/>
              <a:gd name="connsiteX10" fmla="*/ 568296 w 1276595"/>
              <a:gd name="connsiteY10" fmla="*/ 189432 h 601248"/>
              <a:gd name="connsiteX11" fmla="*/ 378864 w 1276595"/>
              <a:gd name="connsiteY11" fmla="*/ 189432 h 601248"/>
              <a:gd name="connsiteX12" fmla="*/ 148196 w 1276595"/>
              <a:gd name="connsiteY12" fmla="*/ 420100 h 601248"/>
              <a:gd name="connsiteX13" fmla="*/ 148196 w 1276595"/>
              <a:gd name="connsiteY13" fmla="*/ 420100 h 601248"/>
              <a:gd name="connsiteX14" fmla="*/ 90574 w 1276595"/>
              <a:gd name="connsiteY14" fmla="*/ 420100 h 601248"/>
              <a:gd name="connsiteX15" fmla="*/ 0 w 1276595"/>
              <a:gd name="connsiteY15" fmla="*/ 510674 h 601248"/>
              <a:gd name="connsiteX16" fmla="*/ 0 w 1276595"/>
              <a:gd name="connsiteY16" fmla="*/ 510674 h 601248"/>
              <a:gd name="connsiteX17" fmla="*/ 90574 w 1276595"/>
              <a:gd name="connsiteY17" fmla="*/ 601249 h 60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76595" h="601248">
                <a:moveTo>
                  <a:pt x="90394" y="601249"/>
                </a:moveTo>
                <a:lnTo>
                  <a:pt x="1136592" y="601249"/>
                </a:lnTo>
                <a:cubicBezTo>
                  <a:pt x="1213932" y="601249"/>
                  <a:pt x="1276596" y="538585"/>
                  <a:pt x="1276596" y="461246"/>
                </a:cubicBezTo>
                <a:lnTo>
                  <a:pt x="1276596" y="461246"/>
                </a:lnTo>
                <a:cubicBezTo>
                  <a:pt x="1276596" y="383906"/>
                  <a:pt x="1213932" y="321242"/>
                  <a:pt x="1136592" y="321242"/>
                </a:cubicBezTo>
                <a:lnTo>
                  <a:pt x="1062494" y="321242"/>
                </a:lnTo>
                <a:cubicBezTo>
                  <a:pt x="1062494" y="321242"/>
                  <a:pt x="1062494" y="189432"/>
                  <a:pt x="1062494" y="189432"/>
                </a:cubicBezTo>
                <a:cubicBezTo>
                  <a:pt x="1062494" y="84812"/>
                  <a:pt x="977682" y="0"/>
                  <a:pt x="873062" y="0"/>
                </a:cubicBezTo>
                <a:lnTo>
                  <a:pt x="757728" y="0"/>
                </a:lnTo>
                <a:cubicBezTo>
                  <a:pt x="653109" y="0"/>
                  <a:pt x="568296" y="84812"/>
                  <a:pt x="568296" y="189432"/>
                </a:cubicBezTo>
                <a:lnTo>
                  <a:pt x="568296" y="189432"/>
                </a:lnTo>
                <a:cubicBezTo>
                  <a:pt x="568296" y="189432"/>
                  <a:pt x="378864" y="189432"/>
                  <a:pt x="378864" y="189432"/>
                </a:cubicBezTo>
                <a:cubicBezTo>
                  <a:pt x="251466" y="189432"/>
                  <a:pt x="148196" y="292701"/>
                  <a:pt x="148196" y="420100"/>
                </a:cubicBezTo>
                <a:lnTo>
                  <a:pt x="148196" y="420100"/>
                </a:lnTo>
                <a:cubicBezTo>
                  <a:pt x="148196" y="420100"/>
                  <a:pt x="90574" y="420100"/>
                  <a:pt x="90574" y="420100"/>
                </a:cubicBezTo>
                <a:cubicBezTo>
                  <a:pt x="40515" y="420100"/>
                  <a:pt x="0" y="460705"/>
                  <a:pt x="0" y="510674"/>
                </a:cubicBezTo>
                <a:lnTo>
                  <a:pt x="0" y="510674"/>
                </a:lnTo>
                <a:cubicBezTo>
                  <a:pt x="0" y="560733"/>
                  <a:pt x="40605" y="601249"/>
                  <a:pt x="90574" y="601249"/>
                </a:cubicBezTo>
                <a:close/>
              </a:path>
            </a:pathLst>
          </a:custGeom>
          <a:gradFill>
            <a:gsLst>
              <a:gs pos="0">
                <a:srgbClr val="54C7E7"/>
              </a:gs>
              <a:gs pos="50000">
                <a:srgbClr val="2AA7DB"/>
              </a:gs>
              <a:gs pos="100000">
                <a:srgbClr val="0088CF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36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A3F6B912-9F32-8CA6-3CB6-B6EB6DA12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7557" y="1109950"/>
            <a:ext cx="2893226" cy="2893226"/>
          </a:xfrm>
          <a:prstGeom prst="rect">
            <a:avLst/>
          </a:prstGeom>
        </p:spPr>
      </p:pic>
      <p:pic>
        <p:nvPicPr>
          <p:cNvPr id="103" name="bigSpiral">
            <a:extLst>
              <a:ext uri="{FF2B5EF4-FFF2-40B4-BE49-F238E27FC236}">
                <a16:creationId xmlns:a16="http://schemas.microsoft.com/office/drawing/2014/main" id="{5F1B0EF7-9F5C-5642-E4D4-5A7B7B6160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63172" y="-1008759"/>
            <a:ext cx="2181812" cy="2181812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737A8F0A-A207-8429-70C2-86D13A5FA005}"/>
              </a:ext>
            </a:extLst>
          </p:cNvPr>
          <p:cNvGrpSpPr/>
          <p:nvPr/>
        </p:nvGrpSpPr>
        <p:grpSpPr>
          <a:xfrm>
            <a:off x="744866" y="4933550"/>
            <a:ext cx="1989970" cy="1654554"/>
            <a:chOff x="8797627" y="4577808"/>
            <a:chExt cx="1951128" cy="1622259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AC5B8F0-67F7-6FF5-143B-C2A96CCB0397}"/>
                </a:ext>
              </a:extLst>
            </p:cNvPr>
            <p:cNvSpPr/>
            <p:nvPr/>
          </p:nvSpPr>
          <p:spPr>
            <a:xfrm flipH="1">
              <a:off x="9178289" y="4789259"/>
              <a:ext cx="1551672" cy="984806"/>
            </a:xfrm>
            <a:custGeom>
              <a:avLst/>
              <a:gdLst>
                <a:gd name="connsiteX0" fmla="*/ 459355 w 2252296"/>
                <a:gd name="connsiteY0" fmla="*/ 240482 h 1429473"/>
                <a:gd name="connsiteX1" fmla="*/ 163052 w 2252296"/>
                <a:gd name="connsiteY1" fmla="*/ 753587 h 1429473"/>
                <a:gd name="connsiteX2" fmla="*/ 331596 w 2252296"/>
                <a:gd name="connsiteY2" fmla="*/ 827235 h 1429473"/>
                <a:gd name="connsiteX3" fmla="*/ 0 w 2252296"/>
                <a:gd name="connsiteY3" fmla="*/ 1073929 h 1429473"/>
                <a:gd name="connsiteX4" fmla="*/ 267042 w 2252296"/>
                <a:gd name="connsiteY4" fmla="*/ 991187 h 1429473"/>
                <a:gd name="connsiteX5" fmla="*/ 357616 w 2252296"/>
                <a:gd name="connsiteY5" fmla="*/ 942208 h 1429473"/>
                <a:gd name="connsiteX6" fmla="*/ 821293 w 2252296"/>
                <a:gd name="connsiteY6" fmla="*/ 900343 h 1429473"/>
                <a:gd name="connsiteX7" fmla="*/ 864419 w 2252296"/>
                <a:gd name="connsiteY7" fmla="*/ 1093016 h 1429473"/>
                <a:gd name="connsiteX8" fmla="*/ 1040706 w 2252296"/>
                <a:gd name="connsiteY8" fmla="*/ 1323774 h 1429473"/>
                <a:gd name="connsiteX9" fmla="*/ 1501231 w 2252296"/>
                <a:gd name="connsiteY9" fmla="*/ 1429474 h 1429473"/>
                <a:gd name="connsiteX10" fmla="*/ 2158751 w 2252296"/>
                <a:gd name="connsiteY10" fmla="*/ 1369061 h 1429473"/>
                <a:gd name="connsiteX11" fmla="*/ 2252297 w 2252296"/>
                <a:gd name="connsiteY11" fmla="*/ 316560 h 1429473"/>
                <a:gd name="connsiteX12" fmla="*/ 1147396 w 2252296"/>
                <a:gd name="connsiteY12" fmla="*/ 746114 h 1429473"/>
                <a:gd name="connsiteX13" fmla="*/ 1378064 w 2252296"/>
                <a:gd name="connsiteY13" fmla="*/ 0 h 1429473"/>
                <a:gd name="connsiteX14" fmla="*/ 459355 w 2252296"/>
                <a:gd name="connsiteY14" fmla="*/ 240482 h 14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6" h="1429473">
                  <a:moveTo>
                    <a:pt x="459355" y="240482"/>
                  </a:moveTo>
                  <a:lnTo>
                    <a:pt x="163052" y="753587"/>
                  </a:lnTo>
                  <a:lnTo>
                    <a:pt x="331596" y="827235"/>
                  </a:lnTo>
                  <a:lnTo>
                    <a:pt x="0" y="1073929"/>
                  </a:lnTo>
                  <a:lnTo>
                    <a:pt x="267042" y="991187"/>
                  </a:lnTo>
                  <a:lnTo>
                    <a:pt x="357616" y="942208"/>
                  </a:lnTo>
                  <a:lnTo>
                    <a:pt x="821293" y="900343"/>
                  </a:lnTo>
                  <a:lnTo>
                    <a:pt x="864419" y="1093016"/>
                  </a:lnTo>
                  <a:lnTo>
                    <a:pt x="1040706" y="1323774"/>
                  </a:lnTo>
                  <a:lnTo>
                    <a:pt x="1501231" y="1429474"/>
                  </a:lnTo>
                  <a:lnTo>
                    <a:pt x="2158751" y="1369061"/>
                  </a:lnTo>
                  <a:lnTo>
                    <a:pt x="2252297" y="316560"/>
                  </a:lnTo>
                  <a:lnTo>
                    <a:pt x="1147396" y="746114"/>
                  </a:lnTo>
                  <a:lnTo>
                    <a:pt x="1378064" y="0"/>
                  </a:lnTo>
                  <a:lnTo>
                    <a:pt x="459355" y="24048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6"/>
            </a:p>
          </p:txBody>
        </p:sp>
        <p:grpSp>
          <p:nvGrpSpPr>
            <p:cNvPr id="58" name="Graphic 5">
              <a:extLst>
                <a:ext uri="{FF2B5EF4-FFF2-40B4-BE49-F238E27FC236}">
                  <a16:creationId xmlns:a16="http://schemas.microsoft.com/office/drawing/2014/main" id="{ED66F6C3-1E5D-8584-9311-AE9831A23C36}"/>
                </a:ext>
              </a:extLst>
            </p:cNvPr>
            <p:cNvGrpSpPr/>
            <p:nvPr/>
          </p:nvGrpSpPr>
          <p:grpSpPr>
            <a:xfrm flipH="1">
              <a:off x="8797627" y="4577808"/>
              <a:ext cx="1951128" cy="1622259"/>
              <a:chOff x="9644921" y="3553127"/>
              <a:chExt cx="2832117" cy="2354755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F91C223-3954-E8E3-9444-ED2928EE59E6}"/>
                  </a:ext>
                </a:extLst>
              </p:cNvPr>
              <p:cNvSpPr/>
              <p:nvPr/>
            </p:nvSpPr>
            <p:spPr>
              <a:xfrm>
                <a:off x="9838045" y="4035081"/>
                <a:ext cx="331506" cy="647796"/>
              </a:xfrm>
              <a:custGeom>
                <a:avLst/>
                <a:gdLst>
                  <a:gd name="connsiteX0" fmla="*/ 331506 w 331506"/>
                  <a:gd name="connsiteY0" fmla="*/ 0 h 647796"/>
                  <a:gd name="connsiteX1" fmla="*/ 0 w 331506"/>
                  <a:gd name="connsiteY1" fmla="*/ 571087 h 647796"/>
                  <a:gd name="connsiteX2" fmla="*/ 177187 w 331506"/>
                  <a:gd name="connsiteY2" fmla="*/ 647796 h 64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506" h="647796">
                    <a:moveTo>
                      <a:pt x="331506" y="0"/>
                    </a:moveTo>
                    <a:lnTo>
                      <a:pt x="0" y="571087"/>
                    </a:lnTo>
                    <a:lnTo>
                      <a:pt x="177187" y="647796"/>
                    </a:lnTo>
                  </a:path>
                </a:pathLst>
              </a:custGeom>
              <a:noFill/>
              <a:ln w="8988" cap="flat">
                <a:gradFill>
                  <a:gsLst>
                    <a:gs pos="0">
                      <a:srgbClr val="0088CF"/>
                    </a:gs>
                    <a:gs pos="50000">
                      <a:srgbClr val="2AA7DB"/>
                    </a:gs>
                    <a:gs pos="100000">
                      <a:srgbClr val="54C7E7"/>
                    </a:gs>
                  </a:gsLst>
                  <a:lin ang="108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DEB5A54-AE68-5299-BD4B-D2D4B5AD6C95}"/>
                  </a:ext>
                </a:extLst>
              </p:cNvPr>
              <p:cNvSpPr/>
              <p:nvPr/>
            </p:nvSpPr>
            <p:spPr>
              <a:xfrm>
                <a:off x="10423717" y="4907242"/>
                <a:ext cx="289190" cy="311698"/>
              </a:xfrm>
              <a:custGeom>
                <a:avLst/>
                <a:gdLst>
                  <a:gd name="connsiteX0" fmla="*/ 0 w 289190"/>
                  <a:gd name="connsiteY0" fmla="*/ 0 h 311698"/>
                  <a:gd name="connsiteX1" fmla="*/ 289190 w 289190"/>
                  <a:gd name="connsiteY1" fmla="*/ 311699 h 31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190" h="311698">
                    <a:moveTo>
                      <a:pt x="0" y="0"/>
                    </a:moveTo>
                    <a:cubicBezTo>
                      <a:pt x="0" y="0"/>
                      <a:pt x="220044" y="74188"/>
                      <a:pt x="289190" y="311699"/>
                    </a:cubicBezTo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0088CF"/>
                    </a:gs>
                    <a:gs pos="50000">
                      <a:srgbClr val="2AA7DB"/>
                    </a:gs>
                    <a:gs pos="100000">
                      <a:srgbClr val="54C7E7"/>
                    </a:gs>
                  </a:gsLst>
                  <a:lin ang="108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1955194-FB00-E109-A997-18F34A0E684F}"/>
                  </a:ext>
                </a:extLst>
              </p:cNvPr>
              <p:cNvSpPr/>
              <p:nvPr/>
            </p:nvSpPr>
            <p:spPr>
              <a:xfrm>
                <a:off x="11553377" y="5102076"/>
                <a:ext cx="521388" cy="628979"/>
              </a:xfrm>
              <a:custGeom>
                <a:avLst/>
                <a:gdLst>
                  <a:gd name="connsiteX0" fmla="*/ 0 w 521388"/>
                  <a:gd name="connsiteY0" fmla="*/ 70227 h 628979"/>
                  <a:gd name="connsiteX1" fmla="*/ 275685 w 521388"/>
                  <a:gd name="connsiteY1" fmla="*/ 628979 h 628979"/>
                  <a:gd name="connsiteX2" fmla="*/ 521388 w 521388"/>
                  <a:gd name="connsiteY2" fmla="*/ 0 h 628979"/>
                  <a:gd name="connsiteX3" fmla="*/ 0 w 521388"/>
                  <a:gd name="connsiteY3" fmla="*/ 70227 h 628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388" h="628979">
                    <a:moveTo>
                      <a:pt x="0" y="70227"/>
                    </a:moveTo>
                    <a:lnTo>
                      <a:pt x="275685" y="628979"/>
                    </a:lnTo>
                    <a:lnTo>
                      <a:pt x="521388" y="0"/>
                    </a:lnTo>
                    <a:lnTo>
                      <a:pt x="0" y="7022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034950EB-A516-F11D-6089-DAAA1C38F238}"/>
                  </a:ext>
                </a:extLst>
              </p:cNvPr>
              <p:cNvSpPr/>
              <p:nvPr/>
            </p:nvSpPr>
            <p:spPr>
              <a:xfrm>
                <a:off x="11578767" y="5243610"/>
                <a:ext cx="217882" cy="380304"/>
              </a:xfrm>
              <a:custGeom>
                <a:avLst/>
                <a:gdLst>
                  <a:gd name="connsiteX0" fmla="*/ 0 w 217882"/>
                  <a:gd name="connsiteY0" fmla="*/ 0 h 380304"/>
                  <a:gd name="connsiteX1" fmla="*/ 217883 w 217882"/>
                  <a:gd name="connsiteY1" fmla="*/ 380305 h 380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882" h="380304">
                    <a:moveTo>
                      <a:pt x="0" y="0"/>
                    </a:moveTo>
                    <a:cubicBezTo>
                      <a:pt x="33043" y="78870"/>
                      <a:pt x="130460" y="268032"/>
                      <a:pt x="217883" y="380305"/>
                    </a:cubicBezTo>
                  </a:path>
                </a:pathLst>
              </a:custGeom>
              <a:solidFill>
                <a:srgbClr val="000000"/>
              </a:solidFill>
              <a:ln w="12700" cap="flat">
                <a:gradFill>
                  <a:gsLst>
                    <a:gs pos="0">
                      <a:srgbClr val="0088CF"/>
                    </a:gs>
                    <a:gs pos="50000">
                      <a:srgbClr val="2AA7DB"/>
                    </a:gs>
                    <a:gs pos="100000">
                      <a:srgbClr val="54C7E7"/>
                    </a:gs>
                  </a:gsLst>
                  <a:lin ang="108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FBE5D27-4B5D-6E7C-FB75-5A5F13ED968B}"/>
                  </a:ext>
                </a:extLst>
              </p:cNvPr>
              <p:cNvSpPr/>
              <p:nvPr/>
            </p:nvSpPr>
            <p:spPr>
              <a:xfrm>
                <a:off x="11974647" y="5634359"/>
                <a:ext cx="200146" cy="273434"/>
              </a:xfrm>
              <a:custGeom>
                <a:avLst/>
                <a:gdLst>
                  <a:gd name="connsiteX0" fmla="*/ 0 w 200146"/>
                  <a:gd name="connsiteY0" fmla="*/ 273434 h 273434"/>
                  <a:gd name="connsiteX1" fmla="*/ 200146 w 200146"/>
                  <a:gd name="connsiteY1" fmla="*/ 273434 h 273434"/>
                  <a:gd name="connsiteX2" fmla="*/ 115784 w 200146"/>
                  <a:gd name="connsiteY2" fmla="*/ 0 h 27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46" h="273434">
                    <a:moveTo>
                      <a:pt x="0" y="273434"/>
                    </a:moveTo>
                    <a:lnTo>
                      <a:pt x="200146" y="273434"/>
                    </a:lnTo>
                    <a:cubicBezTo>
                      <a:pt x="200146" y="273434"/>
                      <a:pt x="142704" y="35834"/>
                      <a:pt x="115784" y="0"/>
                    </a:cubicBezTo>
                  </a:path>
                </a:pathLst>
              </a:custGeom>
              <a:solidFill>
                <a:srgbClr val="000000"/>
              </a:solidFill>
              <a:ln w="8988" cap="flat">
                <a:gradFill>
                  <a:gsLst>
                    <a:gs pos="0">
                      <a:srgbClr val="2E76BC"/>
                    </a:gs>
                    <a:gs pos="50000">
                      <a:srgbClr val="60A5C7"/>
                    </a:gs>
                    <a:gs pos="100000">
                      <a:srgbClr val="93D4D3"/>
                    </a:gs>
                  </a:gsLst>
                  <a:lin ang="108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F7801638-41FE-43AC-1EF0-B68E26F032C5}"/>
                  </a:ext>
                </a:extLst>
              </p:cNvPr>
              <p:cNvSpPr/>
              <p:nvPr/>
            </p:nvSpPr>
            <p:spPr>
              <a:xfrm>
                <a:off x="11371958" y="3696642"/>
                <a:ext cx="1105080" cy="2211151"/>
              </a:xfrm>
              <a:custGeom>
                <a:avLst/>
                <a:gdLst>
                  <a:gd name="connsiteX0" fmla="*/ 0 w 1105080"/>
                  <a:gd name="connsiteY0" fmla="*/ 59333 h 2211151"/>
                  <a:gd name="connsiteX1" fmla="*/ 702807 w 1105080"/>
                  <a:gd name="connsiteY1" fmla="*/ 0 h 2211151"/>
                  <a:gd name="connsiteX2" fmla="*/ 1105080 w 1105080"/>
                  <a:gd name="connsiteY2" fmla="*/ 662292 h 2211151"/>
                  <a:gd name="connsiteX3" fmla="*/ 602689 w 1105080"/>
                  <a:gd name="connsiteY3" fmla="*/ 2211151 h 2211151"/>
                  <a:gd name="connsiteX4" fmla="*/ 378774 w 1105080"/>
                  <a:gd name="connsiteY4" fmla="*/ 2211151 h 2211151"/>
                  <a:gd name="connsiteX5" fmla="*/ 204198 w 1105080"/>
                  <a:gd name="connsiteY5" fmla="*/ 659051 h 221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5080" h="2211151">
                    <a:moveTo>
                      <a:pt x="0" y="59333"/>
                    </a:moveTo>
                    <a:lnTo>
                      <a:pt x="702807" y="0"/>
                    </a:lnTo>
                    <a:lnTo>
                      <a:pt x="1105080" y="662292"/>
                    </a:lnTo>
                    <a:cubicBezTo>
                      <a:pt x="1105080" y="662292"/>
                      <a:pt x="1022519" y="1329536"/>
                      <a:pt x="602689" y="2211151"/>
                    </a:cubicBezTo>
                    <a:lnTo>
                      <a:pt x="378774" y="2211151"/>
                    </a:lnTo>
                    <a:cubicBezTo>
                      <a:pt x="378774" y="2211151"/>
                      <a:pt x="596387" y="1360057"/>
                      <a:pt x="204198" y="659051"/>
                    </a:cubicBezTo>
                  </a:path>
                </a:pathLst>
              </a:custGeom>
              <a:solidFill>
                <a:srgbClr val="000000"/>
              </a:solidFill>
              <a:ln w="12700" cap="flat">
                <a:gradFill>
                  <a:gsLst>
                    <a:gs pos="0">
                      <a:srgbClr val="0088CF"/>
                    </a:gs>
                    <a:gs pos="50000">
                      <a:srgbClr val="2AA7DB"/>
                    </a:gs>
                    <a:gs pos="100000">
                      <a:srgbClr val="54C7E7"/>
                    </a:gs>
                  </a:gsLst>
                  <a:lin ang="108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36EFA3A-C126-F07E-DB37-CDFF0282B512}"/>
                  </a:ext>
                </a:extLst>
              </p:cNvPr>
              <p:cNvSpPr/>
              <p:nvPr/>
            </p:nvSpPr>
            <p:spPr>
              <a:xfrm>
                <a:off x="9644921" y="4648484"/>
                <a:ext cx="401102" cy="292341"/>
              </a:xfrm>
              <a:custGeom>
                <a:avLst/>
                <a:gdLst>
                  <a:gd name="connsiteX0" fmla="*/ 0 w 401102"/>
                  <a:gd name="connsiteY0" fmla="*/ 272984 h 292341"/>
                  <a:gd name="connsiteX1" fmla="*/ 0 w 401102"/>
                  <a:gd name="connsiteY1" fmla="*/ 292341 h 292341"/>
                  <a:gd name="connsiteX2" fmla="*/ 384896 w 401102"/>
                  <a:gd name="connsiteY2" fmla="*/ 153779 h 292341"/>
                  <a:gd name="connsiteX3" fmla="*/ 401103 w 401102"/>
                  <a:gd name="connsiteY3" fmla="*/ 0 h 292341"/>
                  <a:gd name="connsiteX4" fmla="*/ 0 w 401102"/>
                  <a:gd name="connsiteY4" fmla="*/ 272984 h 29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102" h="292341">
                    <a:moveTo>
                      <a:pt x="0" y="272984"/>
                    </a:moveTo>
                    <a:lnTo>
                      <a:pt x="0" y="292341"/>
                    </a:lnTo>
                    <a:cubicBezTo>
                      <a:pt x="78690" y="286309"/>
                      <a:pt x="230038" y="260199"/>
                      <a:pt x="384896" y="153779"/>
                    </a:cubicBezTo>
                    <a:lnTo>
                      <a:pt x="401103" y="0"/>
                    </a:lnTo>
                    <a:cubicBezTo>
                      <a:pt x="401103" y="0"/>
                      <a:pt x="215272" y="183850"/>
                      <a:pt x="0" y="272984"/>
                    </a:cubicBezTo>
                    <a:close/>
                  </a:path>
                </a:pathLst>
              </a:custGeom>
              <a:noFill/>
              <a:ln w="12700" cap="flat">
                <a:gradFill>
                  <a:gsLst>
                    <a:gs pos="0">
                      <a:srgbClr val="0088CF"/>
                    </a:gs>
                    <a:gs pos="50000">
                      <a:srgbClr val="2AA7DB"/>
                    </a:gs>
                    <a:gs pos="100000">
                      <a:srgbClr val="54C7E7"/>
                    </a:gs>
                  </a:gsLst>
                  <a:lin ang="108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4C0B884-52C6-B442-D495-6EA63E85F5DC}"/>
                  </a:ext>
                </a:extLst>
              </p:cNvPr>
              <p:cNvSpPr/>
              <p:nvPr/>
            </p:nvSpPr>
            <p:spPr>
              <a:xfrm>
                <a:off x="10459011" y="4606168"/>
                <a:ext cx="360587" cy="170524"/>
              </a:xfrm>
              <a:custGeom>
                <a:avLst/>
                <a:gdLst>
                  <a:gd name="connsiteX0" fmla="*/ 0 w 360587"/>
                  <a:gd name="connsiteY0" fmla="*/ 170525 h 170524"/>
                  <a:gd name="connsiteX1" fmla="*/ 360587 w 360587"/>
                  <a:gd name="connsiteY1" fmla="*/ 0 h 170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0587" h="170524">
                    <a:moveTo>
                      <a:pt x="0" y="170525"/>
                    </a:moveTo>
                    <a:lnTo>
                      <a:pt x="360587" y="0"/>
                    </a:lnTo>
                  </a:path>
                </a:pathLst>
              </a:custGeom>
              <a:ln w="8988" cap="flat">
                <a:gradFill>
                  <a:gsLst>
                    <a:gs pos="0">
                      <a:srgbClr val="0088CF"/>
                    </a:gs>
                    <a:gs pos="50000">
                      <a:srgbClr val="2AA7DB"/>
                    </a:gs>
                    <a:gs pos="100000">
                      <a:srgbClr val="54C7E7"/>
                    </a:gs>
                  </a:gsLst>
                  <a:lin ang="108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FC4D7AC-41D5-C633-6694-C14593588379}"/>
                  </a:ext>
                </a:extLst>
              </p:cNvPr>
              <p:cNvSpPr/>
              <p:nvPr/>
            </p:nvSpPr>
            <p:spPr>
              <a:xfrm>
                <a:off x="10923498" y="5294660"/>
                <a:ext cx="375352" cy="613133"/>
              </a:xfrm>
              <a:custGeom>
                <a:avLst/>
                <a:gdLst>
                  <a:gd name="connsiteX0" fmla="*/ 0 w 375352"/>
                  <a:gd name="connsiteY0" fmla="*/ 366439 h 613133"/>
                  <a:gd name="connsiteX1" fmla="*/ 142704 w 375352"/>
                  <a:gd name="connsiteY1" fmla="*/ 613133 h 613133"/>
                  <a:gd name="connsiteX2" fmla="*/ 375353 w 375352"/>
                  <a:gd name="connsiteY2" fmla="*/ 613133 h 613133"/>
                  <a:gd name="connsiteX3" fmla="*/ 204288 w 375352"/>
                  <a:gd name="connsiteY3" fmla="*/ 0 h 61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352" h="613133">
                    <a:moveTo>
                      <a:pt x="0" y="366439"/>
                    </a:moveTo>
                    <a:cubicBezTo>
                      <a:pt x="44837" y="465837"/>
                      <a:pt x="92825" y="552450"/>
                      <a:pt x="142704" y="613133"/>
                    </a:cubicBezTo>
                    <a:lnTo>
                      <a:pt x="375353" y="613133"/>
                    </a:lnTo>
                    <a:cubicBezTo>
                      <a:pt x="375353" y="613133"/>
                      <a:pt x="301435" y="429733"/>
                      <a:pt x="204288" y="0"/>
                    </a:cubicBezTo>
                  </a:path>
                </a:pathLst>
              </a:custGeom>
              <a:solidFill>
                <a:srgbClr val="000000"/>
              </a:solidFill>
              <a:ln w="12700" cap="flat">
                <a:gradFill>
                  <a:gsLst>
                    <a:gs pos="0">
                      <a:srgbClr val="0088CF"/>
                    </a:gs>
                    <a:gs pos="50000">
                      <a:srgbClr val="2AA7DB"/>
                    </a:gs>
                    <a:gs pos="100000">
                      <a:srgbClr val="54C7E7"/>
                    </a:gs>
                  </a:gsLst>
                  <a:lin ang="108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38100F12-237F-6A2A-B7F9-84559E2DF09D}"/>
                  </a:ext>
                </a:extLst>
              </p:cNvPr>
              <p:cNvSpPr/>
              <p:nvPr/>
            </p:nvSpPr>
            <p:spPr>
              <a:xfrm>
                <a:off x="11127785" y="5218941"/>
                <a:ext cx="668954" cy="75718"/>
              </a:xfrm>
              <a:custGeom>
                <a:avLst/>
                <a:gdLst>
                  <a:gd name="connsiteX0" fmla="*/ 0 w 668954"/>
                  <a:gd name="connsiteY0" fmla="*/ 75719 h 75718"/>
                  <a:gd name="connsiteX1" fmla="*/ 668954 w 668954"/>
                  <a:gd name="connsiteY1" fmla="*/ 0 h 7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8954" h="75718">
                    <a:moveTo>
                      <a:pt x="0" y="75719"/>
                    </a:moveTo>
                    <a:lnTo>
                      <a:pt x="668954" y="0"/>
                    </a:lnTo>
                  </a:path>
                </a:pathLst>
              </a:custGeom>
              <a:ln w="8988" cap="flat">
                <a:gradFill>
                  <a:gsLst>
                    <a:gs pos="0">
                      <a:srgbClr val="0088CF"/>
                    </a:gs>
                    <a:gs pos="50000">
                      <a:srgbClr val="2AA7DB"/>
                    </a:gs>
                    <a:gs pos="100000">
                      <a:srgbClr val="54C7E7"/>
                    </a:gs>
                  </a:gsLst>
                  <a:lin ang="108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B9D4602-44CB-9CEA-0137-B366A6A98281}"/>
                  </a:ext>
                </a:extLst>
              </p:cNvPr>
              <p:cNvSpPr/>
              <p:nvPr/>
            </p:nvSpPr>
            <p:spPr>
              <a:xfrm>
                <a:off x="10504208" y="4530179"/>
                <a:ext cx="886567" cy="1377703"/>
              </a:xfrm>
              <a:custGeom>
                <a:avLst/>
                <a:gdLst>
                  <a:gd name="connsiteX0" fmla="*/ 886567 w 886567"/>
                  <a:gd name="connsiteY0" fmla="*/ 0 h 1377703"/>
                  <a:gd name="connsiteX1" fmla="*/ 245974 w 886567"/>
                  <a:gd name="connsiteY1" fmla="*/ 1377704 h 1377703"/>
                  <a:gd name="connsiteX2" fmla="*/ 0 w 886567"/>
                  <a:gd name="connsiteY2" fmla="*/ 1377704 h 1377703"/>
                  <a:gd name="connsiteX3" fmla="*/ 301885 w 886567"/>
                  <a:gd name="connsiteY3" fmla="*/ 251646 h 137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6567" h="1377703">
                    <a:moveTo>
                      <a:pt x="886567" y="0"/>
                    </a:moveTo>
                    <a:cubicBezTo>
                      <a:pt x="886567" y="0"/>
                      <a:pt x="770693" y="698936"/>
                      <a:pt x="245974" y="1377704"/>
                    </a:cubicBezTo>
                    <a:lnTo>
                      <a:pt x="0" y="1377704"/>
                    </a:lnTo>
                    <a:cubicBezTo>
                      <a:pt x="0" y="1377704"/>
                      <a:pt x="230218" y="723335"/>
                      <a:pt x="301885" y="251646"/>
                    </a:cubicBezTo>
                  </a:path>
                </a:pathLst>
              </a:custGeom>
              <a:solidFill>
                <a:srgbClr val="000000"/>
              </a:solidFill>
              <a:ln w="12700" cap="flat">
                <a:gradFill>
                  <a:gsLst>
                    <a:gs pos="0">
                      <a:srgbClr val="0088CF"/>
                    </a:gs>
                    <a:gs pos="50000">
                      <a:srgbClr val="2AA7DB"/>
                    </a:gs>
                    <a:gs pos="100000">
                      <a:srgbClr val="54C7E7"/>
                    </a:gs>
                  </a:gsLst>
                  <a:lin ang="108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6C0D7A7-D466-E468-3A09-870475200FB5}"/>
                  </a:ext>
                </a:extLst>
              </p:cNvPr>
              <p:cNvSpPr/>
              <p:nvPr/>
            </p:nvSpPr>
            <p:spPr>
              <a:xfrm>
                <a:off x="10050023" y="3553127"/>
                <a:ext cx="1665775" cy="2354665"/>
              </a:xfrm>
              <a:custGeom>
                <a:avLst/>
                <a:gdLst>
                  <a:gd name="connsiteX0" fmla="*/ 861049 w 1665775"/>
                  <a:gd name="connsiteY0" fmla="*/ 374452 h 2354665"/>
                  <a:gd name="connsiteX1" fmla="*/ 700158 w 1665775"/>
                  <a:gd name="connsiteY1" fmla="*/ 1223475 h 2354665"/>
                  <a:gd name="connsiteX2" fmla="*/ 1665776 w 1665775"/>
                  <a:gd name="connsiteY2" fmla="*/ 598368 h 2354665"/>
                  <a:gd name="connsiteX3" fmla="*/ 1133943 w 1665775"/>
                  <a:gd name="connsiteY3" fmla="*/ 101559 h 2354665"/>
                  <a:gd name="connsiteX4" fmla="*/ 922543 w 1665775"/>
                  <a:gd name="connsiteY4" fmla="*/ 0 h 2354665"/>
                  <a:gd name="connsiteX5" fmla="*/ 263312 w 1665775"/>
                  <a:gd name="connsiteY5" fmla="*/ 143515 h 2354665"/>
                  <a:gd name="connsiteX6" fmla="*/ 56413 w 1665775"/>
                  <a:gd name="connsiteY6" fmla="*/ 2354666 h 2354665"/>
                  <a:gd name="connsiteX7" fmla="*/ 238373 w 1665775"/>
                  <a:gd name="connsiteY7" fmla="*/ 2354666 h 2354665"/>
                  <a:gd name="connsiteX8" fmla="*/ 600040 w 1665775"/>
                  <a:gd name="connsiteY8" fmla="*/ 638613 h 2354665"/>
                  <a:gd name="connsiteX9" fmla="*/ 660633 w 1665775"/>
                  <a:gd name="connsiteY9" fmla="*/ 634561 h 235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5775" h="2354665">
                    <a:moveTo>
                      <a:pt x="861049" y="374452"/>
                    </a:moveTo>
                    <a:cubicBezTo>
                      <a:pt x="861049" y="374452"/>
                      <a:pt x="854027" y="953013"/>
                      <a:pt x="700158" y="1223475"/>
                    </a:cubicBezTo>
                    <a:cubicBezTo>
                      <a:pt x="700158" y="1223475"/>
                      <a:pt x="1343903" y="1193134"/>
                      <a:pt x="1665776" y="598368"/>
                    </a:cubicBezTo>
                    <a:cubicBezTo>
                      <a:pt x="1665776" y="598368"/>
                      <a:pt x="1637775" y="409296"/>
                      <a:pt x="1133943" y="101559"/>
                    </a:cubicBezTo>
                    <a:lnTo>
                      <a:pt x="922543" y="0"/>
                    </a:lnTo>
                    <a:cubicBezTo>
                      <a:pt x="922543" y="0"/>
                      <a:pt x="520990" y="39435"/>
                      <a:pt x="263312" y="143515"/>
                    </a:cubicBezTo>
                    <a:cubicBezTo>
                      <a:pt x="263312" y="143515"/>
                      <a:pt x="-146524" y="682280"/>
                      <a:pt x="56413" y="2354666"/>
                    </a:cubicBezTo>
                    <a:lnTo>
                      <a:pt x="238373" y="2354666"/>
                    </a:lnTo>
                    <a:cubicBezTo>
                      <a:pt x="238373" y="2354666"/>
                      <a:pt x="171477" y="1801765"/>
                      <a:pt x="600040" y="638613"/>
                    </a:cubicBezTo>
                    <a:cubicBezTo>
                      <a:pt x="600040" y="638613"/>
                      <a:pt x="622459" y="610252"/>
                      <a:pt x="660633" y="634561"/>
                    </a:cubicBezTo>
                  </a:path>
                </a:pathLst>
              </a:custGeom>
              <a:solidFill>
                <a:srgbClr val="000000"/>
              </a:solidFill>
              <a:ln w="12700" cap="flat">
                <a:gradFill>
                  <a:gsLst>
                    <a:gs pos="0">
                      <a:srgbClr val="0088CF"/>
                    </a:gs>
                    <a:gs pos="50000">
                      <a:srgbClr val="2AA7DB"/>
                    </a:gs>
                    <a:gs pos="100000">
                      <a:srgbClr val="54C7E7"/>
                    </a:gs>
                  </a:gsLst>
                  <a:lin ang="108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4EEE460-5414-E094-61C8-69C8AF699304}"/>
                  </a:ext>
                </a:extLst>
              </p:cNvPr>
              <p:cNvSpPr/>
              <p:nvPr/>
            </p:nvSpPr>
            <p:spPr>
              <a:xfrm>
                <a:off x="10247430" y="4695572"/>
                <a:ext cx="401192" cy="476641"/>
              </a:xfrm>
              <a:custGeom>
                <a:avLst/>
                <a:gdLst>
                  <a:gd name="connsiteX0" fmla="*/ 401193 w 401192"/>
                  <a:gd name="connsiteY0" fmla="*/ 0 h 476641"/>
                  <a:gd name="connsiteX1" fmla="*/ 720 w 401192"/>
                  <a:gd name="connsiteY1" fmla="*/ 476641 h 476641"/>
                  <a:gd name="connsiteX2" fmla="*/ 0 w 401192"/>
                  <a:gd name="connsiteY2" fmla="*/ 457734 h 476641"/>
                  <a:gd name="connsiteX3" fmla="*/ 250745 w 401192"/>
                  <a:gd name="connsiteY3" fmla="*/ 78150 h 476641"/>
                  <a:gd name="connsiteX4" fmla="*/ 401193 w 401192"/>
                  <a:gd name="connsiteY4" fmla="*/ 0 h 476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192" h="476641">
                    <a:moveTo>
                      <a:pt x="401193" y="0"/>
                    </a:moveTo>
                    <a:cubicBezTo>
                      <a:pt x="401193" y="0"/>
                      <a:pt x="322413" y="296303"/>
                      <a:pt x="720" y="476641"/>
                    </a:cubicBezTo>
                    <a:lnTo>
                      <a:pt x="0" y="457734"/>
                    </a:lnTo>
                    <a:cubicBezTo>
                      <a:pt x="131090" y="372202"/>
                      <a:pt x="250745" y="78150"/>
                      <a:pt x="250745" y="78150"/>
                    </a:cubicBezTo>
                    <a:lnTo>
                      <a:pt x="40119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gradFill>
                  <a:gsLst>
                    <a:gs pos="0">
                      <a:srgbClr val="0088CF"/>
                    </a:gs>
                    <a:gs pos="50000">
                      <a:srgbClr val="2AA7DB"/>
                    </a:gs>
                    <a:gs pos="100000">
                      <a:srgbClr val="54C7E7"/>
                    </a:gs>
                  </a:gsLst>
                  <a:lin ang="10670999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CFC016D-BD13-B6E4-2DD7-FBA1AEEB4440}"/>
                  </a:ext>
                </a:extLst>
              </p:cNvPr>
              <p:cNvSpPr/>
              <p:nvPr/>
            </p:nvSpPr>
            <p:spPr>
              <a:xfrm>
                <a:off x="10627105" y="4176614"/>
                <a:ext cx="128749" cy="128748"/>
              </a:xfrm>
              <a:custGeom>
                <a:avLst/>
                <a:gdLst>
                  <a:gd name="connsiteX0" fmla="*/ 128749 w 128749"/>
                  <a:gd name="connsiteY0" fmla="*/ 64375 h 128748"/>
                  <a:gd name="connsiteX1" fmla="*/ 64374 w 128749"/>
                  <a:gd name="connsiteY1" fmla="*/ 128749 h 128748"/>
                  <a:gd name="connsiteX2" fmla="*/ 0 w 128749"/>
                  <a:gd name="connsiteY2" fmla="*/ 64375 h 128748"/>
                  <a:gd name="connsiteX3" fmla="*/ 64374 w 128749"/>
                  <a:gd name="connsiteY3" fmla="*/ 0 h 128748"/>
                  <a:gd name="connsiteX4" fmla="*/ 128749 w 128749"/>
                  <a:gd name="connsiteY4" fmla="*/ 64375 h 128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749" h="128748">
                    <a:moveTo>
                      <a:pt x="128749" y="64375"/>
                    </a:moveTo>
                    <a:cubicBezTo>
                      <a:pt x="128749" y="99938"/>
                      <a:pt x="99938" y="128749"/>
                      <a:pt x="64374" y="128749"/>
                    </a:cubicBezTo>
                    <a:cubicBezTo>
                      <a:pt x="28811" y="128749"/>
                      <a:pt x="0" y="99938"/>
                      <a:pt x="0" y="64375"/>
                    </a:cubicBezTo>
                    <a:cubicBezTo>
                      <a:pt x="0" y="28811"/>
                      <a:pt x="28811" y="0"/>
                      <a:pt x="64374" y="0"/>
                    </a:cubicBezTo>
                    <a:cubicBezTo>
                      <a:pt x="99938" y="0"/>
                      <a:pt x="128749" y="28811"/>
                      <a:pt x="128749" y="643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88CF"/>
                  </a:gs>
                  <a:gs pos="50000">
                    <a:srgbClr val="2AA7DB"/>
                  </a:gs>
                  <a:gs pos="100000">
                    <a:srgbClr val="54C7E7"/>
                  </a:gs>
                </a:gsLst>
                <a:lin ang="10800000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36"/>
              </a:p>
            </p:txBody>
          </p:sp>
        </p:grpSp>
      </p:grpSp>
      <p:pic>
        <p:nvPicPr>
          <p:cNvPr id="102" name="bigSpiral">
            <a:extLst>
              <a:ext uri="{FF2B5EF4-FFF2-40B4-BE49-F238E27FC236}">
                <a16:creationId xmlns:a16="http://schemas.microsoft.com/office/drawing/2014/main" id="{B7C69305-389C-F013-A307-17227CA18A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21918" y="3620016"/>
            <a:ext cx="669530" cy="669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06852D-239C-5FD2-6050-E4B9BD53C539}"/>
              </a:ext>
            </a:extLst>
          </p:cNvPr>
          <p:cNvSpPr txBox="1"/>
          <p:nvPr/>
        </p:nvSpPr>
        <p:spPr>
          <a:xfrm>
            <a:off x="534538" y="3345587"/>
            <a:ext cx="8131783" cy="73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80" dirty="0">
                <a:solidFill>
                  <a:schemeClr val="bg1"/>
                </a:solidFill>
                <a:cs typeface="Segoe UI Semibold" panose="020B0702040204020203" pitchFamily="34" charset="0"/>
              </a:rPr>
              <a:t>on how you use Postgres</a:t>
            </a:r>
          </a:p>
        </p:txBody>
      </p:sp>
      <p:grpSp>
        <p:nvGrpSpPr>
          <p:cNvPr id="10" name="MSFT Logo">
            <a:extLst>
              <a:ext uri="{FF2B5EF4-FFF2-40B4-BE49-F238E27FC236}">
                <a16:creationId xmlns:a16="http://schemas.microsoft.com/office/drawing/2014/main" id="{8982BC40-8076-AEB0-2679-D6C568D0912E}"/>
              </a:ext>
            </a:extLst>
          </p:cNvPr>
          <p:cNvGrpSpPr/>
          <p:nvPr/>
        </p:nvGrpSpPr>
        <p:grpSpPr>
          <a:xfrm>
            <a:off x="753703" y="532393"/>
            <a:ext cx="1886519" cy="410969"/>
            <a:chOff x="142875" y="-2560638"/>
            <a:chExt cx="9145588" cy="1992313"/>
          </a:xfrm>
        </p:grpSpPr>
        <p:sp>
          <p:nvSpPr>
            <p:cNvPr id="11" name="ft">
              <a:extLst>
                <a:ext uri="{FF2B5EF4-FFF2-40B4-BE49-F238E27FC236}">
                  <a16:creationId xmlns:a16="http://schemas.microsoft.com/office/drawing/2014/main" id="{540D174D-4911-7286-F998-17BDF81A5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5000" y="-2262188"/>
              <a:ext cx="1033463" cy="1317625"/>
            </a:xfrm>
            <a:custGeom>
              <a:avLst/>
              <a:gdLst>
                <a:gd name="T0" fmla="*/ 598 w 741"/>
                <a:gd name="T1" fmla="*/ 308 h 926"/>
                <a:gd name="T2" fmla="*/ 598 w 741"/>
                <a:gd name="T3" fmla="*/ 128 h 926"/>
                <a:gd name="T4" fmla="*/ 455 w 741"/>
                <a:gd name="T5" fmla="*/ 171 h 926"/>
                <a:gd name="T6" fmla="*/ 455 w 741"/>
                <a:gd name="T7" fmla="*/ 308 h 926"/>
                <a:gd name="T8" fmla="*/ 244 w 741"/>
                <a:gd name="T9" fmla="*/ 308 h 926"/>
                <a:gd name="T10" fmla="*/ 247 w 741"/>
                <a:gd name="T11" fmla="*/ 200 h 926"/>
                <a:gd name="T12" fmla="*/ 295 w 741"/>
                <a:gd name="T13" fmla="*/ 133 h 926"/>
                <a:gd name="T14" fmla="*/ 401 w 741"/>
                <a:gd name="T15" fmla="*/ 143 h 926"/>
                <a:gd name="T16" fmla="*/ 401 w 741"/>
                <a:gd name="T17" fmla="*/ 19 h 926"/>
                <a:gd name="T18" fmla="*/ 191 w 741"/>
                <a:gd name="T19" fmla="*/ 44 h 926"/>
                <a:gd name="T20" fmla="*/ 110 w 741"/>
                <a:gd name="T21" fmla="*/ 155 h 926"/>
                <a:gd name="T22" fmla="*/ 100 w 741"/>
                <a:gd name="T23" fmla="*/ 308 h 926"/>
                <a:gd name="T24" fmla="*/ 0 w 741"/>
                <a:gd name="T25" fmla="*/ 308 h 926"/>
                <a:gd name="T26" fmla="*/ 0 w 741"/>
                <a:gd name="T27" fmla="*/ 424 h 926"/>
                <a:gd name="T28" fmla="*/ 100 w 741"/>
                <a:gd name="T29" fmla="*/ 424 h 926"/>
                <a:gd name="T30" fmla="*/ 100 w 741"/>
                <a:gd name="T31" fmla="*/ 910 h 926"/>
                <a:gd name="T32" fmla="*/ 244 w 741"/>
                <a:gd name="T33" fmla="*/ 910 h 926"/>
                <a:gd name="T34" fmla="*/ 244 w 741"/>
                <a:gd name="T35" fmla="*/ 424 h 926"/>
                <a:gd name="T36" fmla="*/ 455 w 741"/>
                <a:gd name="T37" fmla="*/ 424 h 926"/>
                <a:gd name="T38" fmla="*/ 455 w 741"/>
                <a:gd name="T39" fmla="*/ 734 h 926"/>
                <a:gd name="T40" fmla="*/ 496 w 741"/>
                <a:gd name="T41" fmla="*/ 871 h 926"/>
                <a:gd name="T42" fmla="*/ 609 w 741"/>
                <a:gd name="T43" fmla="*/ 923 h 926"/>
                <a:gd name="T44" fmla="*/ 741 w 741"/>
                <a:gd name="T45" fmla="*/ 903 h 926"/>
                <a:gd name="T46" fmla="*/ 741 w 741"/>
                <a:gd name="T47" fmla="*/ 785 h 926"/>
                <a:gd name="T48" fmla="*/ 631 w 741"/>
                <a:gd name="T49" fmla="*/ 795 h 926"/>
                <a:gd name="T50" fmla="*/ 600 w 741"/>
                <a:gd name="T51" fmla="*/ 738 h 926"/>
                <a:gd name="T52" fmla="*/ 598 w 741"/>
                <a:gd name="T53" fmla="*/ 626 h 926"/>
                <a:gd name="T54" fmla="*/ 598 w 741"/>
                <a:gd name="T55" fmla="*/ 424 h 926"/>
                <a:gd name="T56" fmla="*/ 741 w 741"/>
                <a:gd name="T57" fmla="*/ 425 h 926"/>
                <a:gd name="T58" fmla="*/ 741 w 741"/>
                <a:gd name="T59" fmla="*/ 308 h 926"/>
                <a:gd name="T60" fmla="*/ 598 w 741"/>
                <a:gd name="T61" fmla="*/ 30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1" h="926">
                  <a:moveTo>
                    <a:pt x="598" y="308"/>
                  </a:moveTo>
                  <a:cubicBezTo>
                    <a:pt x="597" y="248"/>
                    <a:pt x="598" y="188"/>
                    <a:pt x="598" y="128"/>
                  </a:cubicBezTo>
                  <a:cubicBezTo>
                    <a:pt x="550" y="142"/>
                    <a:pt x="503" y="158"/>
                    <a:pt x="455" y="171"/>
                  </a:cubicBezTo>
                  <a:cubicBezTo>
                    <a:pt x="454" y="217"/>
                    <a:pt x="455" y="262"/>
                    <a:pt x="455" y="308"/>
                  </a:cubicBezTo>
                  <a:cubicBezTo>
                    <a:pt x="385" y="308"/>
                    <a:pt x="314" y="308"/>
                    <a:pt x="244" y="308"/>
                  </a:cubicBezTo>
                  <a:cubicBezTo>
                    <a:pt x="245" y="272"/>
                    <a:pt x="242" y="236"/>
                    <a:pt x="247" y="200"/>
                  </a:cubicBezTo>
                  <a:cubicBezTo>
                    <a:pt x="251" y="172"/>
                    <a:pt x="267" y="144"/>
                    <a:pt x="295" y="133"/>
                  </a:cubicBezTo>
                  <a:cubicBezTo>
                    <a:pt x="329" y="119"/>
                    <a:pt x="368" y="128"/>
                    <a:pt x="401" y="143"/>
                  </a:cubicBezTo>
                  <a:cubicBezTo>
                    <a:pt x="401" y="101"/>
                    <a:pt x="401" y="60"/>
                    <a:pt x="401" y="19"/>
                  </a:cubicBezTo>
                  <a:cubicBezTo>
                    <a:pt x="332" y="0"/>
                    <a:pt x="252" y="4"/>
                    <a:pt x="191" y="44"/>
                  </a:cubicBezTo>
                  <a:cubicBezTo>
                    <a:pt x="151" y="69"/>
                    <a:pt x="122" y="110"/>
                    <a:pt x="110" y="155"/>
                  </a:cubicBezTo>
                  <a:cubicBezTo>
                    <a:pt x="94" y="204"/>
                    <a:pt x="102" y="257"/>
                    <a:pt x="100" y="308"/>
                  </a:cubicBezTo>
                  <a:cubicBezTo>
                    <a:pt x="66" y="308"/>
                    <a:pt x="33" y="308"/>
                    <a:pt x="0" y="308"/>
                  </a:cubicBezTo>
                  <a:cubicBezTo>
                    <a:pt x="0" y="347"/>
                    <a:pt x="0" y="385"/>
                    <a:pt x="0" y="424"/>
                  </a:cubicBezTo>
                  <a:cubicBezTo>
                    <a:pt x="33" y="424"/>
                    <a:pt x="67" y="424"/>
                    <a:pt x="100" y="424"/>
                  </a:cubicBezTo>
                  <a:cubicBezTo>
                    <a:pt x="100" y="586"/>
                    <a:pt x="100" y="748"/>
                    <a:pt x="100" y="910"/>
                  </a:cubicBezTo>
                  <a:cubicBezTo>
                    <a:pt x="148" y="910"/>
                    <a:pt x="196" y="910"/>
                    <a:pt x="244" y="910"/>
                  </a:cubicBezTo>
                  <a:cubicBezTo>
                    <a:pt x="244" y="748"/>
                    <a:pt x="244" y="586"/>
                    <a:pt x="244" y="424"/>
                  </a:cubicBezTo>
                  <a:cubicBezTo>
                    <a:pt x="314" y="424"/>
                    <a:pt x="385" y="424"/>
                    <a:pt x="455" y="424"/>
                  </a:cubicBezTo>
                  <a:cubicBezTo>
                    <a:pt x="455" y="527"/>
                    <a:pt x="455" y="631"/>
                    <a:pt x="455" y="734"/>
                  </a:cubicBezTo>
                  <a:cubicBezTo>
                    <a:pt x="456" y="782"/>
                    <a:pt x="464" y="833"/>
                    <a:pt x="496" y="871"/>
                  </a:cubicBezTo>
                  <a:cubicBezTo>
                    <a:pt x="523" y="905"/>
                    <a:pt x="567" y="920"/>
                    <a:pt x="609" y="923"/>
                  </a:cubicBezTo>
                  <a:cubicBezTo>
                    <a:pt x="654" y="926"/>
                    <a:pt x="700" y="921"/>
                    <a:pt x="741" y="903"/>
                  </a:cubicBezTo>
                  <a:cubicBezTo>
                    <a:pt x="741" y="785"/>
                    <a:pt x="741" y="785"/>
                    <a:pt x="741" y="785"/>
                  </a:cubicBezTo>
                  <a:cubicBezTo>
                    <a:pt x="709" y="806"/>
                    <a:pt x="666" y="814"/>
                    <a:pt x="631" y="795"/>
                  </a:cubicBezTo>
                  <a:cubicBezTo>
                    <a:pt x="611" y="784"/>
                    <a:pt x="603" y="760"/>
                    <a:pt x="600" y="738"/>
                  </a:cubicBezTo>
                  <a:cubicBezTo>
                    <a:pt x="596" y="701"/>
                    <a:pt x="599" y="663"/>
                    <a:pt x="598" y="626"/>
                  </a:cubicBezTo>
                  <a:cubicBezTo>
                    <a:pt x="598" y="559"/>
                    <a:pt x="598" y="491"/>
                    <a:pt x="598" y="424"/>
                  </a:cubicBezTo>
                  <a:cubicBezTo>
                    <a:pt x="646" y="424"/>
                    <a:pt x="693" y="423"/>
                    <a:pt x="741" y="425"/>
                  </a:cubicBezTo>
                  <a:cubicBezTo>
                    <a:pt x="741" y="308"/>
                    <a:pt x="741" y="308"/>
                    <a:pt x="741" y="308"/>
                  </a:cubicBezTo>
                  <a:cubicBezTo>
                    <a:pt x="693" y="308"/>
                    <a:pt x="646" y="308"/>
                    <a:pt x="598" y="3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13" name="o">
              <a:extLst>
                <a:ext uri="{FF2B5EF4-FFF2-40B4-BE49-F238E27FC236}">
                  <a16:creationId xmlns:a16="http://schemas.microsoft.com/office/drawing/2014/main" id="{B0DC16A4-752B-04C9-7D63-FD919720B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8975" y="-1852613"/>
              <a:ext cx="873125" cy="909638"/>
            </a:xfrm>
            <a:custGeom>
              <a:avLst/>
              <a:gdLst>
                <a:gd name="T0" fmla="*/ 467 w 626"/>
                <a:gd name="T1" fmla="*/ 33 h 639"/>
                <a:gd name="T2" fmla="*/ 261 w 626"/>
                <a:gd name="T3" fmla="*/ 9 h 639"/>
                <a:gd name="T4" fmla="*/ 72 w 626"/>
                <a:gd name="T5" fmla="*/ 110 h 639"/>
                <a:gd name="T6" fmla="*/ 5 w 626"/>
                <a:gd name="T7" fmla="*/ 294 h 639"/>
                <a:gd name="T8" fmla="*/ 58 w 626"/>
                <a:gd name="T9" fmla="*/ 519 h 639"/>
                <a:gd name="T10" fmla="*/ 224 w 626"/>
                <a:gd name="T11" fmla="*/ 628 h 639"/>
                <a:gd name="T12" fmla="*/ 393 w 626"/>
                <a:gd name="T13" fmla="*/ 628 h 639"/>
                <a:gd name="T14" fmla="*/ 558 w 626"/>
                <a:gd name="T15" fmla="*/ 526 h 639"/>
                <a:gd name="T16" fmla="*/ 622 w 626"/>
                <a:gd name="T17" fmla="*/ 350 h 639"/>
                <a:gd name="T18" fmla="*/ 593 w 626"/>
                <a:gd name="T19" fmla="*/ 161 h 639"/>
                <a:gd name="T20" fmla="*/ 467 w 626"/>
                <a:gd name="T21" fmla="*/ 33 h 639"/>
                <a:gd name="T22" fmla="*/ 454 w 626"/>
                <a:gd name="T23" fmla="*/ 437 h 639"/>
                <a:gd name="T24" fmla="*/ 383 w 626"/>
                <a:gd name="T25" fmla="*/ 506 h 639"/>
                <a:gd name="T26" fmla="*/ 266 w 626"/>
                <a:gd name="T27" fmla="*/ 512 h 639"/>
                <a:gd name="T28" fmla="*/ 176 w 626"/>
                <a:gd name="T29" fmla="*/ 437 h 639"/>
                <a:gd name="T30" fmla="*/ 154 w 626"/>
                <a:gd name="T31" fmla="*/ 286 h 639"/>
                <a:gd name="T32" fmla="*/ 209 w 626"/>
                <a:gd name="T33" fmla="*/ 161 h 639"/>
                <a:gd name="T34" fmla="*/ 304 w 626"/>
                <a:gd name="T35" fmla="*/ 123 h 639"/>
                <a:gd name="T36" fmla="*/ 425 w 626"/>
                <a:gd name="T37" fmla="*/ 164 h 639"/>
                <a:gd name="T38" fmla="*/ 474 w 626"/>
                <a:gd name="T39" fmla="*/ 290 h 639"/>
                <a:gd name="T40" fmla="*/ 454 w 626"/>
                <a:gd name="T41" fmla="*/ 437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6" h="639">
                  <a:moveTo>
                    <a:pt x="467" y="33"/>
                  </a:moveTo>
                  <a:cubicBezTo>
                    <a:pt x="403" y="4"/>
                    <a:pt x="330" y="0"/>
                    <a:pt x="261" y="9"/>
                  </a:cubicBezTo>
                  <a:cubicBezTo>
                    <a:pt x="189" y="18"/>
                    <a:pt x="118" y="52"/>
                    <a:pt x="72" y="110"/>
                  </a:cubicBezTo>
                  <a:cubicBezTo>
                    <a:pt x="30" y="162"/>
                    <a:pt x="9" y="228"/>
                    <a:pt x="5" y="294"/>
                  </a:cubicBezTo>
                  <a:cubicBezTo>
                    <a:pt x="0" y="372"/>
                    <a:pt x="12" y="454"/>
                    <a:pt x="58" y="519"/>
                  </a:cubicBezTo>
                  <a:cubicBezTo>
                    <a:pt x="97" y="575"/>
                    <a:pt x="158" y="613"/>
                    <a:pt x="224" y="628"/>
                  </a:cubicBezTo>
                  <a:cubicBezTo>
                    <a:pt x="280" y="639"/>
                    <a:pt x="338" y="639"/>
                    <a:pt x="393" y="628"/>
                  </a:cubicBezTo>
                  <a:cubicBezTo>
                    <a:pt x="458" y="614"/>
                    <a:pt x="518" y="579"/>
                    <a:pt x="558" y="526"/>
                  </a:cubicBezTo>
                  <a:cubicBezTo>
                    <a:pt x="598" y="476"/>
                    <a:pt x="617" y="413"/>
                    <a:pt x="622" y="350"/>
                  </a:cubicBezTo>
                  <a:cubicBezTo>
                    <a:pt x="626" y="286"/>
                    <a:pt x="620" y="220"/>
                    <a:pt x="593" y="161"/>
                  </a:cubicBezTo>
                  <a:cubicBezTo>
                    <a:pt x="568" y="105"/>
                    <a:pt x="523" y="58"/>
                    <a:pt x="467" y="33"/>
                  </a:cubicBezTo>
                  <a:close/>
                  <a:moveTo>
                    <a:pt x="454" y="437"/>
                  </a:moveTo>
                  <a:cubicBezTo>
                    <a:pt x="440" y="468"/>
                    <a:pt x="415" y="494"/>
                    <a:pt x="383" y="506"/>
                  </a:cubicBezTo>
                  <a:cubicBezTo>
                    <a:pt x="346" y="521"/>
                    <a:pt x="304" y="521"/>
                    <a:pt x="266" y="512"/>
                  </a:cubicBezTo>
                  <a:cubicBezTo>
                    <a:pt x="227" y="501"/>
                    <a:pt x="194" y="473"/>
                    <a:pt x="176" y="437"/>
                  </a:cubicBezTo>
                  <a:cubicBezTo>
                    <a:pt x="152" y="391"/>
                    <a:pt x="149" y="337"/>
                    <a:pt x="154" y="286"/>
                  </a:cubicBezTo>
                  <a:cubicBezTo>
                    <a:pt x="158" y="240"/>
                    <a:pt x="174" y="193"/>
                    <a:pt x="209" y="161"/>
                  </a:cubicBezTo>
                  <a:cubicBezTo>
                    <a:pt x="235" y="137"/>
                    <a:pt x="270" y="125"/>
                    <a:pt x="304" y="123"/>
                  </a:cubicBezTo>
                  <a:cubicBezTo>
                    <a:pt x="347" y="121"/>
                    <a:pt x="393" y="133"/>
                    <a:pt x="425" y="164"/>
                  </a:cubicBezTo>
                  <a:cubicBezTo>
                    <a:pt x="458" y="197"/>
                    <a:pt x="471" y="244"/>
                    <a:pt x="474" y="290"/>
                  </a:cubicBezTo>
                  <a:cubicBezTo>
                    <a:pt x="477" y="339"/>
                    <a:pt x="475" y="391"/>
                    <a:pt x="454" y="4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14" name="s">
              <a:extLst>
                <a:ext uri="{FF2B5EF4-FFF2-40B4-BE49-F238E27FC236}">
                  <a16:creationId xmlns:a16="http://schemas.microsoft.com/office/drawing/2014/main" id="{BEB47F2F-AFD6-296E-07AD-CF378109C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3063" y="-1852613"/>
              <a:ext cx="587375" cy="909638"/>
            </a:xfrm>
            <a:custGeom>
              <a:avLst/>
              <a:gdLst>
                <a:gd name="T0" fmla="*/ 307 w 421"/>
                <a:gd name="T1" fmla="*/ 295 h 640"/>
                <a:gd name="T2" fmla="*/ 175 w 421"/>
                <a:gd name="T3" fmla="*/ 231 h 640"/>
                <a:gd name="T4" fmla="*/ 154 w 421"/>
                <a:gd name="T5" fmla="*/ 158 h 640"/>
                <a:gd name="T6" fmla="*/ 223 w 421"/>
                <a:gd name="T7" fmla="*/ 120 h 640"/>
                <a:gd name="T8" fmla="*/ 374 w 421"/>
                <a:gd name="T9" fmla="*/ 164 h 640"/>
                <a:gd name="T10" fmla="*/ 374 w 421"/>
                <a:gd name="T11" fmla="*/ 32 h 640"/>
                <a:gd name="T12" fmla="*/ 175 w 421"/>
                <a:gd name="T13" fmla="*/ 11 h 640"/>
                <a:gd name="T14" fmla="*/ 31 w 421"/>
                <a:gd name="T15" fmla="*/ 99 h 640"/>
                <a:gd name="T16" fmla="*/ 11 w 421"/>
                <a:gd name="T17" fmla="*/ 243 h 640"/>
                <a:gd name="T18" fmla="*/ 65 w 421"/>
                <a:gd name="T19" fmla="*/ 325 h 640"/>
                <a:gd name="T20" fmla="*/ 190 w 421"/>
                <a:gd name="T21" fmla="*/ 388 h 640"/>
                <a:gd name="T22" fmla="*/ 252 w 421"/>
                <a:gd name="T23" fmla="*/ 429 h 640"/>
                <a:gd name="T24" fmla="*/ 235 w 421"/>
                <a:gd name="T25" fmla="*/ 511 h 640"/>
                <a:gd name="T26" fmla="*/ 136 w 421"/>
                <a:gd name="T27" fmla="*/ 520 h 640"/>
                <a:gd name="T28" fmla="*/ 5 w 421"/>
                <a:gd name="T29" fmla="*/ 464 h 640"/>
                <a:gd name="T30" fmla="*/ 5 w 421"/>
                <a:gd name="T31" fmla="*/ 603 h 640"/>
                <a:gd name="T32" fmla="*/ 151 w 421"/>
                <a:gd name="T33" fmla="*/ 637 h 640"/>
                <a:gd name="T34" fmla="*/ 352 w 421"/>
                <a:gd name="T35" fmla="*/ 576 h 640"/>
                <a:gd name="T36" fmla="*/ 389 w 421"/>
                <a:gd name="T37" fmla="*/ 373 h 640"/>
                <a:gd name="T38" fmla="*/ 307 w 421"/>
                <a:gd name="T39" fmla="*/ 295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1" h="640">
                  <a:moveTo>
                    <a:pt x="307" y="295"/>
                  </a:moveTo>
                  <a:cubicBezTo>
                    <a:pt x="264" y="270"/>
                    <a:pt x="216" y="259"/>
                    <a:pt x="175" y="231"/>
                  </a:cubicBezTo>
                  <a:cubicBezTo>
                    <a:pt x="151" y="216"/>
                    <a:pt x="144" y="183"/>
                    <a:pt x="154" y="158"/>
                  </a:cubicBezTo>
                  <a:cubicBezTo>
                    <a:pt x="166" y="132"/>
                    <a:pt x="196" y="121"/>
                    <a:pt x="223" y="120"/>
                  </a:cubicBezTo>
                  <a:cubicBezTo>
                    <a:pt x="276" y="118"/>
                    <a:pt x="330" y="134"/>
                    <a:pt x="374" y="164"/>
                  </a:cubicBezTo>
                  <a:cubicBezTo>
                    <a:pt x="374" y="120"/>
                    <a:pt x="374" y="76"/>
                    <a:pt x="374" y="32"/>
                  </a:cubicBezTo>
                  <a:cubicBezTo>
                    <a:pt x="311" y="8"/>
                    <a:pt x="241" y="0"/>
                    <a:pt x="175" y="11"/>
                  </a:cubicBezTo>
                  <a:cubicBezTo>
                    <a:pt x="118" y="21"/>
                    <a:pt x="63" y="51"/>
                    <a:pt x="31" y="99"/>
                  </a:cubicBezTo>
                  <a:cubicBezTo>
                    <a:pt x="4" y="141"/>
                    <a:pt x="0" y="195"/>
                    <a:pt x="11" y="243"/>
                  </a:cubicBezTo>
                  <a:cubicBezTo>
                    <a:pt x="19" y="275"/>
                    <a:pt x="39" y="304"/>
                    <a:pt x="65" y="325"/>
                  </a:cubicBezTo>
                  <a:cubicBezTo>
                    <a:pt x="103" y="353"/>
                    <a:pt x="147" y="369"/>
                    <a:pt x="190" y="388"/>
                  </a:cubicBezTo>
                  <a:cubicBezTo>
                    <a:pt x="212" y="399"/>
                    <a:pt x="236" y="410"/>
                    <a:pt x="252" y="429"/>
                  </a:cubicBezTo>
                  <a:cubicBezTo>
                    <a:pt x="270" y="455"/>
                    <a:pt x="265" y="497"/>
                    <a:pt x="235" y="511"/>
                  </a:cubicBezTo>
                  <a:cubicBezTo>
                    <a:pt x="205" y="526"/>
                    <a:pt x="169" y="526"/>
                    <a:pt x="136" y="520"/>
                  </a:cubicBezTo>
                  <a:cubicBezTo>
                    <a:pt x="89" y="512"/>
                    <a:pt x="44" y="492"/>
                    <a:pt x="5" y="464"/>
                  </a:cubicBezTo>
                  <a:cubicBezTo>
                    <a:pt x="5" y="510"/>
                    <a:pt x="5" y="557"/>
                    <a:pt x="5" y="603"/>
                  </a:cubicBezTo>
                  <a:cubicBezTo>
                    <a:pt x="51" y="624"/>
                    <a:pt x="101" y="634"/>
                    <a:pt x="151" y="637"/>
                  </a:cubicBezTo>
                  <a:cubicBezTo>
                    <a:pt x="222" y="640"/>
                    <a:pt x="299" y="626"/>
                    <a:pt x="352" y="576"/>
                  </a:cubicBezTo>
                  <a:cubicBezTo>
                    <a:pt x="408" y="527"/>
                    <a:pt x="421" y="439"/>
                    <a:pt x="389" y="373"/>
                  </a:cubicBezTo>
                  <a:cubicBezTo>
                    <a:pt x="372" y="338"/>
                    <a:pt x="340" y="314"/>
                    <a:pt x="307" y="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15" name="o">
              <a:extLst>
                <a:ext uri="{FF2B5EF4-FFF2-40B4-BE49-F238E27FC236}">
                  <a16:creationId xmlns:a16="http://schemas.microsoft.com/office/drawing/2014/main" id="{A9D4C27D-A8CE-6DA7-F1F7-4DA72FB67C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7588" y="-1852613"/>
              <a:ext cx="869950" cy="912813"/>
            </a:xfrm>
            <a:custGeom>
              <a:avLst/>
              <a:gdLst>
                <a:gd name="T0" fmla="*/ 477 w 624"/>
                <a:gd name="T1" fmla="*/ 38 h 641"/>
                <a:gd name="T2" fmla="*/ 263 w 624"/>
                <a:gd name="T3" fmla="*/ 9 h 641"/>
                <a:gd name="T4" fmla="*/ 104 w 624"/>
                <a:gd name="T5" fmla="*/ 77 h 641"/>
                <a:gd name="T6" fmla="*/ 9 w 624"/>
                <a:gd name="T7" fmla="*/ 262 h 641"/>
                <a:gd name="T8" fmla="*/ 32 w 624"/>
                <a:gd name="T9" fmla="*/ 471 h 641"/>
                <a:gd name="T10" fmla="*/ 178 w 624"/>
                <a:gd name="T11" fmla="*/ 613 h 641"/>
                <a:gd name="T12" fmla="*/ 381 w 624"/>
                <a:gd name="T13" fmla="*/ 630 h 641"/>
                <a:gd name="T14" fmla="*/ 558 w 624"/>
                <a:gd name="T15" fmla="*/ 527 h 641"/>
                <a:gd name="T16" fmla="*/ 623 w 624"/>
                <a:gd name="T17" fmla="*/ 322 h 641"/>
                <a:gd name="T18" fmla="*/ 601 w 624"/>
                <a:gd name="T19" fmla="*/ 178 h 641"/>
                <a:gd name="T20" fmla="*/ 477 w 624"/>
                <a:gd name="T21" fmla="*/ 38 h 641"/>
                <a:gd name="T22" fmla="*/ 471 w 624"/>
                <a:gd name="T23" fmla="*/ 382 h 641"/>
                <a:gd name="T24" fmla="*/ 434 w 624"/>
                <a:gd name="T25" fmla="*/ 470 h 641"/>
                <a:gd name="T26" fmla="*/ 349 w 624"/>
                <a:gd name="T27" fmla="*/ 516 h 641"/>
                <a:gd name="T28" fmla="*/ 246 w 624"/>
                <a:gd name="T29" fmla="*/ 504 h 641"/>
                <a:gd name="T30" fmla="*/ 170 w 624"/>
                <a:gd name="T31" fmla="*/ 425 h 641"/>
                <a:gd name="T32" fmla="*/ 153 w 624"/>
                <a:gd name="T33" fmla="*/ 294 h 641"/>
                <a:gd name="T34" fmla="*/ 197 w 624"/>
                <a:gd name="T35" fmla="*/ 174 h 641"/>
                <a:gd name="T36" fmla="*/ 302 w 624"/>
                <a:gd name="T37" fmla="*/ 123 h 641"/>
                <a:gd name="T38" fmla="*/ 417 w 624"/>
                <a:gd name="T39" fmla="*/ 158 h 641"/>
                <a:gd name="T40" fmla="*/ 470 w 624"/>
                <a:gd name="T41" fmla="*/ 253 h 641"/>
                <a:gd name="T42" fmla="*/ 471 w 624"/>
                <a:gd name="T43" fmla="*/ 382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4" h="641">
                  <a:moveTo>
                    <a:pt x="477" y="38"/>
                  </a:moveTo>
                  <a:cubicBezTo>
                    <a:pt x="411" y="5"/>
                    <a:pt x="335" y="0"/>
                    <a:pt x="263" y="9"/>
                  </a:cubicBezTo>
                  <a:cubicBezTo>
                    <a:pt x="205" y="16"/>
                    <a:pt x="148" y="38"/>
                    <a:pt x="104" y="77"/>
                  </a:cubicBezTo>
                  <a:cubicBezTo>
                    <a:pt x="50" y="124"/>
                    <a:pt x="18" y="192"/>
                    <a:pt x="9" y="262"/>
                  </a:cubicBezTo>
                  <a:cubicBezTo>
                    <a:pt x="0" y="332"/>
                    <a:pt x="3" y="406"/>
                    <a:pt x="32" y="471"/>
                  </a:cubicBezTo>
                  <a:cubicBezTo>
                    <a:pt x="59" y="535"/>
                    <a:pt x="113" y="588"/>
                    <a:pt x="178" y="613"/>
                  </a:cubicBezTo>
                  <a:cubicBezTo>
                    <a:pt x="242" y="638"/>
                    <a:pt x="313" y="641"/>
                    <a:pt x="381" y="630"/>
                  </a:cubicBezTo>
                  <a:cubicBezTo>
                    <a:pt x="450" y="619"/>
                    <a:pt x="515" y="583"/>
                    <a:pt x="558" y="527"/>
                  </a:cubicBezTo>
                  <a:cubicBezTo>
                    <a:pt x="604" y="469"/>
                    <a:pt x="623" y="394"/>
                    <a:pt x="623" y="322"/>
                  </a:cubicBezTo>
                  <a:cubicBezTo>
                    <a:pt x="624" y="273"/>
                    <a:pt x="618" y="224"/>
                    <a:pt x="601" y="178"/>
                  </a:cubicBezTo>
                  <a:cubicBezTo>
                    <a:pt x="579" y="118"/>
                    <a:pt x="534" y="66"/>
                    <a:pt x="477" y="38"/>
                  </a:cubicBezTo>
                  <a:close/>
                  <a:moveTo>
                    <a:pt x="471" y="382"/>
                  </a:moveTo>
                  <a:cubicBezTo>
                    <a:pt x="465" y="414"/>
                    <a:pt x="454" y="445"/>
                    <a:pt x="434" y="470"/>
                  </a:cubicBezTo>
                  <a:cubicBezTo>
                    <a:pt x="413" y="496"/>
                    <a:pt x="382" y="511"/>
                    <a:pt x="349" y="516"/>
                  </a:cubicBezTo>
                  <a:cubicBezTo>
                    <a:pt x="315" y="521"/>
                    <a:pt x="279" y="518"/>
                    <a:pt x="246" y="504"/>
                  </a:cubicBezTo>
                  <a:cubicBezTo>
                    <a:pt x="212" y="490"/>
                    <a:pt x="185" y="460"/>
                    <a:pt x="170" y="425"/>
                  </a:cubicBezTo>
                  <a:cubicBezTo>
                    <a:pt x="153" y="384"/>
                    <a:pt x="150" y="338"/>
                    <a:pt x="153" y="294"/>
                  </a:cubicBezTo>
                  <a:cubicBezTo>
                    <a:pt x="157" y="251"/>
                    <a:pt x="169" y="207"/>
                    <a:pt x="197" y="174"/>
                  </a:cubicBezTo>
                  <a:cubicBezTo>
                    <a:pt x="223" y="143"/>
                    <a:pt x="262" y="126"/>
                    <a:pt x="302" y="123"/>
                  </a:cubicBezTo>
                  <a:cubicBezTo>
                    <a:pt x="343" y="121"/>
                    <a:pt x="386" y="130"/>
                    <a:pt x="417" y="158"/>
                  </a:cubicBezTo>
                  <a:cubicBezTo>
                    <a:pt x="446" y="181"/>
                    <a:pt x="462" y="217"/>
                    <a:pt x="470" y="253"/>
                  </a:cubicBezTo>
                  <a:cubicBezTo>
                    <a:pt x="478" y="296"/>
                    <a:pt x="478" y="339"/>
                    <a:pt x="471" y="3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16" name="r">
              <a:extLst>
                <a:ext uri="{FF2B5EF4-FFF2-40B4-BE49-F238E27FC236}">
                  <a16:creationId xmlns:a16="http://schemas.microsoft.com/office/drawing/2014/main" id="{D01B2374-31CC-0081-D290-4DB10EF75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-1847851"/>
              <a:ext cx="487363" cy="881063"/>
            </a:xfrm>
            <a:custGeom>
              <a:avLst/>
              <a:gdLst>
                <a:gd name="T0" fmla="*/ 216 w 350"/>
                <a:gd name="T1" fmla="*/ 26 h 619"/>
                <a:gd name="T2" fmla="*/ 142 w 350"/>
                <a:gd name="T3" fmla="*/ 121 h 619"/>
                <a:gd name="T4" fmla="*/ 142 w 350"/>
                <a:gd name="T5" fmla="*/ 17 h 619"/>
                <a:gd name="T6" fmla="*/ 0 w 350"/>
                <a:gd name="T7" fmla="*/ 17 h 619"/>
                <a:gd name="T8" fmla="*/ 0 w 350"/>
                <a:gd name="T9" fmla="*/ 619 h 619"/>
                <a:gd name="T10" fmla="*/ 142 w 350"/>
                <a:gd name="T11" fmla="*/ 619 h 619"/>
                <a:gd name="T12" fmla="*/ 142 w 350"/>
                <a:gd name="T13" fmla="*/ 331 h 619"/>
                <a:gd name="T14" fmla="*/ 163 w 350"/>
                <a:gd name="T15" fmla="*/ 208 h 619"/>
                <a:gd name="T16" fmla="*/ 253 w 350"/>
                <a:gd name="T17" fmla="*/ 136 h 619"/>
                <a:gd name="T18" fmla="*/ 350 w 350"/>
                <a:gd name="T19" fmla="*/ 159 h 619"/>
                <a:gd name="T20" fmla="*/ 350 w 350"/>
                <a:gd name="T21" fmla="*/ 15 h 619"/>
                <a:gd name="T22" fmla="*/ 216 w 350"/>
                <a:gd name="T23" fmla="*/ 26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0" h="619">
                  <a:moveTo>
                    <a:pt x="216" y="26"/>
                  </a:moveTo>
                  <a:cubicBezTo>
                    <a:pt x="180" y="47"/>
                    <a:pt x="157" y="83"/>
                    <a:pt x="142" y="121"/>
                  </a:cubicBezTo>
                  <a:cubicBezTo>
                    <a:pt x="142" y="86"/>
                    <a:pt x="142" y="52"/>
                    <a:pt x="142" y="17"/>
                  </a:cubicBezTo>
                  <a:cubicBezTo>
                    <a:pt x="95" y="17"/>
                    <a:pt x="47" y="17"/>
                    <a:pt x="0" y="17"/>
                  </a:cubicBezTo>
                  <a:cubicBezTo>
                    <a:pt x="0" y="218"/>
                    <a:pt x="0" y="418"/>
                    <a:pt x="0" y="619"/>
                  </a:cubicBezTo>
                  <a:cubicBezTo>
                    <a:pt x="47" y="619"/>
                    <a:pt x="95" y="619"/>
                    <a:pt x="142" y="619"/>
                  </a:cubicBezTo>
                  <a:cubicBezTo>
                    <a:pt x="142" y="523"/>
                    <a:pt x="142" y="427"/>
                    <a:pt x="142" y="331"/>
                  </a:cubicBezTo>
                  <a:cubicBezTo>
                    <a:pt x="141" y="289"/>
                    <a:pt x="144" y="246"/>
                    <a:pt x="163" y="208"/>
                  </a:cubicBezTo>
                  <a:cubicBezTo>
                    <a:pt x="179" y="172"/>
                    <a:pt x="212" y="141"/>
                    <a:pt x="253" y="136"/>
                  </a:cubicBezTo>
                  <a:cubicBezTo>
                    <a:pt x="286" y="133"/>
                    <a:pt x="322" y="141"/>
                    <a:pt x="350" y="159"/>
                  </a:cubicBezTo>
                  <a:cubicBezTo>
                    <a:pt x="350" y="111"/>
                    <a:pt x="350" y="63"/>
                    <a:pt x="350" y="15"/>
                  </a:cubicBezTo>
                  <a:cubicBezTo>
                    <a:pt x="307" y="0"/>
                    <a:pt x="256" y="2"/>
                    <a:pt x="216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17" name="c">
              <a:extLst>
                <a:ext uri="{FF2B5EF4-FFF2-40B4-BE49-F238E27FC236}">
                  <a16:creationId xmlns:a16="http://schemas.microsoft.com/office/drawing/2014/main" id="{D3A25331-DCBB-7206-1E00-2F0429F91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050" y="-1852613"/>
              <a:ext cx="663575" cy="909638"/>
            </a:xfrm>
            <a:custGeom>
              <a:avLst/>
              <a:gdLst>
                <a:gd name="T0" fmla="*/ 434 w 475"/>
                <a:gd name="T1" fmla="*/ 20 h 639"/>
                <a:gd name="T2" fmla="*/ 220 w 475"/>
                <a:gd name="T3" fmla="*/ 19 h 639"/>
                <a:gd name="T4" fmla="*/ 60 w 475"/>
                <a:gd name="T5" fmla="*/ 132 h 639"/>
                <a:gd name="T6" fmla="*/ 4 w 475"/>
                <a:gd name="T7" fmla="*/ 356 h 639"/>
                <a:gd name="T8" fmla="*/ 91 w 475"/>
                <a:gd name="T9" fmla="*/ 557 h 639"/>
                <a:gd name="T10" fmla="*/ 278 w 475"/>
                <a:gd name="T11" fmla="*/ 636 h 639"/>
                <a:gd name="T12" fmla="*/ 475 w 475"/>
                <a:gd name="T13" fmla="*/ 595 h 639"/>
                <a:gd name="T14" fmla="*/ 475 w 475"/>
                <a:gd name="T15" fmla="*/ 464 h 639"/>
                <a:gd name="T16" fmla="*/ 346 w 475"/>
                <a:gd name="T17" fmla="*/ 517 h 639"/>
                <a:gd name="T18" fmla="*/ 211 w 475"/>
                <a:gd name="T19" fmla="*/ 477 h 639"/>
                <a:gd name="T20" fmla="*/ 153 w 475"/>
                <a:gd name="T21" fmla="*/ 358 h 639"/>
                <a:gd name="T22" fmla="*/ 191 w 475"/>
                <a:gd name="T23" fmla="*/ 191 h 639"/>
                <a:gd name="T24" fmla="*/ 310 w 475"/>
                <a:gd name="T25" fmla="*/ 124 h 639"/>
                <a:gd name="T26" fmla="*/ 475 w 475"/>
                <a:gd name="T27" fmla="*/ 175 h 639"/>
                <a:gd name="T28" fmla="*/ 475 w 475"/>
                <a:gd name="T29" fmla="*/ 37 h 639"/>
                <a:gd name="T30" fmla="*/ 434 w 475"/>
                <a:gd name="T31" fmla="*/ 20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5" h="639">
                  <a:moveTo>
                    <a:pt x="434" y="20"/>
                  </a:moveTo>
                  <a:cubicBezTo>
                    <a:pt x="365" y="0"/>
                    <a:pt x="290" y="0"/>
                    <a:pt x="220" y="19"/>
                  </a:cubicBezTo>
                  <a:cubicBezTo>
                    <a:pt x="156" y="38"/>
                    <a:pt x="98" y="77"/>
                    <a:pt x="60" y="132"/>
                  </a:cubicBezTo>
                  <a:cubicBezTo>
                    <a:pt x="16" y="197"/>
                    <a:pt x="0" y="278"/>
                    <a:pt x="4" y="356"/>
                  </a:cubicBezTo>
                  <a:cubicBezTo>
                    <a:pt x="7" y="430"/>
                    <a:pt x="36" y="505"/>
                    <a:pt x="91" y="557"/>
                  </a:cubicBezTo>
                  <a:cubicBezTo>
                    <a:pt x="141" y="606"/>
                    <a:pt x="209" y="632"/>
                    <a:pt x="278" y="636"/>
                  </a:cubicBezTo>
                  <a:cubicBezTo>
                    <a:pt x="346" y="639"/>
                    <a:pt x="416" y="630"/>
                    <a:pt x="475" y="595"/>
                  </a:cubicBezTo>
                  <a:cubicBezTo>
                    <a:pt x="475" y="551"/>
                    <a:pt x="475" y="508"/>
                    <a:pt x="475" y="464"/>
                  </a:cubicBezTo>
                  <a:cubicBezTo>
                    <a:pt x="437" y="492"/>
                    <a:pt x="393" y="512"/>
                    <a:pt x="346" y="517"/>
                  </a:cubicBezTo>
                  <a:cubicBezTo>
                    <a:pt x="298" y="521"/>
                    <a:pt x="247" y="510"/>
                    <a:pt x="211" y="477"/>
                  </a:cubicBezTo>
                  <a:cubicBezTo>
                    <a:pt x="176" y="447"/>
                    <a:pt x="157" y="403"/>
                    <a:pt x="153" y="358"/>
                  </a:cubicBezTo>
                  <a:cubicBezTo>
                    <a:pt x="146" y="300"/>
                    <a:pt x="155" y="238"/>
                    <a:pt x="191" y="191"/>
                  </a:cubicBezTo>
                  <a:cubicBezTo>
                    <a:pt x="219" y="153"/>
                    <a:pt x="264" y="129"/>
                    <a:pt x="310" y="124"/>
                  </a:cubicBezTo>
                  <a:cubicBezTo>
                    <a:pt x="370" y="117"/>
                    <a:pt x="428" y="139"/>
                    <a:pt x="475" y="175"/>
                  </a:cubicBezTo>
                  <a:cubicBezTo>
                    <a:pt x="475" y="129"/>
                    <a:pt x="475" y="83"/>
                    <a:pt x="475" y="37"/>
                  </a:cubicBezTo>
                  <a:cubicBezTo>
                    <a:pt x="462" y="30"/>
                    <a:pt x="449" y="24"/>
                    <a:pt x="434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18" name="i stem">
              <a:extLst>
                <a:ext uri="{FF2B5EF4-FFF2-40B4-BE49-F238E27FC236}">
                  <a16:creationId xmlns:a16="http://schemas.microsoft.com/office/drawing/2014/main" id="{01295D50-0F0E-8CE3-9E2D-790C86AEB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-1824038"/>
              <a:ext cx="200025" cy="857250"/>
            </a:xfrm>
            <a:custGeom>
              <a:avLst/>
              <a:gdLst>
                <a:gd name="T0" fmla="*/ 0 w 143"/>
                <a:gd name="T1" fmla="*/ 1 h 603"/>
                <a:gd name="T2" fmla="*/ 0 w 143"/>
                <a:gd name="T3" fmla="*/ 603 h 603"/>
                <a:gd name="T4" fmla="*/ 143 w 143"/>
                <a:gd name="T5" fmla="*/ 603 h 603"/>
                <a:gd name="T6" fmla="*/ 143 w 143"/>
                <a:gd name="T7" fmla="*/ 1 h 603"/>
                <a:gd name="T8" fmla="*/ 0 w 143"/>
                <a:gd name="T9" fmla="*/ 1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603">
                  <a:moveTo>
                    <a:pt x="0" y="1"/>
                  </a:moveTo>
                  <a:cubicBezTo>
                    <a:pt x="0" y="202"/>
                    <a:pt x="0" y="402"/>
                    <a:pt x="0" y="603"/>
                  </a:cubicBezTo>
                  <a:cubicBezTo>
                    <a:pt x="48" y="603"/>
                    <a:pt x="95" y="603"/>
                    <a:pt x="143" y="603"/>
                  </a:cubicBezTo>
                  <a:cubicBezTo>
                    <a:pt x="143" y="402"/>
                    <a:pt x="143" y="202"/>
                    <a:pt x="143" y="1"/>
                  </a:cubicBezTo>
                  <a:cubicBezTo>
                    <a:pt x="95" y="0"/>
                    <a:pt x="48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19" name="i dot">
              <a:extLst>
                <a:ext uri="{FF2B5EF4-FFF2-40B4-BE49-F238E27FC236}">
                  <a16:creationId xmlns:a16="http://schemas.microsoft.com/office/drawing/2014/main" id="{B6091E73-21AA-9143-08D9-4EC2FDE5D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-2193926"/>
              <a:ext cx="252413" cy="247650"/>
            </a:xfrm>
            <a:custGeom>
              <a:avLst/>
              <a:gdLst>
                <a:gd name="T0" fmla="*/ 75 w 181"/>
                <a:gd name="T1" fmla="*/ 4 h 174"/>
                <a:gd name="T2" fmla="*/ 2 w 181"/>
                <a:gd name="T3" fmla="*/ 86 h 174"/>
                <a:gd name="T4" fmla="*/ 69 w 181"/>
                <a:gd name="T5" fmla="*/ 166 h 174"/>
                <a:gd name="T6" fmla="*/ 165 w 181"/>
                <a:gd name="T7" fmla="*/ 126 h 174"/>
                <a:gd name="T8" fmla="*/ 155 w 181"/>
                <a:gd name="T9" fmla="*/ 32 h 174"/>
                <a:gd name="T10" fmla="*/ 75 w 181"/>
                <a:gd name="T11" fmla="*/ 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74">
                  <a:moveTo>
                    <a:pt x="75" y="4"/>
                  </a:moveTo>
                  <a:cubicBezTo>
                    <a:pt x="35" y="9"/>
                    <a:pt x="1" y="45"/>
                    <a:pt x="2" y="86"/>
                  </a:cubicBezTo>
                  <a:cubicBezTo>
                    <a:pt x="0" y="125"/>
                    <a:pt x="31" y="159"/>
                    <a:pt x="69" y="166"/>
                  </a:cubicBezTo>
                  <a:cubicBezTo>
                    <a:pt x="105" y="174"/>
                    <a:pt x="146" y="159"/>
                    <a:pt x="165" y="126"/>
                  </a:cubicBezTo>
                  <a:cubicBezTo>
                    <a:pt x="181" y="97"/>
                    <a:pt x="177" y="57"/>
                    <a:pt x="155" y="32"/>
                  </a:cubicBezTo>
                  <a:cubicBezTo>
                    <a:pt x="135" y="10"/>
                    <a:pt x="104" y="0"/>
                    <a:pt x="7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20" name="M">
              <a:extLst>
                <a:ext uri="{FF2B5EF4-FFF2-40B4-BE49-F238E27FC236}">
                  <a16:creationId xmlns:a16="http://schemas.microsoft.com/office/drawing/2014/main" id="{1CD41899-61FF-A76A-7DA0-FB19B9759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9700" y="-2163763"/>
              <a:ext cx="1266825" cy="1198563"/>
            </a:xfrm>
            <a:custGeom>
              <a:avLst/>
              <a:gdLst>
                <a:gd name="T0" fmla="*/ 708 w 909"/>
                <a:gd name="T1" fmla="*/ 1 h 842"/>
                <a:gd name="T2" fmla="*/ 455 w 909"/>
                <a:gd name="T3" fmla="*/ 622 h 842"/>
                <a:gd name="T4" fmla="*/ 406 w 909"/>
                <a:gd name="T5" fmla="*/ 498 h 842"/>
                <a:gd name="T6" fmla="*/ 209 w 909"/>
                <a:gd name="T7" fmla="*/ 1 h 842"/>
                <a:gd name="T8" fmla="*/ 0 w 909"/>
                <a:gd name="T9" fmla="*/ 1 h 842"/>
                <a:gd name="T10" fmla="*/ 0 w 909"/>
                <a:gd name="T11" fmla="*/ 841 h 842"/>
                <a:gd name="T12" fmla="*/ 137 w 909"/>
                <a:gd name="T13" fmla="*/ 841 h 842"/>
                <a:gd name="T14" fmla="*/ 137 w 909"/>
                <a:gd name="T15" fmla="*/ 465 h 842"/>
                <a:gd name="T16" fmla="*/ 138 w 909"/>
                <a:gd name="T17" fmla="*/ 193 h 842"/>
                <a:gd name="T18" fmla="*/ 145 w 909"/>
                <a:gd name="T19" fmla="*/ 206 h 842"/>
                <a:gd name="T20" fmla="*/ 401 w 909"/>
                <a:gd name="T21" fmla="*/ 841 h 842"/>
                <a:gd name="T22" fmla="*/ 505 w 909"/>
                <a:gd name="T23" fmla="*/ 840 h 842"/>
                <a:gd name="T24" fmla="*/ 756 w 909"/>
                <a:gd name="T25" fmla="*/ 206 h 842"/>
                <a:gd name="T26" fmla="*/ 763 w 909"/>
                <a:gd name="T27" fmla="*/ 193 h 842"/>
                <a:gd name="T28" fmla="*/ 764 w 909"/>
                <a:gd name="T29" fmla="*/ 221 h 842"/>
                <a:gd name="T30" fmla="*/ 764 w 909"/>
                <a:gd name="T31" fmla="*/ 841 h 842"/>
                <a:gd name="T32" fmla="*/ 909 w 909"/>
                <a:gd name="T33" fmla="*/ 841 h 842"/>
                <a:gd name="T34" fmla="*/ 909 w 909"/>
                <a:gd name="T35" fmla="*/ 1 h 842"/>
                <a:gd name="T36" fmla="*/ 708 w 909"/>
                <a:gd name="T37" fmla="*/ 1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9" h="842">
                  <a:moveTo>
                    <a:pt x="708" y="1"/>
                  </a:moveTo>
                  <a:cubicBezTo>
                    <a:pt x="624" y="209"/>
                    <a:pt x="539" y="415"/>
                    <a:pt x="455" y="622"/>
                  </a:cubicBezTo>
                  <a:cubicBezTo>
                    <a:pt x="438" y="581"/>
                    <a:pt x="422" y="539"/>
                    <a:pt x="406" y="498"/>
                  </a:cubicBezTo>
                  <a:cubicBezTo>
                    <a:pt x="340" y="332"/>
                    <a:pt x="275" y="167"/>
                    <a:pt x="209" y="1"/>
                  </a:cubicBezTo>
                  <a:cubicBezTo>
                    <a:pt x="140" y="1"/>
                    <a:pt x="70" y="1"/>
                    <a:pt x="0" y="1"/>
                  </a:cubicBezTo>
                  <a:cubicBezTo>
                    <a:pt x="0" y="281"/>
                    <a:pt x="0" y="561"/>
                    <a:pt x="0" y="841"/>
                  </a:cubicBezTo>
                  <a:cubicBezTo>
                    <a:pt x="46" y="841"/>
                    <a:pt x="91" y="841"/>
                    <a:pt x="137" y="841"/>
                  </a:cubicBezTo>
                  <a:cubicBezTo>
                    <a:pt x="137" y="716"/>
                    <a:pt x="137" y="590"/>
                    <a:pt x="137" y="465"/>
                  </a:cubicBezTo>
                  <a:cubicBezTo>
                    <a:pt x="138" y="374"/>
                    <a:pt x="136" y="284"/>
                    <a:pt x="138" y="193"/>
                  </a:cubicBezTo>
                  <a:cubicBezTo>
                    <a:pt x="140" y="197"/>
                    <a:pt x="143" y="202"/>
                    <a:pt x="145" y="206"/>
                  </a:cubicBezTo>
                  <a:cubicBezTo>
                    <a:pt x="231" y="418"/>
                    <a:pt x="315" y="630"/>
                    <a:pt x="401" y="841"/>
                  </a:cubicBezTo>
                  <a:cubicBezTo>
                    <a:pt x="436" y="841"/>
                    <a:pt x="470" y="842"/>
                    <a:pt x="505" y="840"/>
                  </a:cubicBezTo>
                  <a:cubicBezTo>
                    <a:pt x="587" y="629"/>
                    <a:pt x="672" y="418"/>
                    <a:pt x="756" y="206"/>
                  </a:cubicBezTo>
                  <a:cubicBezTo>
                    <a:pt x="758" y="202"/>
                    <a:pt x="760" y="197"/>
                    <a:pt x="763" y="193"/>
                  </a:cubicBezTo>
                  <a:cubicBezTo>
                    <a:pt x="764" y="202"/>
                    <a:pt x="764" y="212"/>
                    <a:pt x="764" y="221"/>
                  </a:cubicBezTo>
                  <a:cubicBezTo>
                    <a:pt x="764" y="427"/>
                    <a:pt x="764" y="634"/>
                    <a:pt x="764" y="841"/>
                  </a:cubicBezTo>
                  <a:cubicBezTo>
                    <a:pt x="812" y="841"/>
                    <a:pt x="861" y="841"/>
                    <a:pt x="909" y="841"/>
                  </a:cubicBezTo>
                  <a:cubicBezTo>
                    <a:pt x="909" y="561"/>
                    <a:pt x="909" y="281"/>
                    <a:pt x="909" y="1"/>
                  </a:cubicBezTo>
                  <a:cubicBezTo>
                    <a:pt x="842" y="1"/>
                    <a:pt x="775" y="0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21" name="yellow square">
              <a:extLst>
                <a:ext uri="{FF2B5EF4-FFF2-40B4-BE49-F238E27FC236}">
                  <a16:creationId xmlns:a16="http://schemas.microsoft.com/office/drawing/2014/main" id="{88E88646-413F-4170-A67E-F9EF03FBD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3" y="-1516063"/>
              <a:ext cx="928688" cy="947738"/>
            </a:xfrm>
            <a:custGeom>
              <a:avLst/>
              <a:gdLst>
                <a:gd name="T0" fmla="*/ 0 w 666"/>
                <a:gd name="T1" fmla="*/ 0 h 666"/>
                <a:gd name="T2" fmla="*/ 0 w 666"/>
                <a:gd name="T3" fmla="*/ 666 h 666"/>
                <a:gd name="T4" fmla="*/ 666 w 666"/>
                <a:gd name="T5" fmla="*/ 666 h 666"/>
                <a:gd name="T6" fmla="*/ 666 w 666"/>
                <a:gd name="T7" fmla="*/ 0 h 666"/>
                <a:gd name="T8" fmla="*/ 0 w 666"/>
                <a:gd name="T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6" h="666">
                  <a:moveTo>
                    <a:pt x="0" y="0"/>
                  </a:moveTo>
                  <a:cubicBezTo>
                    <a:pt x="0" y="222"/>
                    <a:pt x="0" y="444"/>
                    <a:pt x="0" y="666"/>
                  </a:cubicBezTo>
                  <a:cubicBezTo>
                    <a:pt x="666" y="666"/>
                    <a:pt x="666" y="666"/>
                    <a:pt x="666" y="666"/>
                  </a:cubicBezTo>
                  <a:cubicBezTo>
                    <a:pt x="666" y="444"/>
                    <a:pt x="666" y="222"/>
                    <a:pt x="666" y="0"/>
                  </a:cubicBezTo>
                  <a:cubicBezTo>
                    <a:pt x="444" y="0"/>
                    <a:pt x="222" y="0"/>
                    <a:pt x="0" y="0"/>
                  </a:cubicBezTo>
                  <a:close/>
                </a:path>
              </a:pathLst>
            </a:custGeom>
            <a:solidFill>
              <a:srgbClr val="FFB9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22" name="blue square">
              <a:extLst>
                <a:ext uri="{FF2B5EF4-FFF2-40B4-BE49-F238E27FC236}">
                  <a16:creationId xmlns:a16="http://schemas.microsoft.com/office/drawing/2014/main" id="{ABFC11F2-2C0E-5718-C422-6814B8ED9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75" y="-1516063"/>
              <a:ext cx="928688" cy="947738"/>
            </a:xfrm>
            <a:custGeom>
              <a:avLst/>
              <a:gdLst>
                <a:gd name="T0" fmla="*/ 0 w 666"/>
                <a:gd name="T1" fmla="*/ 0 h 666"/>
                <a:gd name="T2" fmla="*/ 0 w 666"/>
                <a:gd name="T3" fmla="*/ 666 h 666"/>
                <a:gd name="T4" fmla="*/ 666 w 666"/>
                <a:gd name="T5" fmla="*/ 666 h 666"/>
                <a:gd name="T6" fmla="*/ 666 w 666"/>
                <a:gd name="T7" fmla="*/ 0 h 666"/>
                <a:gd name="T8" fmla="*/ 0 w 666"/>
                <a:gd name="T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6" h="666">
                  <a:moveTo>
                    <a:pt x="0" y="0"/>
                  </a:moveTo>
                  <a:cubicBezTo>
                    <a:pt x="0" y="666"/>
                    <a:pt x="0" y="666"/>
                    <a:pt x="0" y="666"/>
                  </a:cubicBezTo>
                  <a:cubicBezTo>
                    <a:pt x="666" y="666"/>
                    <a:pt x="666" y="666"/>
                    <a:pt x="666" y="666"/>
                  </a:cubicBezTo>
                  <a:cubicBezTo>
                    <a:pt x="666" y="444"/>
                    <a:pt x="666" y="222"/>
                    <a:pt x="666" y="0"/>
                  </a:cubicBezTo>
                  <a:cubicBezTo>
                    <a:pt x="444" y="0"/>
                    <a:pt x="222" y="0"/>
                    <a:pt x="0" y="0"/>
                  </a:cubicBezTo>
                  <a:close/>
                </a:path>
              </a:pathLst>
            </a:custGeom>
            <a:solidFill>
              <a:srgbClr val="02A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23" name="Green Box">
              <a:extLst>
                <a:ext uri="{FF2B5EF4-FFF2-40B4-BE49-F238E27FC236}">
                  <a16:creationId xmlns:a16="http://schemas.microsoft.com/office/drawing/2014/main" id="{F6D93833-36B2-9DCE-A11E-ADCE26EA0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3" y="-2560638"/>
              <a:ext cx="928688" cy="947738"/>
            </a:xfrm>
            <a:custGeom>
              <a:avLst/>
              <a:gdLst>
                <a:gd name="T0" fmla="*/ 666 w 666"/>
                <a:gd name="T1" fmla="*/ 666 h 666"/>
                <a:gd name="T2" fmla="*/ 666 w 666"/>
                <a:gd name="T3" fmla="*/ 0 h 666"/>
                <a:gd name="T4" fmla="*/ 0 w 666"/>
                <a:gd name="T5" fmla="*/ 0 h 666"/>
                <a:gd name="T6" fmla="*/ 0 w 666"/>
                <a:gd name="T7" fmla="*/ 666 h 666"/>
                <a:gd name="T8" fmla="*/ 666 w 666"/>
                <a:gd name="T9" fmla="*/ 66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6" h="666">
                  <a:moveTo>
                    <a:pt x="666" y="666"/>
                  </a:moveTo>
                  <a:cubicBezTo>
                    <a:pt x="666" y="444"/>
                    <a:pt x="666" y="222"/>
                    <a:pt x="6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2"/>
                    <a:pt x="0" y="444"/>
                    <a:pt x="0" y="666"/>
                  </a:cubicBezTo>
                  <a:cubicBezTo>
                    <a:pt x="222" y="666"/>
                    <a:pt x="444" y="666"/>
                    <a:pt x="666" y="666"/>
                  </a:cubicBezTo>
                  <a:close/>
                </a:path>
              </a:pathLst>
            </a:custGeom>
            <a:solidFill>
              <a:srgbClr val="80BA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24" name="Orange box">
              <a:extLst>
                <a:ext uri="{FF2B5EF4-FFF2-40B4-BE49-F238E27FC236}">
                  <a16:creationId xmlns:a16="http://schemas.microsoft.com/office/drawing/2014/main" id="{87A251E5-AE98-EBDC-0928-DABA2B2FF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75" y="-2560638"/>
              <a:ext cx="928688" cy="947738"/>
            </a:xfrm>
            <a:custGeom>
              <a:avLst/>
              <a:gdLst>
                <a:gd name="T0" fmla="*/ 666 w 666"/>
                <a:gd name="T1" fmla="*/ 0 h 666"/>
                <a:gd name="T2" fmla="*/ 0 w 666"/>
                <a:gd name="T3" fmla="*/ 0 h 666"/>
                <a:gd name="T4" fmla="*/ 0 w 666"/>
                <a:gd name="T5" fmla="*/ 666 h 666"/>
                <a:gd name="T6" fmla="*/ 666 w 666"/>
                <a:gd name="T7" fmla="*/ 666 h 666"/>
                <a:gd name="T8" fmla="*/ 666 w 666"/>
                <a:gd name="T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6" h="666">
                  <a:moveTo>
                    <a:pt x="66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66"/>
                    <a:pt x="0" y="666"/>
                    <a:pt x="0" y="666"/>
                  </a:cubicBezTo>
                  <a:cubicBezTo>
                    <a:pt x="222" y="666"/>
                    <a:pt x="444" y="666"/>
                    <a:pt x="666" y="666"/>
                  </a:cubicBezTo>
                  <a:cubicBezTo>
                    <a:pt x="666" y="444"/>
                    <a:pt x="666" y="222"/>
                    <a:pt x="666" y="0"/>
                  </a:cubicBezTo>
                  <a:close/>
                </a:path>
              </a:pathLst>
            </a:custGeom>
            <a:solidFill>
              <a:srgbClr val="F2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351914-E5A4-1822-C980-A8613C2851D7}"/>
              </a:ext>
            </a:extLst>
          </p:cNvPr>
          <p:cNvGrpSpPr/>
          <p:nvPr/>
        </p:nvGrpSpPr>
        <p:grpSpPr>
          <a:xfrm rot="324384">
            <a:off x="9954829" y="4077039"/>
            <a:ext cx="1712475" cy="3062056"/>
            <a:chOff x="10033947" y="3980541"/>
            <a:chExt cx="1679049" cy="3002288"/>
          </a:xfrm>
        </p:grpSpPr>
        <p:pic>
          <p:nvPicPr>
            <p:cNvPr id="98" name="Picture 97" descr="A black and blue sock with elephants and hearts&#10;&#10;Description automatically generated">
              <a:extLst>
                <a:ext uri="{FF2B5EF4-FFF2-40B4-BE49-F238E27FC236}">
                  <a16:creationId xmlns:a16="http://schemas.microsoft.com/office/drawing/2014/main" id="{74830509-E5C6-B0E4-873D-5BDC98F8E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7000"/>
            </a:blip>
            <a:stretch>
              <a:fillRect/>
            </a:stretch>
          </p:blipFill>
          <p:spPr>
            <a:xfrm rot="19674788">
              <a:off x="10033947" y="4075683"/>
              <a:ext cx="1625325" cy="2907146"/>
            </a:xfrm>
            <a:prstGeom prst="rect">
              <a:avLst/>
            </a:prstGeom>
          </p:spPr>
        </p:pic>
        <p:pic>
          <p:nvPicPr>
            <p:cNvPr id="4" name="Picture 3" descr="A black and blue sock with elephants and hearts&#10;&#10;Description automatically generated">
              <a:extLst>
                <a:ext uri="{FF2B5EF4-FFF2-40B4-BE49-F238E27FC236}">
                  <a16:creationId xmlns:a16="http://schemas.microsoft.com/office/drawing/2014/main" id="{D3E992C7-FF42-D823-90C8-DE87E987B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674788">
              <a:off x="10087671" y="3980541"/>
              <a:ext cx="1625325" cy="290714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13B6BA-ADE9-AC4A-81D1-A7D5FDB1D6B2}"/>
              </a:ext>
            </a:extLst>
          </p:cNvPr>
          <p:cNvGrpSpPr/>
          <p:nvPr/>
        </p:nvGrpSpPr>
        <p:grpSpPr>
          <a:xfrm>
            <a:off x="8467828" y="4329845"/>
            <a:ext cx="1641588" cy="2918567"/>
            <a:chOff x="7911458" y="4128844"/>
            <a:chExt cx="1724537" cy="3066042"/>
          </a:xfrm>
        </p:grpSpPr>
        <p:pic>
          <p:nvPicPr>
            <p:cNvPr id="95" name="Picture 94" descr="A black and blue sock with blue circles and triangles&#10;&#10;Description automatically generated">
              <a:extLst>
                <a:ext uri="{FF2B5EF4-FFF2-40B4-BE49-F238E27FC236}">
                  <a16:creationId xmlns:a16="http://schemas.microsoft.com/office/drawing/2014/main" id="{74323DBD-4D07-1600-F464-1C99413EE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4000"/>
            </a:blip>
            <a:stretch>
              <a:fillRect/>
            </a:stretch>
          </p:blipFill>
          <p:spPr>
            <a:xfrm rot="19444202">
              <a:off x="7911458" y="4220966"/>
              <a:ext cx="1664287" cy="2973920"/>
            </a:xfrm>
            <a:prstGeom prst="rect">
              <a:avLst/>
            </a:prstGeom>
          </p:spPr>
        </p:pic>
        <p:pic>
          <p:nvPicPr>
            <p:cNvPr id="3" name="Picture 2" descr="A black and blue sock with blue circles and triangles&#10;&#10;Description automatically generated">
              <a:extLst>
                <a:ext uri="{FF2B5EF4-FFF2-40B4-BE49-F238E27FC236}">
                  <a16:creationId xmlns:a16="http://schemas.microsoft.com/office/drawing/2014/main" id="{3C6B98DC-766A-3F08-42E5-B59AA45F6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9444202">
              <a:off x="7971708" y="4128844"/>
              <a:ext cx="1664287" cy="297392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5554771-3209-1325-E735-5584C1331DFE}"/>
              </a:ext>
            </a:extLst>
          </p:cNvPr>
          <p:cNvGrpSpPr/>
          <p:nvPr/>
        </p:nvGrpSpPr>
        <p:grpSpPr>
          <a:xfrm>
            <a:off x="7487419" y="6155456"/>
            <a:ext cx="1536679" cy="620899"/>
            <a:chOff x="6874319" y="6103042"/>
            <a:chExt cx="1506685" cy="60878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354859-FEE1-B890-BD44-947A5AC3BAED}"/>
                </a:ext>
              </a:extLst>
            </p:cNvPr>
            <p:cNvSpPr/>
            <p:nvPr/>
          </p:nvSpPr>
          <p:spPr>
            <a:xfrm>
              <a:off x="6874319" y="6103042"/>
              <a:ext cx="1292586" cy="608780"/>
            </a:xfrm>
            <a:custGeom>
              <a:avLst/>
              <a:gdLst>
                <a:gd name="connsiteX0" fmla="*/ 90394 w 1276595"/>
                <a:gd name="connsiteY0" fmla="*/ 601249 h 601248"/>
                <a:gd name="connsiteX1" fmla="*/ 1136592 w 1276595"/>
                <a:gd name="connsiteY1" fmla="*/ 601249 h 601248"/>
                <a:gd name="connsiteX2" fmla="*/ 1276596 w 1276595"/>
                <a:gd name="connsiteY2" fmla="*/ 461246 h 601248"/>
                <a:gd name="connsiteX3" fmla="*/ 1276596 w 1276595"/>
                <a:gd name="connsiteY3" fmla="*/ 461246 h 601248"/>
                <a:gd name="connsiteX4" fmla="*/ 1136592 w 1276595"/>
                <a:gd name="connsiteY4" fmla="*/ 321242 h 601248"/>
                <a:gd name="connsiteX5" fmla="*/ 1062494 w 1276595"/>
                <a:gd name="connsiteY5" fmla="*/ 321242 h 601248"/>
                <a:gd name="connsiteX6" fmla="*/ 1062494 w 1276595"/>
                <a:gd name="connsiteY6" fmla="*/ 189432 h 601248"/>
                <a:gd name="connsiteX7" fmla="*/ 873062 w 1276595"/>
                <a:gd name="connsiteY7" fmla="*/ 0 h 601248"/>
                <a:gd name="connsiteX8" fmla="*/ 757728 w 1276595"/>
                <a:gd name="connsiteY8" fmla="*/ 0 h 601248"/>
                <a:gd name="connsiteX9" fmla="*/ 568296 w 1276595"/>
                <a:gd name="connsiteY9" fmla="*/ 189432 h 601248"/>
                <a:gd name="connsiteX10" fmla="*/ 568296 w 1276595"/>
                <a:gd name="connsiteY10" fmla="*/ 189432 h 601248"/>
                <a:gd name="connsiteX11" fmla="*/ 378864 w 1276595"/>
                <a:gd name="connsiteY11" fmla="*/ 189432 h 601248"/>
                <a:gd name="connsiteX12" fmla="*/ 148196 w 1276595"/>
                <a:gd name="connsiteY12" fmla="*/ 420100 h 601248"/>
                <a:gd name="connsiteX13" fmla="*/ 148196 w 1276595"/>
                <a:gd name="connsiteY13" fmla="*/ 420100 h 601248"/>
                <a:gd name="connsiteX14" fmla="*/ 90574 w 1276595"/>
                <a:gd name="connsiteY14" fmla="*/ 420100 h 601248"/>
                <a:gd name="connsiteX15" fmla="*/ 0 w 1276595"/>
                <a:gd name="connsiteY15" fmla="*/ 510674 h 601248"/>
                <a:gd name="connsiteX16" fmla="*/ 0 w 1276595"/>
                <a:gd name="connsiteY16" fmla="*/ 510674 h 601248"/>
                <a:gd name="connsiteX17" fmla="*/ 90574 w 1276595"/>
                <a:gd name="connsiteY17" fmla="*/ 601249 h 60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6595" h="601248">
                  <a:moveTo>
                    <a:pt x="90394" y="601249"/>
                  </a:moveTo>
                  <a:lnTo>
                    <a:pt x="1136592" y="601249"/>
                  </a:lnTo>
                  <a:cubicBezTo>
                    <a:pt x="1213932" y="601249"/>
                    <a:pt x="1276596" y="538585"/>
                    <a:pt x="1276596" y="461246"/>
                  </a:cubicBezTo>
                  <a:lnTo>
                    <a:pt x="1276596" y="461246"/>
                  </a:lnTo>
                  <a:cubicBezTo>
                    <a:pt x="1276596" y="383906"/>
                    <a:pt x="1213932" y="321242"/>
                    <a:pt x="1136592" y="321242"/>
                  </a:cubicBezTo>
                  <a:lnTo>
                    <a:pt x="1062494" y="321242"/>
                  </a:lnTo>
                  <a:cubicBezTo>
                    <a:pt x="1062494" y="321242"/>
                    <a:pt x="1062494" y="189432"/>
                    <a:pt x="1062494" y="189432"/>
                  </a:cubicBezTo>
                  <a:cubicBezTo>
                    <a:pt x="1062494" y="84812"/>
                    <a:pt x="977682" y="0"/>
                    <a:pt x="873062" y="0"/>
                  </a:cubicBezTo>
                  <a:lnTo>
                    <a:pt x="757728" y="0"/>
                  </a:lnTo>
                  <a:cubicBezTo>
                    <a:pt x="653109" y="0"/>
                    <a:pt x="568296" y="84812"/>
                    <a:pt x="568296" y="189432"/>
                  </a:cubicBezTo>
                  <a:lnTo>
                    <a:pt x="568296" y="189432"/>
                  </a:lnTo>
                  <a:cubicBezTo>
                    <a:pt x="568296" y="189432"/>
                    <a:pt x="378864" y="189432"/>
                    <a:pt x="378864" y="189432"/>
                  </a:cubicBezTo>
                  <a:cubicBezTo>
                    <a:pt x="251466" y="189432"/>
                    <a:pt x="148196" y="292701"/>
                    <a:pt x="148196" y="420100"/>
                  </a:cubicBezTo>
                  <a:lnTo>
                    <a:pt x="148196" y="420100"/>
                  </a:lnTo>
                  <a:cubicBezTo>
                    <a:pt x="148196" y="420100"/>
                    <a:pt x="90574" y="420100"/>
                    <a:pt x="90574" y="420100"/>
                  </a:cubicBezTo>
                  <a:cubicBezTo>
                    <a:pt x="40515" y="420100"/>
                    <a:pt x="0" y="460705"/>
                    <a:pt x="0" y="510674"/>
                  </a:cubicBezTo>
                  <a:lnTo>
                    <a:pt x="0" y="510674"/>
                  </a:lnTo>
                  <a:cubicBezTo>
                    <a:pt x="0" y="560733"/>
                    <a:pt x="40605" y="601249"/>
                    <a:pt x="90574" y="601249"/>
                  </a:cubicBezTo>
                  <a:close/>
                </a:path>
              </a:pathLst>
            </a:custGeom>
            <a:gradFill>
              <a:gsLst>
                <a:gs pos="0">
                  <a:srgbClr val="54C7E7"/>
                </a:gs>
                <a:gs pos="50000">
                  <a:srgbClr val="2AA7DB"/>
                </a:gs>
                <a:gs pos="100000">
                  <a:srgbClr val="0088CF"/>
                </a:gs>
              </a:gsLst>
              <a:lin ang="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6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E762242-1412-87E8-4E8B-632C01BE47E2}"/>
                </a:ext>
              </a:extLst>
            </p:cNvPr>
            <p:cNvSpPr/>
            <p:nvPr/>
          </p:nvSpPr>
          <p:spPr>
            <a:xfrm>
              <a:off x="7652941" y="6368920"/>
              <a:ext cx="728063" cy="342902"/>
            </a:xfrm>
            <a:custGeom>
              <a:avLst/>
              <a:gdLst>
                <a:gd name="connsiteX0" fmla="*/ 90394 w 1276595"/>
                <a:gd name="connsiteY0" fmla="*/ 601249 h 601248"/>
                <a:gd name="connsiteX1" fmla="*/ 1136592 w 1276595"/>
                <a:gd name="connsiteY1" fmla="*/ 601249 h 601248"/>
                <a:gd name="connsiteX2" fmla="*/ 1276596 w 1276595"/>
                <a:gd name="connsiteY2" fmla="*/ 461246 h 601248"/>
                <a:gd name="connsiteX3" fmla="*/ 1276596 w 1276595"/>
                <a:gd name="connsiteY3" fmla="*/ 461246 h 601248"/>
                <a:gd name="connsiteX4" fmla="*/ 1136592 w 1276595"/>
                <a:gd name="connsiteY4" fmla="*/ 321242 h 601248"/>
                <a:gd name="connsiteX5" fmla="*/ 1062494 w 1276595"/>
                <a:gd name="connsiteY5" fmla="*/ 321242 h 601248"/>
                <a:gd name="connsiteX6" fmla="*/ 1062494 w 1276595"/>
                <a:gd name="connsiteY6" fmla="*/ 189432 h 601248"/>
                <a:gd name="connsiteX7" fmla="*/ 873062 w 1276595"/>
                <a:gd name="connsiteY7" fmla="*/ 0 h 601248"/>
                <a:gd name="connsiteX8" fmla="*/ 757728 w 1276595"/>
                <a:gd name="connsiteY8" fmla="*/ 0 h 601248"/>
                <a:gd name="connsiteX9" fmla="*/ 568296 w 1276595"/>
                <a:gd name="connsiteY9" fmla="*/ 189432 h 601248"/>
                <a:gd name="connsiteX10" fmla="*/ 568296 w 1276595"/>
                <a:gd name="connsiteY10" fmla="*/ 189432 h 601248"/>
                <a:gd name="connsiteX11" fmla="*/ 378864 w 1276595"/>
                <a:gd name="connsiteY11" fmla="*/ 189432 h 601248"/>
                <a:gd name="connsiteX12" fmla="*/ 148196 w 1276595"/>
                <a:gd name="connsiteY12" fmla="*/ 420100 h 601248"/>
                <a:gd name="connsiteX13" fmla="*/ 148196 w 1276595"/>
                <a:gd name="connsiteY13" fmla="*/ 420100 h 601248"/>
                <a:gd name="connsiteX14" fmla="*/ 90574 w 1276595"/>
                <a:gd name="connsiteY14" fmla="*/ 420100 h 601248"/>
                <a:gd name="connsiteX15" fmla="*/ 0 w 1276595"/>
                <a:gd name="connsiteY15" fmla="*/ 510674 h 601248"/>
                <a:gd name="connsiteX16" fmla="*/ 0 w 1276595"/>
                <a:gd name="connsiteY16" fmla="*/ 510674 h 601248"/>
                <a:gd name="connsiteX17" fmla="*/ 90574 w 1276595"/>
                <a:gd name="connsiteY17" fmla="*/ 601249 h 60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6595" h="601248">
                  <a:moveTo>
                    <a:pt x="90394" y="601249"/>
                  </a:moveTo>
                  <a:lnTo>
                    <a:pt x="1136592" y="601249"/>
                  </a:lnTo>
                  <a:cubicBezTo>
                    <a:pt x="1213932" y="601249"/>
                    <a:pt x="1276596" y="538585"/>
                    <a:pt x="1276596" y="461246"/>
                  </a:cubicBezTo>
                  <a:lnTo>
                    <a:pt x="1276596" y="461246"/>
                  </a:lnTo>
                  <a:cubicBezTo>
                    <a:pt x="1276596" y="383906"/>
                    <a:pt x="1213932" y="321242"/>
                    <a:pt x="1136592" y="321242"/>
                  </a:cubicBezTo>
                  <a:lnTo>
                    <a:pt x="1062494" y="321242"/>
                  </a:lnTo>
                  <a:cubicBezTo>
                    <a:pt x="1062494" y="321242"/>
                    <a:pt x="1062494" y="189432"/>
                    <a:pt x="1062494" y="189432"/>
                  </a:cubicBezTo>
                  <a:cubicBezTo>
                    <a:pt x="1062494" y="84812"/>
                    <a:pt x="977682" y="0"/>
                    <a:pt x="873062" y="0"/>
                  </a:cubicBezTo>
                  <a:lnTo>
                    <a:pt x="757728" y="0"/>
                  </a:lnTo>
                  <a:cubicBezTo>
                    <a:pt x="653109" y="0"/>
                    <a:pt x="568296" y="84812"/>
                    <a:pt x="568296" y="189432"/>
                  </a:cubicBezTo>
                  <a:lnTo>
                    <a:pt x="568296" y="189432"/>
                  </a:lnTo>
                  <a:cubicBezTo>
                    <a:pt x="568296" y="189432"/>
                    <a:pt x="378864" y="189432"/>
                    <a:pt x="378864" y="189432"/>
                  </a:cubicBezTo>
                  <a:cubicBezTo>
                    <a:pt x="251466" y="189432"/>
                    <a:pt x="148196" y="292701"/>
                    <a:pt x="148196" y="420100"/>
                  </a:cubicBezTo>
                  <a:lnTo>
                    <a:pt x="148196" y="420100"/>
                  </a:lnTo>
                  <a:cubicBezTo>
                    <a:pt x="148196" y="420100"/>
                    <a:pt x="90574" y="420100"/>
                    <a:pt x="90574" y="420100"/>
                  </a:cubicBezTo>
                  <a:cubicBezTo>
                    <a:pt x="40515" y="420100"/>
                    <a:pt x="0" y="460705"/>
                    <a:pt x="0" y="510674"/>
                  </a:cubicBezTo>
                  <a:lnTo>
                    <a:pt x="0" y="510674"/>
                  </a:lnTo>
                  <a:cubicBezTo>
                    <a:pt x="0" y="560733"/>
                    <a:pt x="40605" y="601249"/>
                    <a:pt x="90574" y="601249"/>
                  </a:cubicBezTo>
                  <a:close/>
                </a:path>
              </a:pathLst>
            </a:custGeom>
            <a:gradFill>
              <a:gsLst>
                <a:gs pos="0">
                  <a:srgbClr val="54C7E7"/>
                </a:gs>
                <a:gs pos="50000">
                  <a:srgbClr val="2AA7DB"/>
                </a:gs>
                <a:gs pos="100000">
                  <a:srgbClr val="0088CF"/>
                </a:gs>
              </a:gsLst>
              <a:lin ang="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6"/>
            </a:p>
          </p:txBody>
        </p:sp>
      </p:grpSp>
    </p:spTree>
    <p:extLst>
      <p:ext uri="{BB962C8B-B14F-4D97-AF65-F5344CB8AC3E}">
        <p14:creationId xmlns:p14="http://schemas.microsoft.com/office/powerpoint/2010/main" val="408468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F9DED-3CAC-C53E-6538-F86D6E95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51" y="3040062"/>
            <a:ext cx="5857160" cy="914400"/>
          </a:xfrm>
        </p:spPr>
        <p:txBody>
          <a:bodyPr/>
          <a:lstStyle/>
          <a:p>
            <a:r>
              <a:rPr lang="en-US" sz="3600" dirty="0"/>
              <a:t>Postgres needs help!!!</a:t>
            </a:r>
            <a:endParaRPr lang="LID4096" sz="3600" dirty="0"/>
          </a:p>
        </p:txBody>
      </p:sp>
      <p:pic>
        <p:nvPicPr>
          <p:cNvPr id="11" name="Picture 10" descr="A large herd of elephants walking on a dirt road&#10;&#10;Description automatically generated">
            <a:extLst>
              <a:ext uri="{FF2B5EF4-FFF2-40B4-BE49-F238E27FC236}">
                <a16:creationId xmlns:a16="http://schemas.microsoft.com/office/drawing/2014/main" id="{08991FAA-693A-4D92-51F1-346C77052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50" y="0"/>
            <a:ext cx="699452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7414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727F82C-71AC-59CC-E079-A0EC3E588A9B}"/>
              </a:ext>
            </a:extLst>
          </p:cNvPr>
          <p:cNvCxnSpPr>
            <a:cxnSpLocks/>
          </p:cNvCxnSpPr>
          <p:nvPr/>
        </p:nvCxnSpPr>
        <p:spPr>
          <a:xfrm>
            <a:off x="5881871" y="2289485"/>
            <a:ext cx="775487" cy="141044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8B14A1D-009F-5DFA-5730-1ED1EC795AD2}"/>
              </a:ext>
            </a:extLst>
          </p:cNvPr>
          <p:cNvCxnSpPr>
            <a:cxnSpLocks/>
          </p:cNvCxnSpPr>
          <p:nvPr/>
        </p:nvCxnSpPr>
        <p:spPr>
          <a:xfrm>
            <a:off x="5763459" y="2643055"/>
            <a:ext cx="657231" cy="1141885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C342A62-6CC0-F633-CCFF-DE4892FE38E4}"/>
              </a:ext>
            </a:extLst>
          </p:cNvPr>
          <p:cNvCxnSpPr>
            <a:cxnSpLocks/>
          </p:cNvCxnSpPr>
          <p:nvPr/>
        </p:nvCxnSpPr>
        <p:spPr>
          <a:xfrm>
            <a:off x="5843771" y="2506161"/>
            <a:ext cx="691219" cy="1201532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1B75D8C-F7B7-563A-181B-C9D6123A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Read replicas help to scale read traffic</a:t>
            </a:r>
            <a:endParaRPr lang="en-NL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4E45B6-0397-3158-17E2-A09D5D35A17D}"/>
              </a:ext>
            </a:extLst>
          </p:cNvPr>
          <p:cNvSpPr/>
          <p:nvPr/>
        </p:nvSpPr>
        <p:spPr bwMode="auto">
          <a:xfrm>
            <a:off x="1091217" y="3996957"/>
            <a:ext cx="2075337" cy="1267970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NL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</a:t>
            </a: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NL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Primary</a:t>
            </a: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NL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(read/write)</a:t>
            </a:r>
            <a:endParaRPr lang="en-GB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DAAA12-E41A-CCB1-46CF-4B4B5C1C12ED}"/>
              </a:ext>
            </a:extLst>
          </p:cNvPr>
          <p:cNvSpPr>
            <a:spLocks/>
          </p:cNvSpPr>
          <p:nvPr/>
        </p:nvSpPr>
        <p:spPr bwMode="auto">
          <a:xfrm>
            <a:off x="3561887" y="1467936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CD52D-EC2E-55D7-F56D-EF269CC03928}"/>
              </a:ext>
            </a:extLst>
          </p:cNvPr>
          <p:cNvSpPr>
            <a:spLocks/>
          </p:cNvSpPr>
          <p:nvPr/>
        </p:nvSpPr>
        <p:spPr bwMode="auto">
          <a:xfrm>
            <a:off x="3714287" y="1620336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017553-E356-4DE6-CEAD-0F5A3C6CE60F}"/>
              </a:ext>
            </a:extLst>
          </p:cNvPr>
          <p:cNvSpPr>
            <a:spLocks/>
          </p:cNvSpPr>
          <p:nvPr/>
        </p:nvSpPr>
        <p:spPr bwMode="auto">
          <a:xfrm>
            <a:off x="3866687" y="1772736"/>
            <a:ext cx="2015184" cy="8858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NL" sz="40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Clients</a:t>
            </a:r>
            <a:endParaRPr lang="en-GB" sz="4000" dirty="0">
              <a:solidFill>
                <a:schemeClr val="tx1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C0039E-46E4-3521-B10A-BB5C4AB8E623}"/>
              </a:ext>
            </a:extLst>
          </p:cNvPr>
          <p:cNvSpPr/>
          <p:nvPr/>
        </p:nvSpPr>
        <p:spPr bwMode="auto">
          <a:xfrm>
            <a:off x="6420690" y="3692157"/>
            <a:ext cx="2223350" cy="1267970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285D00-EA7F-94A1-D396-5E5B46048E7E}"/>
              </a:ext>
            </a:extLst>
          </p:cNvPr>
          <p:cNvSpPr/>
          <p:nvPr/>
        </p:nvSpPr>
        <p:spPr bwMode="auto">
          <a:xfrm>
            <a:off x="6573090" y="3844557"/>
            <a:ext cx="2223350" cy="1267970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44E3B1-C126-AAF3-D162-ED4BAC2F0AB1}"/>
              </a:ext>
            </a:extLst>
          </p:cNvPr>
          <p:cNvSpPr/>
          <p:nvPr/>
        </p:nvSpPr>
        <p:spPr bwMode="auto">
          <a:xfrm>
            <a:off x="6725490" y="3996957"/>
            <a:ext cx="2223350" cy="1267970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913A29-24D3-4FC1-68AD-1B8735C2BF42}"/>
              </a:ext>
            </a:extLst>
          </p:cNvPr>
          <p:cNvSpPr/>
          <p:nvPr/>
        </p:nvSpPr>
        <p:spPr bwMode="auto">
          <a:xfrm>
            <a:off x="6877890" y="4149357"/>
            <a:ext cx="2223350" cy="1267970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7E56DE-0085-986E-BFCA-6FA319A0BFBE}"/>
              </a:ext>
            </a:extLst>
          </p:cNvPr>
          <p:cNvSpPr/>
          <p:nvPr/>
        </p:nvSpPr>
        <p:spPr bwMode="auto">
          <a:xfrm>
            <a:off x="7030290" y="4301757"/>
            <a:ext cx="2223350" cy="1267970"/>
          </a:xfrm>
          <a:prstGeom prst="rect">
            <a:avLst/>
          </a:prstGeom>
          <a:solidFill>
            <a:srgbClr val="00857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NL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Postgres read replicas</a:t>
            </a: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NL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(read-only)</a:t>
            </a:r>
            <a:endParaRPr lang="en-GB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D1159A-8A1A-5A78-70D6-F2F6FF8C4EE3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28886" y="2475149"/>
            <a:ext cx="1585401" cy="152180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E30724B-5411-2BC3-87D8-3ECFD5FBF2BD}"/>
              </a:ext>
            </a:extLst>
          </p:cNvPr>
          <p:cNvSpPr txBox="1"/>
          <p:nvPr/>
        </p:nvSpPr>
        <p:spPr>
          <a:xfrm>
            <a:off x="1033578" y="2624357"/>
            <a:ext cx="2190613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Write queries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84FAE9-3151-71B4-8ABE-D7572BC21281}"/>
              </a:ext>
            </a:extLst>
          </p:cNvPr>
          <p:cNvCxnSpPr>
            <a:cxnSpLocks/>
          </p:cNvCxnSpPr>
          <p:nvPr/>
        </p:nvCxnSpPr>
        <p:spPr>
          <a:xfrm flipH="1">
            <a:off x="2450054" y="2627549"/>
            <a:ext cx="1416633" cy="136940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720FAAC-ED28-75BD-C37D-7DAEEF04A992}"/>
              </a:ext>
            </a:extLst>
          </p:cNvPr>
          <p:cNvCxnSpPr>
            <a:cxnSpLocks/>
          </p:cNvCxnSpPr>
          <p:nvPr/>
        </p:nvCxnSpPr>
        <p:spPr>
          <a:xfrm>
            <a:off x="5881871" y="2063248"/>
            <a:ext cx="893899" cy="1628909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0FDCF16-17BE-DB55-E2EE-D5BFF31A46E1}"/>
              </a:ext>
            </a:extLst>
          </p:cNvPr>
          <p:cNvCxnSpPr>
            <a:cxnSpLocks/>
          </p:cNvCxnSpPr>
          <p:nvPr/>
        </p:nvCxnSpPr>
        <p:spPr>
          <a:xfrm>
            <a:off x="5881871" y="1873287"/>
            <a:ext cx="1010419" cy="1811102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E2AA3FC-92CC-3065-75C7-B36B90C9711B}"/>
              </a:ext>
            </a:extLst>
          </p:cNvPr>
          <p:cNvSpPr txBox="1"/>
          <p:nvPr/>
        </p:nvSpPr>
        <p:spPr>
          <a:xfrm>
            <a:off x="6267332" y="2353761"/>
            <a:ext cx="2190613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Read queries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CBE01C0-D3DC-87FC-2155-525A6C0B85AD}"/>
              </a:ext>
            </a:extLst>
          </p:cNvPr>
          <p:cNvCxnSpPr>
            <a:stCxn id="4" idx="3"/>
          </p:cNvCxnSpPr>
          <p:nvPr/>
        </p:nvCxnSpPr>
        <p:spPr>
          <a:xfrm>
            <a:off x="3166554" y="4630942"/>
            <a:ext cx="325413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55402B5E-B5E6-4420-7BCE-6C6AD7FECB17}"/>
              </a:ext>
            </a:extLst>
          </p:cNvPr>
          <p:cNvSpPr txBox="1"/>
          <p:nvPr/>
        </p:nvSpPr>
        <p:spPr>
          <a:xfrm>
            <a:off x="3276506" y="4585787"/>
            <a:ext cx="2950974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L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Copy written data</a:t>
            </a:r>
          </a:p>
        </p:txBody>
      </p:sp>
    </p:spTree>
    <p:extLst>
      <p:ext uri="{BB962C8B-B14F-4D97-AF65-F5344CB8AC3E}">
        <p14:creationId xmlns:p14="http://schemas.microsoft.com/office/powerpoint/2010/main" val="234518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3" grpId="0" animBg="1"/>
      <p:bldP spid="25" grpId="0" animBg="1"/>
      <p:bldP spid="67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367C1-6407-F002-C5F3-96BBFBDC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With Citus you can even scale writes</a:t>
            </a:r>
            <a:endParaRPr lang="en-NL" sz="36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B65E91-46C0-7F59-FC9B-FDFFAFA66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293" y="1648835"/>
            <a:ext cx="9915223" cy="44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1753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75BB1-C339-F179-83D5-55763A297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Row-based sharding with Citus</a:t>
            </a:r>
            <a:endParaRPr lang="LID4096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B33D9F0-D7DE-01E3-A72F-2DEFB21F8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1291063"/>
            <a:ext cx="5278437" cy="5345042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51F9BCA-D3DC-FFDE-8930-325306617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58" y="1291063"/>
            <a:ext cx="5278438" cy="53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5261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zure 1">
  <a:themeElements>
    <a:clrScheme name="Custom 3">
      <a:dk1>
        <a:srgbClr val="000000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5B3B778-14F5-8246-A9D9-04A8D8071A60}" vid="{C9E98E11-734C-F14F-ADE3-6075149E5497}"/>
    </a:ext>
  </a:extLst>
</a:theme>
</file>

<file path=ppt/theme/theme2.xml><?xml version="1.0" encoding="utf-8"?>
<a:theme xmlns:a="http://schemas.openxmlformats.org/drawingml/2006/main" name="Azure 2">
  <a:themeElements>
    <a:clrScheme name="Custom 3">
      <a:dk1>
        <a:srgbClr val="000000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5B3B778-14F5-8246-A9D9-04A8D8071A60}" vid="{C9E98E11-734C-F14F-ADE3-6075149E549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D7F66F1D3844D9174EE3968BDEC33" ma:contentTypeVersion="9" ma:contentTypeDescription="Create a new document." ma:contentTypeScope="" ma:versionID="b1d9df85701dfa0851b54fb0b00c81f0">
  <xsd:schema xmlns:xsd="http://www.w3.org/2001/XMLSchema" xmlns:xs="http://www.w3.org/2001/XMLSchema" xmlns:p="http://schemas.microsoft.com/office/2006/metadata/properties" xmlns:ns2="f235a177-0eb5-4c17-9e75-4bb22370b51d" targetNamespace="http://schemas.microsoft.com/office/2006/metadata/properties" ma:root="true" ma:fieldsID="7544ddd91288a3fb26cba126f4594a51" ns2:_="">
    <xsd:import namespace="f235a177-0eb5-4c17-9e75-4bb22370b5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5a177-0eb5-4c17-9e75-4bb22370b5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668799-10AE-4DA9-B531-9AAD1BEDD979}">
  <ds:schemaRefs>
    <ds:schemaRef ds:uri="f235a177-0eb5-4c17-9e75-4bb22370b5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f235a177-0eb5-4c17-9e75-4bb22370b5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Azure_PowerPoint_template_Oct18</Template>
  <TotalTime>2814</TotalTime>
  <Words>1330</Words>
  <Application>Microsoft Office PowerPoint</Application>
  <PresentationFormat>Custom</PresentationFormat>
  <Paragraphs>274</Paragraphs>
  <Slides>55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Consolas</vt:lpstr>
      <vt:lpstr>Segoe UI</vt:lpstr>
      <vt:lpstr>Segoe UI Light</vt:lpstr>
      <vt:lpstr>Segoe UI Semibold</vt:lpstr>
      <vt:lpstr>Segoe UI Symbol</vt:lpstr>
      <vt:lpstr>Wingdings</vt:lpstr>
      <vt:lpstr>Azure 1</vt:lpstr>
      <vt:lpstr>Azure 2</vt:lpstr>
      <vt:lpstr>Postgres load balancing is secretly broken: The cancellation problem</vt:lpstr>
      <vt:lpstr>What am I going to talk about?</vt:lpstr>
      <vt:lpstr>What is load balancing?</vt:lpstr>
      <vt:lpstr>Why load balancing for Postgres?</vt:lpstr>
      <vt:lpstr>But why???</vt:lpstr>
      <vt:lpstr>Postgres needs help!!!</vt:lpstr>
      <vt:lpstr>Read replicas help to scale read traffic</vt:lpstr>
      <vt:lpstr>With Citus you can even scale writes</vt:lpstr>
      <vt:lpstr>Row-based sharding with Citus</vt:lpstr>
      <vt:lpstr>Schema-based sharding with Citus</vt:lpstr>
      <vt:lpstr>Traffic needs to be spread</vt:lpstr>
      <vt:lpstr>How to do load balancing?</vt:lpstr>
      <vt:lpstr>Clients know about all servers and choose different ones</vt:lpstr>
      <vt:lpstr>Client-side load balancing: problem 1</vt:lpstr>
      <vt:lpstr>Client-side load balancing: client support</vt:lpstr>
      <vt:lpstr>Client-side load balancing: problem 2</vt:lpstr>
      <vt:lpstr>Client-side load balancing: server discovery</vt:lpstr>
      <vt:lpstr>Client-side load balancing: problem 3</vt:lpstr>
      <vt:lpstr>How to do load balancing?</vt:lpstr>
      <vt:lpstr>One server is “secretly” many servers </vt:lpstr>
      <vt:lpstr>Server-side load balancing: How it works</vt:lpstr>
      <vt:lpstr>Server-side load balancing: Problems</vt:lpstr>
      <vt:lpstr>So why use it at all?</vt:lpstr>
      <vt:lpstr>Does not require users to listen to the DBA or cloud vendor!!!!</vt:lpstr>
      <vt:lpstr>Let’s order that loadbalancer!!!</vt:lpstr>
      <vt:lpstr>Not so fast…</vt:lpstr>
      <vt:lpstr>How Postgres cancellation requests work</vt:lpstr>
      <vt:lpstr>So what happens with cancellations and a load balancer</vt:lpstr>
      <vt:lpstr>Not so fast (continued)</vt:lpstr>
      <vt:lpstr>The cancellation problem</vt:lpstr>
      <vt:lpstr>Idea: Make Postgres servers know about each other</vt:lpstr>
      <vt:lpstr>How to make this idea work?</vt:lpstr>
      <vt:lpstr>Idea 1: Postgres extension</vt:lpstr>
      <vt:lpstr>Idea 2: Modify PgBouncer</vt:lpstr>
      <vt:lpstr>But wait what is PgBouncer...</vt:lpstr>
      <vt:lpstr>Idea 2: Modify PgBouncer</vt:lpstr>
      <vt:lpstr>Option 2: Modify PgBouncer</vt:lpstr>
      <vt:lpstr>Making PgBouncer scale</vt:lpstr>
      <vt:lpstr>Making PgBouncer scale </vt:lpstr>
      <vt:lpstr>We end up with a multi-layered load balancer</vt:lpstr>
      <vt:lpstr>The final problem</vt:lpstr>
      <vt:lpstr>The final solution</vt:lpstr>
      <vt:lpstr>Problem solved!</vt:lpstr>
      <vt:lpstr>Or so I thought….</vt:lpstr>
      <vt:lpstr>PgBouncer isn’t a fully perfect proxy</vt:lpstr>
      <vt:lpstr>Wait... what are prepared statements???</vt:lpstr>
      <vt:lpstr>Without prepared statements</vt:lpstr>
      <vt:lpstr>With prepared statements</vt:lpstr>
      <vt:lpstr>Why is this difficult with transaction pooling?</vt:lpstr>
      <vt:lpstr>So how did we make prepared statements work?</vt:lpstr>
      <vt:lpstr>How to enable?</vt:lpstr>
      <vt:lpstr>Is that all?</vt:lpstr>
      <vt:lpstr>Sadly no…</vt:lpstr>
      <vt:lpstr>Any questions?   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&lt;Speech title here&gt;</dc:subject>
  <dc:creator>Marcela Vorel (Denny Mountain Media LLC)</dc:creator>
  <cp:keywords/>
  <dc:description>Template: Ariel Butz; ZUM Communications
Formatting: 
Audience Type:</dc:description>
  <cp:lastModifiedBy>Jelte Fennema-Nio</cp:lastModifiedBy>
  <cp:revision>20</cp:revision>
  <dcterms:created xsi:type="dcterms:W3CDTF">2019-07-22T18:07:24Z</dcterms:created>
  <dcterms:modified xsi:type="dcterms:W3CDTF">2024-02-29T06:30:56Z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0x01010081BD7F66F1D3844D9174EE3968BDEC33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</Properties>
</file>