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4095" r:id="rId4"/>
  </p:sldMasterIdLst>
  <p:notesMasterIdLst>
    <p:notesMasterId r:id="rId45"/>
  </p:notesMasterIdLst>
  <p:handoutMasterIdLst>
    <p:handoutMasterId r:id="rId46"/>
  </p:handoutMasterIdLst>
  <p:sldIdLst>
    <p:sldId id="256" r:id="rId5"/>
    <p:sldId id="1556" r:id="rId6"/>
    <p:sldId id="1454" r:id="rId7"/>
    <p:sldId id="1456" r:id="rId8"/>
    <p:sldId id="1457" r:id="rId9"/>
    <p:sldId id="1470" r:id="rId10"/>
    <p:sldId id="1458" r:id="rId11"/>
    <p:sldId id="273" r:id="rId12"/>
    <p:sldId id="1221" r:id="rId13"/>
    <p:sldId id="1544" r:id="rId14"/>
    <p:sldId id="1542" r:id="rId15"/>
    <p:sldId id="1531" r:id="rId16"/>
    <p:sldId id="1509" r:id="rId17"/>
    <p:sldId id="1510" r:id="rId18"/>
    <p:sldId id="1545" r:id="rId19"/>
    <p:sldId id="1532" r:id="rId20"/>
    <p:sldId id="1533" r:id="rId21"/>
    <p:sldId id="1534" r:id="rId22"/>
    <p:sldId id="1535" r:id="rId23"/>
    <p:sldId id="1516" r:id="rId24"/>
    <p:sldId id="1538" r:id="rId25"/>
    <p:sldId id="1547" r:id="rId26"/>
    <p:sldId id="1540" r:id="rId27"/>
    <p:sldId id="1549" r:id="rId28"/>
    <p:sldId id="1521" r:id="rId29"/>
    <p:sldId id="1550" r:id="rId30"/>
    <p:sldId id="1520" r:id="rId31"/>
    <p:sldId id="1539" r:id="rId32"/>
    <p:sldId id="1530" r:id="rId33"/>
    <p:sldId id="1522" r:id="rId34"/>
    <p:sldId id="1525" r:id="rId35"/>
    <p:sldId id="1553" r:id="rId36"/>
    <p:sldId id="1554" r:id="rId37"/>
    <p:sldId id="1523" r:id="rId38"/>
    <p:sldId id="1555" r:id="rId39"/>
    <p:sldId id="1527" r:id="rId40"/>
    <p:sldId id="1552" r:id="rId41"/>
    <p:sldId id="1543" r:id="rId42"/>
    <p:sldId id="1529" r:id="rId43"/>
    <p:sldId id="1243" r:id="rId44"/>
  </p:sldIdLst>
  <p:sldSz cx="12188825" cy="6858000"/>
  <p:notesSz cx="6858000" cy="9144000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273FA51-A4D3-F044-943C-1858826B6479}">
          <p14:sldIdLst>
            <p14:sldId id="256"/>
            <p14:sldId id="1556"/>
            <p14:sldId id="1454"/>
            <p14:sldId id="1456"/>
            <p14:sldId id="1457"/>
            <p14:sldId id="1470"/>
            <p14:sldId id="1458"/>
            <p14:sldId id="273"/>
            <p14:sldId id="1221"/>
            <p14:sldId id="1544"/>
            <p14:sldId id="1542"/>
            <p14:sldId id="1531"/>
            <p14:sldId id="1509"/>
            <p14:sldId id="1510"/>
            <p14:sldId id="1545"/>
            <p14:sldId id="1532"/>
            <p14:sldId id="1533"/>
            <p14:sldId id="1534"/>
            <p14:sldId id="1535"/>
            <p14:sldId id="1516"/>
            <p14:sldId id="1538"/>
            <p14:sldId id="1547"/>
            <p14:sldId id="1540"/>
            <p14:sldId id="1549"/>
            <p14:sldId id="1521"/>
            <p14:sldId id="1550"/>
            <p14:sldId id="1520"/>
            <p14:sldId id="1539"/>
            <p14:sldId id="1530"/>
            <p14:sldId id="1522"/>
            <p14:sldId id="1525"/>
            <p14:sldId id="1553"/>
            <p14:sldId id="1554"/>
            <p14:sldId id="1523"/>
            <p14:sldId id="1555"/>
            <p14:sldId id="1527"/>
            <p14:sldId id="1552"/>
            <p14:sldId id="1543"/>
            <p14:sldId id="1529"/>
            <p14:sldId id="124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B433"/>
    <a:srgbClr val="67B437"/>
    <a:srgbClr val="184685"/>
    <a:srgbClr val="145292"/>
    <a:srgbClr val="009CCE"/>
    <a:srgbClr val="6DB42F"/>
    <a:srgbClr val="5C3A9A"/>
    <a:srgbClr val="25B695"/>
    <a:srgbClr val="36B67E"/>
    <a:srgbClr val="008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86"/>
    <p:restoredTop sz="65521"/>
  </p:normalViewPr>
  <p:slideViewPr>
    <p:cSldViewPr snapToGrid="0">
      <p:cViewPr varScale="1">
        <p:scale>
          <a:sx n="98" d="100"/>
          <a:sy n="98" d="100"/>
        </p:scale>
        <p:origin x="16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gs" Target="tags/tag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svg"/><Relationship Id="rId2" Type="http://schemas.openxmlformats.org/officeDocument/2006/relationships/image" Target="../media/image79.svg"/><Relationship Id="rId1" Type="http://schemas.openxmlformats.org/officeDocument/2006/relationships/image" Target="../media/image78.png"/><Relationship Id="rId6" Type="http://schemas.openxmlformats.org/officeDocument/2006/relationships/image" Target="../media/image83.sv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svg"/><Relationship Id="rId4" Type="http://schemas.openxmlformats.org/officeDocument/2006/relationships/image" Target="../media/image81.svg"/><Relationship Id="rId9" Type="http://schemas.openxmlformats.org/officeDocument/2006/relationships/image" Target="../media/image86.png"/><Relationship Id="rId14" Type="http://schemas.openxmlformats.org/officeDocument/2006/relationships/image" Target="../media/image91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86.png"/><Relationship Id="rId7" Type="http://schemas.openxmlformats.org/officeDocument/2006/relationships/image" Target="../media/image105.png"/><Relationship Id="rId2" Type="http://schemas.openxmlformats.org/officeDocument/2006/relationships/image" Target="../media/image79.svg"/><Relationship Id="rId1" Type="http://schemas.openxmlformats.org/officeDocument/2006/relationships/image" Target="../media/image78.pn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10" Type="http://schemas.openxmlformats.org/officeDocument/2006/relationships/image" Target="../media/image108.svg"/><Relationship Id="rId4" Type="http://schemas.openxmlformats.org/officeDocument/2006/relationships/image" Target="../media/image87.svg"/><Relationship Id="rId9" Type="http://schemas.openxmlformats.org/officeDocument/2006/relationships/image" Target="../media/image107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svg"/><Relationship Id="rId2" Type="http://schemas.openxmlformats.org/officeDocument/2006/relationships/image" Target="../media/image79.svg"/><Relationship Id="rId1" Type="http://schemas.openxmlformats.org/officeDocument/2006/relationships/image" Target="../media/image78.png"/><Relationship Id="rId6" Type="http://schemas.openxmlformats.org/officeDocument/2006/relationships/image" Target="../media/image83.sv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svg"/><Relationship Id="rId4" Type="http://schemas.openxmlformats.org/officeDocument/2006/relationships/image" Target="../media/image81.svg"/><Relationship Id="rId9" Type="http://schemas.openxmlformats.org/officeDocument/2006/relationships/image" Target="../media/image86.png"/><Relationship Id="rId14" Type="http://schemas.openxmlformats.org/officeDocument/2006/relationships/image" Target="../media/image91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86.png"/><Relationship Id="rId7" Type="http://schemas.openxmlformats.org/officeDocument/2006/relationships/image" Target="../media/image105.png"/><Relationship Id="rId2" Type="http://schemas.openxmlformats.org/officeDocument/2006/relationships/image" Target="../media/image79.svg"/><Relationship Id="rId1" Type="http://schemas.openxmlformats.org/officeDocument/2006/relationships/image" Target="../media/image78.pn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10" Type="http://schemas.openxmlformats.org/officeDocument/2006/relationships/image" Target="../media/image108.svg"/><Relationship Id="rId4" Type="http://schemas.openxmlformats.org/officeDocument/2006/relationships/image" Target="../media/image87.svg"/><Relationship Id="rId9" Type="http://schemas.openxmlformats.org/officeDocument/2006/relationships/image" Target="../media/image10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8CCA91-E49D-1242-A506-60E994CA685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0A9762D-F3AF-484A-B2EB-AEEC33012EB6}">
      <dgm:prSet/>
      <dgm:spPr/>
      <dgm:t>
        <a:bodyPr/>
        <a:lstStyle/>
        <a:p>
          <a:r>
            <a:rPr lang="en-US" dirty="0"/>
            <a:t>About GreenPlum </a:t>
          </a:r>
          <a:endParaRPr lang="en-IN" dirty="0"/>
        </a:p>
      </dgm:t>
    </dgm:pt>
    <dgm:pt modelId="{B250BDE5-D302-5944-B502-804555F7CB52}" type="parTrans" cxnId="{6908D8E4-C337-834C-B7F0-89AB8C4CA4DC}">
      <dgm:prSet/>
      <dgm:spPr/>
      <dgm:t>
        <a:bodyPr/>
        <a:lstStyle/>
        <a:p>
          <a:endParaRPr lang="en-GB"/>
        </a:p>
      </dgm:t>
    </dgm:pt>
    <dgm:pt modelId="{55C3700E-116A-2D49-9F3C-C2D4A076B325}" type="sibTrans" cxnId="{6908D8E4-C337-834C-B7F0-89AB8C4CA4DC}">
      <dgm:prSet/>
      <dgm:spPr/>
      <dgm:t>
        <a:bodyPr/>
        <a:lstStyle/>
        <a:p>
          <a:endParaRPr lang="en-GB"/>
        </a:p>
      </dgm:t>
    </dgm:pt>
    <dgm:pt modelId="{13C75909-3B28-CF4C-AB74-8B0317253282}">
      <dgm:prSet/>
      <dgm:spPr/>
      <dgm:t>
        <a:bodyPr/>
        <a:lstStyle/>
        <a:p>
          <a:r>
            <a:rPr lang="en-US" dirty="0"/>
            <a:t>GIS</a:t>
          </a:r>
          <a:endParaRPr lang="en-IN" dirty="0"/>
        </a:p>
      </dgm:t>
    </dgm:pt>
    <dgm:pt modelId="{8FAF8D81-C113-0A43-A86B-5B36C5C2C339}" type="parTrans" cxnId="{1EB99DF6-2AAA-5444-AD3C-1EF526BE8387}">
      <dgm:prSet/>
      <dgm:spPr/>
      <dgm:t>
        <a:bodyPr/>
        <a:lstStyle/>
        <a:p>
          <a:endParaRPr lang="en-GB"/>
        </a:p>
      </dgm:t>
    </dgm:pt>
    <dgm:pt modelId="{028D1EFB-2EB7-6542-A11F-4A41DD4A7C3D}" type="sibTrans" cxnId="{1EB99DF6-2AAA-5444-AD3C-1EF526BE8387}">
      <dgm:prSet/>
      <dgm:spPr/>
      <dgm:t>
        <a:bodyPr/>
        <a:lstStyle/>
        <a:p>
          <a:endParaRPr lang="en-GB"/>
        </a:p>
      </dgm:t>
    </dgm:pt>
    <dgm:pt modelId="{14C2CD2F-A565-B04B-B19B-A2F8C29278A4}">
      <dgm:prSet/>
      <dgm:spPr/>
      <dgm:t>
        <a:bodyPr/>
        <a:lstStyle/>
        <a:p>
          <a:r>
            <a:rPr lang="en-GB" dirty="0"/>
            <a:t>Architecture of GreenPlum</a:t>
          </a:r>
        </a:p>
      </dgm:t>
    </dgm:pt>
    <dgm:pt modelId="{49D28C58-588A-814F-9286-D0791B7DA85D}" type="parTrans" cxnId="{249671EE-C7BE-3143-9461-574049167F5D}">
      <dgm:prSet/>
      <dgm:spPr/>
      <dgm:t>
        <a:bodyPr/>
        <a:lstStyle/>
        <a:p>
          <a:endParaRPr lang="en-GB"/>
        </a:p>
      </dgm:t>
    </dgm:pt>
    <dgm:pt modelId="{208F65A9-64F3-D245-82B1-049C1636CB37}" type="sibTrans" cxnId="{249671EE-C7BE-3143-9461-574049167F5D}">
      <dgm:prSet/>
      <dgm:spPr/>
      <dgm:t>
        <a:bodyPr/>
        <a:lstStyle/>
        <a:p>
          <a:endParaRPr lang="en-GB"/>
        </a:p>
      </dgm:t>
    </dgm:pt>
    <dgm:pt modelId="{4A53C24C-C847-F049-ABD0-9D52216D4DD4}">
      <dgm:prSet/>
      <dgm:spPr/>
      <dgm:t>
        <a:bodyPr/>
        <a:lstStyle/>
        <a:p>
          <a:r>
            <a:rPr lang="en-GB" dirty="0"/>
            <a:t>Capabilities of GreenPlum</a:t>
          </a:r>
        </a:p>
      </dgm:t>
    </dgm:pt>
    <dgm:pt modelId="{63F86BE8-BF41-9846-9609-60322029F057}" type="parTrans" cxnId="{749ED269-8FB6-D24A-ABBE-0C501B31D396}">
      <dgm:prSet/>
      <dgm:spPr/>
      <dgm:t>
        <a:bodyPr/>
        <a:lstStyle/>
        <a:p>
          <a:endParaRPr lang="en-GB"/>
        </a:p>
      </dgm:t>
    </dgm:pt>
    <dgm:pt modelId="{777B6587-79D1-9940-AD07-B1EA55BB3134}" type="sibTrans" cxnId="{749ED269-8FB6-D24A-ABBE-0C501B31D396}">
      <dgm:prSet/>
      <dgm:spPr/>
      <dgm:t>
        <a:bodyPr/>
        <a:lstStyle/>
        <a:p>
          <a:endParaRPr lang="en-GB"/>
        </a:p>
      </dgm:t>
    </dgm:pt>
    <dgm:pt modelId="{10B1AD82-ED26-6848-87DA-DD315CDCBF30}">
      <dgm:prSet/>
      <dgm:spPr/>
      <dgm:t>
        <a:bodyPr/>
        <a:lstStyle/>
        <a:p>
          <a:r>
            <a:rPr lang="en-GB" dirty="0"/>
            <a:t>Uber H3  </a:t>
          </a:r>
        </a:p>
      </dgm:t>
    </dgm:pt>
    <dgm:pt modelId="{6CF422DD-3FF8-9542-82D9-7F98B8CFB383}" type="parTrans" cxnId="{755CF888-0514-DA48-8D1D-427A168D9600}">
      <dgm:prSet/>
      <dgm:spPr/>
      <dgm:t>
        <a:bodyPr/>
        <a:lstStyle/>
        <a:p>
          <a:endParaRPr lang="en-GB"/>
        </a:p>
      </dgm:t>
    </dgm:pt>
    <dgm:pt modelId="{F8751FDF-2849-E944-BB51-8C651C87F584}" type="sibTrans" cxnId="{755CF888-0514-DA48-8D1D-427A168D9600}">
      <dgm:prSet/>
      <dgm:spPr/>
      <dgm:t>
        <a:bodyPr/>
        <a:lstStyle/>
        <a:p>
          <a:endParaRPr lang="en-GB"/>
        </a:p>
      </dgm:t>
    </dgm:pt>
    <dgm:pt modelId="{AE34D7ED-DE1E-A248-AC70-4FF9B6C7FEF1}">
      <dgm:prSet/>
      <dgm:spPr/>
      <dgm:t>
        <a:bodyPr/>
        <a:lstStyle/>
        <a:p>
          <a:r>
            <a:rPr lang="en-GB" dirty="0" err="1"/>
            <a:t>PostGIS</a:t>
          </a:r>
          <a:endParaRPr lang="en-GB" dirty="0"/>
        </a:p>
      </dgm:t>
    </dgm:pt>
    <dgm:pt modelId="{14470674-85F0-A94D-BD8B-7BE2D28FFCE6}" type="parTrans" cxnId="{9A2AF297-DA86-644A-A597-6EF92AEA99A4}">
      <dgm:prSet/>
      <dgm:spPr/>
      <dgm:t>
        <a:bodyPr/>
        <a:lstStyle/>
        <a:p>
          <a:endParaRPr lang="en-GB"/>
        </a:p>
      </dgm:t>
    </dgm:pt>
    <dgm:pt modelId="{D61A1CC1-94B3-674B-B03D-C9C5E4CDB1CF}" type="sibTrans" cxnId="{9A2AF297-DA86-644A-A597-6EF92AEA99A4}">
      <dgm:prSet/>
      <dgm:spPr/>
      <dgm:t>
        <a:bodyPr/>
        <a:lstStyle/>
        <a:p>
          <a:endParaRPr lang="en-GB"/>
        </a:p>
      </dgm:t>
    </dgm:pt>
    <dgm:pt modelId="{7B239575-B0BA-AF4D-8853-06EA17B15856}" type="pres">
      <dgm:prSet presAssocID="{A98CCA91-E49D-1242-A506-60E994CA685E}" presName="vert0" presStyleCnt="0">
        <dgm:presLayoutVars>
          <dgm:dir/>
          <dgm:animOne val="branch"/>
          <dgm:animLvl val="lvl"/>
        </dgm:presLayoutVars>
      </dgm:prSet>
      <dgm:spPr/>
    </dgm:pt>
    <dgm:pt modelId="{8150B9E8-80B1-BC42-8008-69BB9FE54F11}" type="pres">
      <dgm:prSet presAssocID="{30A9762D-F3AF-484A-B2EB-AEEC33012EB6}" presName="thickLine" presStyleLbl="alignNode1" presStyleIdx="0" presStyleCnt="6"/>
      <dgm:spPr/>
    </dgm:pt>
    <dgm:pt modelId="{C5A49315-2ED3-3441-83F0-19FD9A4711AA}" type="pres">
      <dgm:prSet presAssocID="{30A9762D-F3AF-484A-B2EB-AEEC33012EB6}" presName="horz1" presStyleCnt="0"/>
      <dgm:spPr/>
    </dgm:pt>
    <dgm:pt modelId="{F0FCC2DC-E568-404C-A4CC-009177FC11CC}" type="pres">
      <dgm:prSet presAssocID="{30A9762D-F3AF-484A-B2EB-AEEC33012EB6}" presName="tx1" presStyleLbl="revTx" presStyleIdx="0" presStyleCnt="6"/>
      <dgm:spPr/>
    </dgm:pt>
    <dgm:pt modelId="{EFCBCB48-204F-1A43-B702-392E764661A4}" type="pres">
      <dgm:prSet presAssocID="{30A9762D-F3AF-484A-B2EB-AEEC33012EB6}" presName="vert1" presStyleCnt="0"/>
      <dgm:spPr/>
    </dgm:pt>
    <dgm:pt modelId="{8EE1A039-B449-204D-8289-3582183FDDC3}" type="pres">
      <dgm:prSet presAssocID="{14C2CD2F-A565-B04B-B19B-A2F8C29278A4}" presName="thickLine" presStyleLbl="alignNode1" presStyleIdx="1" presStyleCnt="6"/>
      <dgm:spPr/>
    </dgm:pt>
    <dgm:pt modelId="{AE0D3EB4-7CF7-C947-8EB9-94FE1208B03F}" type="pres">
      <dgm:prSet presAssocID="{14C2CD2F-A565-B04B-B19B-A2F8C29278A4}" presName="horz1" presStyleCnt="0"/>
      <dgm:spPr/>
    </dgm:pt>
    <dgm:pt modelId="{26B1A832-1538-2E4F-AD54-F7769256E80D}" type="pres">
      <dgm:prSet presAssocID="{14C2CD2F-A565-B04B-B19B-A2F8C29278A4}" presName="tx1" presStyleLbl="revTx" presStyleIdx="1" presStyleCnt="6"/>
      <dgm:spPr/>
    </dgm:pt>
    <dgm:pt modelId="{ED85BDE5-B647-3740-8129-45D846574EE9}" type="pres">
      <dgm:prSet presAssocID="{14C2CD2F-A565-B04B-B19B-A2F8C29278A4}" presName="vert1" presStyleCnt="0"/>
      <dgm:spPr/>
    </dgm:pt>
    <dgm:pt modelId="{DF5E7899-1C72-3E45-861F-DE7D308E509C}" type="pres">
      <dgm:prSet presAssocID="{4A53C24C-C847-F049-ABD0-9D52216D4DD4}" presName="thickLine" presStyleLbl="alignNode1" presStyleIdx="2" presStyleCnt="6"/>
      <dgm:spPr/>
    </dgm:pt>
    <dgm:pt modelId="{42260EAF-AAD7-D845-B26D-E63D317436CF}" type="pres">
      <dgm:prSet presAssocID="{4A53C24C-C847-F049-ABD0-9D52216D4DD4}" presName="horz1" presStyleCnt="0"/>
      <dgm:spPr/>
    </dgm:pt>
    <dgm:pt modelId="{5C450758-875E-DD4E-849C-40A600EB448B}" type="pres">
      <dgm:prSet presAssocID="{4A53C24C-C847-F049-ABD0-9D52216D4DD4}" presName="tx1" presStyleLbl="revTx" presStyleIdx="2" presStyleCnt="6"/>
      <dgm:spPr/>
    </dgm:pt>
    <dgm:pt modelId="{36D6B733-C9C4-E54A-B1F8-50045B631E03}" type="pres">
      <dgm:prSet presAssocID="{4A53C24C-C847-F049-ABD0-9D52216D4DD4}" presName="vert1" presStyleCnt="0"/>
      <dgm:spPr/>
    </dgm:pt>
    <dgm:pt modelId="{D073A1A6-080A-9545-8C36-97A3B95C7386}" type="pres">
      <dgm:prSet presAssocID="{13C75909-3B28-CF4C-AB74-8B0317253282}" presName="thickLine" presStyleLbl="alignNode1" presStyleIdx="3" presStyleCnt="6"/>
      <dgm:spPr/>
    </dgm:pt>
    <dgm:pt modelId="{7EA42BF5-2E83-9F46-9101-14CB6411851C}" type="pres">
      <dgm:prSet presAssocID="{13C75909-3B28-CF4C-AB74-8B0317253282}" presName="horz1" presStyleCnt="0"/>
      <dgm:spPr/>
    </dgm:pt>
    <dgm:pt modelId="{402AEBE7-0240-D448-B82B-348EA3AECFC7}" type="pres">
      <dgm:prSet presAssocID="{13C75909-3B28-CF4C-AB74-8B0317253282}" presName="tx1" presStyleLbl="revTx" presStyleIdx="3" presStyleCnt="6"/>
      <dgm:spPr/>
    </dgm:pt>
    <dgm:pt modelId="{5A969BC9-9C74-C14E-8340-13A486CE6BAC}" type="pres">
      <dgm:prSet presAssocID="{13C75909-3B28-CF4C-AB74-8B0317253282}" presName="vert1" presStyleCnt="0"/>
      <dgm:spPr/>
    </dgm:pt>
    <dgm:pt modelId="{BFC9DAF2-0BD8-374B-88BE-3B8190F759A7}" type="pres">
      <dgm:prSet presAssocID="{AE34D7ED-DE1E-A248-AC70-4FF9B6C7FEF1}" presName="thickLine" presStyleLbl="alignNode1" presStyleIdx="4" presStyleCnt="6"/>
      <dgm:spPr/>
    </dgm:pt>
    <dgm:pt modelId="{62DEB45C-CE6E-F345-8681-38AA6FBBCFC1}" type="pres">
      <dgm:prSet presAssocID="{AE34D7ED-DE1E-A248-AC70-4FF9B6C7FEF1}" presName="horz1" presStyleCnt="0"/>
      <dgm:spPr/>
    </dgm:pt>
    <dgm:pt modelId="{3DA799A5-2B0A-1342-88AD-9ADF9B86D5A5}" type="pres">
      <dgm:prSet presAssocID="{AE34D7ED-DE1E-A248-AC70-4FF9B6C7FEF1}" presName="tx1" presStyleLbl="revTx" presStyleIdx="4" presStyleCnt="6"/>
      <dgm:spPr/>
    </dgm:pt>
    <dgm:pt modelId="{2DD4F713-B9F5-B448-AC89-214D02D211B7}" type="pres">
      <dgm:prSet presAssocID="{AE34D7ED-DE1E-A248-AC70-4FF9B6C7FEF1}" presName="vert1" presStyleCnt="0"/>
      <dgm:spPr/>
    </dgm:pt>
    <dgm:pt modelId="{1632D962-7779-524A-A364-A3CACC3572DE}" type="pres">
      <dgm:prSet presAssocID="{10B1AD82-ED26-6848-87DA-DD315CDCBF30}" presName="thickLine" presStyleLbl="alignNode1" presStyleIdx="5" presStyleCnt="6"/>
      <dgm:spPr/>
    </dgm:pt>
    <dgm:pt modelId="{D3C2A7BD-2A1F-F446-A5CA-1C9D8AB4F648}" type="pres">
      <dgm:prSet presAssocID="{10B1AD82-ED26-6848-87DA-DD315CDCBF30}" presName="horz1" presStyleCnt="0"/>
      <dgm:spPr/>
    </dgm:pt>
    <dgm:pt modelId="{E1284545-5236-4E45-8E6B-D7E9B9AE2C7A}" type="pres">
      <dgm:prSet presAssocID="{10B1AD82-ED26-6848-87DA-DD315CDCBF30}" presName="tx1" presStyleLbl="revTx" presStyleIdx="5" presStyleCnt="6"/>
      <dgm:spPr/>
    </dgm:pt>
    <dgm:pt modelId="{7D70BF98-2896-6A41-816B-3C877DB41D5D}" type="pres">
      <dgm:prSet presAssocID="{10B1AD82-ED26-6848-87DA-DD315CDCBF30}" presName="vert1" presStyleCnt="0"/>
      <dgm:spPr/>
    </dgm:pt>
  </dgm:ptLst>
  <dgm:cxnLst>
    <dgm:cxn modelId="{1E80951C-1210-184D-9095-0119C6063376}" type="presOf" srcId="{13C75909-3B28-CF4C-AB74-8B0317253282}" destId="{402AEBE7-0240-D448-B82B-348EA3AECFC7}" srcOrd="0" destOrd="0" presId="urn:microsoft.com/office/officeart/2008/layout/LinedList"/>
    <dgm:cxn modelId="{749ED269-8FB6-D24A-ABBE-0C501B31D396}" srcId="{A98CCA91-E49D-1242-A506-60E994CA685E}" destId="{4A53C24C-C847-F049-ABD0-9D52216D4DD4}" srcOrd="2" destOrd="0" parTransId="{63F86BE8-BF41-9846-9609-60322029F057}" sibTransId="{777B6587-79D1-9940-AD07-B1EA55BB3134}"/>
    <dgm:cxn modelId="{755CF888-0514-DA48-8D1D-427A168D9600}" srcId="{A98CCA91-E49D-1242-A506-60E994CA685E}" destId="{10B1AD82-ED26-6848-87DA-DD315CDCBF30}" srcOrd="5" destOrd="0" parTransId="{6CF422DD-3FF8-9542-82D9-7F98B8CFB383}" sibTransId="{F8751FDF-2849-E944-BB51-8C651C87F584}"/>
    <dgm:cxn modelId="{DD748A97-9147-974A-8DA1-D0D10709737F}" type="presOf" srcId="{AE34D7ED-DE1E-A248-AC70-4FF9B6C7FEF1}" destId="{3DA799A5-2B0A-1342-88AD-9ADF9B86D5A5}" srcOrd="0" destOrd="0" presId="urn:microsoft.com/office/officeart/2008/layout/LinedList"/>
    <dgm:cxn modelId="{9A2AF297-DA86-644A-A597-6EF92AEA99A4}" srcId="{A98CCA91-E49D-1242-A506-60E994CA685E}" destId="{AE34D7ED-DE1E-A248-AC70-4FF9B6C7FEF1}" srcOrd="4" destOrd="0" parTransId="{14470674-85F0-A94D-BD8B-7BE2D28FFCE6}" sibTransId="{D61A1CC1-94B3-674B-B03D-C9C5E4CDB1CF}"/>
    <dgm:cxn modelId="{2C3610AB-0118-AB47-A36E-7A85560A892D}" type="presOf" srcId="{10B1AD82-ED26-6848-87DA-DD315CDCBF30}" destId="{E1284545-5236-4E45-8E6B-D7E9B9AE2C7A}" srcOrd="0" destOrd="0" presId="urn:microsoft.com/office/officeart/2008/layout/LinedList"/>
    <dgm:cxn modelId="{9E71D7CA-11F9-AC45-A0B7-32945DACD020}" type="presOf" srcId="{A98CCA91-E49D-1242-A506-60E994CA685E}" destId="{7B239575-B0BA-AF4D-8853-06EA17B15856}" srcOrd="0" destOrd="0" presId="urn:microsoft.com/office/officeart/2008/layout/LinedList"/>
    <dgm:cxn modelId="{99687DCF-0B9D-CF45-9935-C078476562EF}" type="presOf" srcId="{4A53C24C-C847-F049-ABD0-9D52216D4DD4}" destId="{5C450758-875E-DD4E-849C-40A600EB448B}" srcOrd="0" destOrd="0" presId="urn:microsoft.com/office/officeart/2008/layout/LinedList"/>
    <dgm:cxn modelId="{60524DE3-3ADC-AB4A-A2DC-BB977426E1F5}" type="presOf" srcId="{14C2CD2F-A565-B04B-B19B-A2F8C29278A4}" destId="{26B1A832-1538-2E4F-AD54-F7769256E80D}" srcOrd="0" destOrd="0" presId="urn:microsoft.com/office/officeart/2008/layout/LinedList"/>
    <dgm:cxn modelId="{6908D8E4-C337-834C-B7F0-89AB8C4CA4DC}" srcId="{A98CCA91-E49D-1242-A506-60E994CA685E}" destId="{30A9762D-F3AF-484A-B2EB-AEEC33012EB6}" srcOrd="0" destOrd="0" parTransId="{B250BDE5-D302-5944-B502-804555F7CB52}" sibTransId="{55C3700E-116A-2D49-9F3C-C2D4A076B325}"/>
    <dgm:cxn modelId="{848CCBE5-4EEB-F54D-A74A-274A884BB2A4}" type="presOf" srcId="{30A9762D-F3AF-484A-B2EB-AEEC33012EB6}" destId="{F0FCC2DC-E568-404C-A4CC-009177FC11CC}" srcOrd="0" destOrd="0" presId="urn:microsoft.com/office/officeart/2008/layout/LinedList"/>
    <dgm:cxn modelId="{249671EE-C7BE-3143-9461-574049167F5D}" srcId="{A98CCA91-E49D-1242-A506-60E994CA685E}" destId="{14C2CD2F-A565-B04B-B19B-A2F8C29278A4}" srcOrd="1" destOrd="0" parTransId="{49D28C58-588A-814F-9286-D0791B7DA85D}" sibTransId="{208F65A9-64F3-D245-82B1-049C1636CB37}"/>
    <dgm:cxn modelId="{1EB99DF6-2AAA-5444-AD3C-1EF526BE8387}" srcId="{A98CCA91-E49D-1242-A506-60E994CA685E}" destId="{13C75909-3B28-CF4C-AB74-8B0317253282}" srcOrd="3" destOrd="0" parTransId="{8FAF8D81-C113-0A43-A86B-5B36C5C2C339}" sibTransId="{028D1EFB-2EB7-6542-A11F-4A41DD4A7C3D}"/>
    <dgm:cxn modelId="{D620B7AB-E3E6-3342-A484-250C303D8D88}" type="presParOf" srcId="{7B239575-B0BA-AF4D-8853-06EA17B15856}" destId="{8150B9E8-80B1-BC42-8008-69BB9FE54F11}" srcOrd="0" destOrd="0" presId="urn:microsoft.com/office/officeart/2008/layout/LinedList"/>
    <dgm:cxn modelId="{A32FA700-3F97-544B-8ADD-C6E89C95166F}" type="presParOf" srcId="{7B239575-B0BA-AF4D-8853-06EA17B15856}" destId="{C5A49315-2ED3-3441-83F0-19FD9A4711AA}" srcOrd="1" destOrd="0" presId="urn:microsoft.com/office/officeart/2008/layout/LinedList"/>
    <dgm:cxn modelId="{9DC297BB-1F3A-134B-9C42-E49FC973A758}" type="presParOf" srcId="{C5A49315-2ED3-3441-83F0-19FD9A4711AA}" destId="{F0FCC2DC-E568-404C-A4CC-009177FC11CC}" srcOrd="0" destOrd="0" presId="urn:microsoft.com/office/officeart/2008/layout/LinedList"/>
    <dgm:cxn modelId="{361D5505-F224-264D-B523-4ED4935FD696}" type="presParOf" srcId="{C5A49315-2ED3-3441-83F0-19FD9A4711AA}" destId="{EFCBCB48-204F-1A43-B702-392E764661A4}" srcOrd="1" destOrd="0" presId="urn:microsoft.com/office/officeart/2008/layout/LinedList"/>
    <dgm:cxn modelId="{7E020719-9716-CD4C-ADE5-433A5E718DA8}" type="presParOf" srcId="{7B239575-B0BA-AF4D-8853-06EA17B15856}" destId="{8EE1A039-B449-204D-8289-3582183FDDC3}" srcOrd="2" destOrd="0" presId="urn:microsoft.com/office/officeart/2008/layout/LinedList"/>
    <dgm:cxn modelId="{B162F243-B29F-3444-A413-C5B9B2283409}" type="presParOf" srcId="{7B239575-B0BA-AF4D-8853-06EA17B15856}" destId="{AE0D3EB4-7CF7-C947-8EB9-94FE1208B03F}" srcOrd="3" destOrd="0" presId="urn:microsoft.com/office/officeart/2008/layout/LinedList"/>
    <dgm:cxn modelId="{9F8CDD96-DA2C-664C-8B81-F1CE6829AE23}" type="presParOf" srcId="{AE0D3EB4-7CF7-C947-8EB9-94FE1208B03F}" destId="{26B1A832-1538-2E4F-AD54-F7769256E80D}" srcOrd="0" destOrd="0" presId="urn:microsoft.com/office/officeart/2008/layout/LinedList"/>
    <dgm:cxn modelId="{8D5B7070-6C52-DB46-840E-C2F2027AF588}" type="presParOf" srcId="{AE0D3EB4-7CF7-C947-8EB9-94FE1208B03F}" destId="{ED85BDE5-B647-3740-8129-45D846574EE9}" srcOrd="1" destOrd="0" presId="urn:microsoft.com/office/officeart/2008/layout/LinedList"/>
    <dgm:cxn modelId="{30EB43C7-BF28-BC44-94C3-E624C204100E}" type="presParOf" srcId="{7B239575-B0BA-AF4D-8853-06EA17B15856}" destId="{DF5E7899-1C72-3E45-861F-DE7D308E509C}" srcOrd="4" destOrd="0" presId="urn:microsoft.com/office/officeart/2008/layout/LinedList"/>
    <dgm:cxn modelId="{071BEE4E-6A55-3F4B-AA5C-6A6D8F761E9C}" type="presParOf" srcId="{7B239575-B0BA-AF4D-8853-06EA17B15856}" destId="{42260EAF-AAD7-D845-B26D-E63D317436CF}" srcOrd="5" destOrd="0" presId="urn:microsoft.com/office/officeart/2008/layout/LinedList"/>
    <dgm:cxn modelId="{C9E5AF69-B0E1-8C41-81C0-DCF7D41F1F43}" type="presParOf" srcId="{42260EAF-AAD7-D845-B26D-E63D317436CF}" destId="{5C450758-875E-DD4E-849C-40A600EB448B}" srcOrd="0" destOrd="0" presId="urn:microsoft.com/office/officeart/2008/layout/LinedList"/>
    <dgm:cxn modelId="{A292E184-A519-0D42-9D71-CF9A447A510D}" type="presParOf" srcId="{42260EAF-AAD7-D845-B26D-E63D317436CF}" destId="{36D6B733-C9C4-E54A-B1F8-50045B631E03}" srcOrd="1" destOrd="0" presId="urn:microsoft.com/office/officeart/2008/layout/LinedList"/>
    <dgm:cxn modelId="{B691510D-5795-E84F-9FA1-8494886A4E6A}" type="presParOf" srcId="{7B239575-B0BA-AF4D-8853-06EA17B15856}" destId="{D073A1A6-080A-9545-8C36-97A3B95C7386}" srcOrd="6" destOrd="0" presId="urn:microsoft.com/office/officeart/2008/layout/LinedList"/>
    <dgm:cxn modelId="{54CB4D41-626B-4144-A426-49CB7FCE6968}" type="presParOf" srcId="{7B239575-B0BA-AF4D-8853-06EA17B15856}" destId="{7EA42BF5-2E83-9F46-9101-14CB6411851C}" srcOrd="7" destOrd="0" presId="urn:microsoft.com/office/officeart/2008/layout/LinedList"/>
    <dgm:cxn modelId="{B66BD7F5-9E97-A548-9219-C4FC1A13504E}" type="presParOf" srcId="{7EA42BF5-2E83-9F46-9101-14CB6411851C}" destId="{402AEBE7-0240-D448-B82B-348EA3AECFC7}" srcOrd="0" destOrd="0" presId="urn:microsoft.com/office/officeart/2008/layout/LinedList"/>
    <dgm:cxn modelId="{6C5F3E83-A281-1C4B-A60F-BD38FD1B1AD6}" type="presParOf" srcId="{7EA42BF5-2E83-9F46-9101-14CB6411851C}" destId="{5A969BC9-9C74-C14E-8340-13A486CE6BAC}" srcOrd="1" destOrd="0" presId="urn:microsoft.com/office/officeart/2008/layout/LinedList"/>
    <dgm:cxn modelId="{3BEFB47E-DC7A-D742-B3B0-89240120ED84}" type="presParOf" srcId="{7B239575-B0BA-AF4D-8853-06EA17B15856}" destId="{BFC9DAF2-0BD8-374B-88BE-3B8190F759A7}" srcOrd="8" destOrd="0" presId="urn:microsoft.com/office/officeart/2008/layout/LinedList"/>
    <dgm:cxn modelId="{FA04863D-7CE6-1E4F-91BD-6098AE223087}" type="presParOf" srcId="{7B239575-B0BA-AF4D-8853-06EA17B15856}" destId="{62DEB45C-CE6E-F345-8681-38AA6FBBCFC1}" srcOrd="9" destOrd="0" presId="urn:microsoft.com/office/officeart/2008/layout/LinedList"/>
    <dgm:cxn modelId="{196A26DD-A665-B745-BE6A-3472994E3D06}" type="presParOf" srcId="{62DEB45C-CE6E-F345-8681-38AA6FBBCFC1}" destId="{3DA799A5-2B0A-1342-88AD-9ADF9B86D5A5}" srcOrd="0" destOrd="0" presId="urn:microsoft.com/office/officeart/2008/layout/LinedList"/>
    <dgm:cxn modelId="{4C5A746F-DBD6-294B-96BC-0CACA6DEAFB3}" type="presParOf" srcId="{62DEB45C-CE6E-F345-8681-38AA6FBBCFC1}" destId="{2DD4F713-B9F5-B448-AC89-214D02D211B7}" srcOrd="1" destOrd="0" presId="urn:microsoft.com/office/officeart/2008/layout/LinedList"/>
    <dgm:cxn modelId="{64A40203-D47D-3140-9488-8DC66DA2ECFD}" type="presParOf" srcId="{7B239575-B0BA-AF4D-8853-06EA17B15856}" destId="{1632D962-7779-524A-A364-A3CACC3572DE}" srcOrd="10" destOrd="0" presId="urn:microsoft.com/office/officeart/2008/layout/LinedList"/>
    <dgm:cxn modelId="{BDE1CC5F-BB64-6544-BA68-894B04515114}" type="presParOf" srcId="{7B239575-B0BA-AF4D-8853-06EA17B15856}" destId="{D3C2A7BD-2A1F-F446-A5CA-1C9D8AB4F648}" srcOrd="11" destOrd="0" presId="urn:microsoft.com/office/officeart/2008/layout/LinedList"/>
    <dgm:cxn modelId="{8EA8757E-0354-2C44-8BA5-0795F29A09C4}" type="presParOf" srcId="{D3C2A7BD-2A1F-F446-A5CA-1C9D8AB4F648}" destId="{E1284545-5236-4E45-8E6B-D7E9B9AE2C7A}" srcOrd="0" destOrd="0" presId="urn:microsoft.com/office/officeart/2008/layout/LinedList"/>
    <dgm:cxn modelId="{3EC8DE5A-7AE5-4544-9CE7-98A3132F39BB}" type="presParOf" srcId="{D3C2A7BD-2A1F-F446-A5CA-1C9D8AB4F648}" destId="{7D70BF98-2896-6A41-816B-3C877DB41D5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0EF45E5-42E3-4AC3-867B-0402E38FBB64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B87605B-A527-4A52-A1C5-2D75B7DC6275}">
      <dgm:prSet custT="1"/>
      <dgm:spPr/>
      <dgm:t>
        <a:bodyPr/>
        <a:lstStyle/>
        <a:p>
          <a:r>
            <a:rPr lang="en-US" sz="4000" b="1" i="0" dirty="0"/>
            <a:t>3dcitydb</a:t>
          </a:r>
          <a:endParaRPr lang="en-US" sz="4000" dirty="0"/>
        </a:p>
      </dgm:t>
    </dgm:pt>
    <dgm:pt modelId="{9A130B64-2284-4666-BC3C-E3AF8B8D3CDC}" type="parTrans" cxnId="{A3D6757B-23FC-40E2-8E9D-6784441233E0}">
      <dgm:prSet/>
      <dgm:spPr/>
      <dgm:t>
        <a:bodyPr/>
        <a:lstStyle/>
        <a:p>
          <a:endParaRPr lang="en-US"/>
        </a:p>
      </dgm:t>
    </dgm:pt>
    <dgm:pt modelId="{8AE7D881-72CD-47C9-81A3-428FF109DF7A}" type="sibTrans" cxnId="{A3D6757B-23FC-40E2-8E9D-6784441233E0}">
      <dgm:prSet/>
      <dgm:spPr/>
      <dgm:t>
        <a:bodyPr/>
        <a:lstStyle/>
        <a:p>
          <a:endParaRPr lang="en-US"/>
        </a:p>
      </dgm:t>
    </dgm:pt>
    <dgm:pt modelId="{2230C588-B926-484C-8E20-018BEECB8D15}">
      <dgm:prSet custT="1"/>
      <dgm:spPr/>
      <dgm:t>
        <a:bodyPr/>
        <a:lstStyle/>
        <a:p>
          <a:r>
            <a:rPr lang="en-IN" sz="3600" b="1" i="0" dirty="0" err="1"/>
            <a:t>pgPointcloud</a:t>
          </a:r>
          <a:endParaRPr lang="en-US" sz="3600" dirty="0"/>
        </a:p>
      </dgm:t>
    </dgm:pt>
    <dgm:pt modelId="{F2ABC243-DC03-43F9-B4F8-545BE83D6025}" type="parTrans" cxnId="{38C5E6DB-94AD-48C7-87CC-1A7894236E67}">
      <dgm:prSet/>
      <dgm:spPr/>
      <dgm:t>
        <a:bodyPr/>
        <a:lstStyle/>
        <a:p>
          <a:endParaRPr lang="en-US"/>
        </a:p>
      </dgm:t>
    </dgm:pt>
    <dgm:pt modelId="{85D3F1F0-3DDA-436F-A8BE-6A072EEC3CCA}" type="sibTrans" cxnId="{38C5E6DB-94AD-48C7-87CC-1A7894236E67}">
      <dgm:prSet/>
      <dgm:spPr/>
      <dgm:t>
        <a:bodyPr/>
        <a:lstStyle/>
        <a:p>
          <a:endParaRPr lang="en-US"/>
        </a:p>
      </dgm:t>
    </dgm:pt>
    <dgm:pt modelId="{BF027064-EE58-1949-823E-123FCCF01BA9}" type="pres">
      <dgm:prSet presAssocID="{50EF45E5-42E3-4AC3-867B-0402E38FBB64}" presName="linear" presStyleCnt="0">
        <dgm:presLayoutVars>
          <dgm:animLvl val="lvl"/>
          <dgm:resizeHandles val="exact"/>
        </dgm:presLayoutVars>
      </dgm:prSet>
      <dgm:spPr/>
    </dgm:pt>
    <dgm:pt modelId="{03EDF6C2-2A02-A14C-B0A8-5C4B7FD21F86}" type="pres">
      <dgm:prSet presAssocID="{3B87605B-A527-4A52-A1C5-2D75B7DC627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B8AEE44-EF8F-DF4F-8F48-DBE9CBCB0936}" type="pres">
      <dgm:prSet presAssocID="{8AE7D881-72CD-47C9-81A3-428FF109DF7A}" presName="spacer" presStyleCnt="0"/>
      <dgm:spPr/>
    </dgm:pt>
    <dgm:pt modelId="{43A89C6E-B1E9-BC4D-9060-954EF0FE09B0}" type="pres">
      <dgm:prSet presAssocID="{2230C588-B926-484C-8E20-018BEECB8D15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8474C15-FE0C-F241-A7A9-EC0B08B49A72}" type="presOf" srcId="{50EF45E5-42E3-4AC3-867B-0402E38FBB64}" destId="{BF027064-EE58-1949-823E-123FCCF01BA9}" srcOrd="0" destOrd="0" presId="urn:microsoft.com/office/officeart/2005/8/layout/vList2"/>
    <dgm:cxn modelId="{A3D6757B-23FC-40E2-8E9D-6784441233E0}" srcId="{50EF45E5-42E3-4AC3-867B-0402E38FBB64}" destId="{3B87605B-A527-4A52-A1C5-2D75B7DC6275}" srcOrd="0" destOrd="0" parTransId="{9A130B64-2284-4666-BC3C-E3AF8B8D3CDC}" sibTransId="{8AE7D881-72CD-47C9-81A3-428FF109DF7A}"/>
    <dgm:cxn modelId="{F9FC02A1-C5FA-9043-9E2A-A9D9778F91D7}" type="presOf" srcId="{2230C588-B926-484C-8E20-018BEECB8D15}" destId="{43A89C6E-B1E9-BC4D-9060-954EF0FE09B0}" srcOrd="0" destOrd="0" presId="urn:microsoft.com/office/officeart/2005/8/layout/vList2"/>
    <dgm:cxn modelId="{0075F0CF-6D7C-044D-AD67-450D1E23FD91}" type="presOf" srcId="{3B87605B-A527-4A52-A1C5-2D75B7DC6275}" destId="{03EDF6C2-2A02-A14C-B0A8-5C4B7FD21F86}" srcOrd="0" destOrd="0" presId="urn:microsoft.com/office/officeart/2005/8/layout/vList2"/>
    <dgm:cxn modelId="{38C5E6DB-94AD-48C7-87CC-1A7894236E67}" srcId="{50EF45E5-42E3-4AC3-867B-0402E38FBB64}" destId="{2230C588-B926-484C-8E20-018BEECB8D15}" srcOrd="1" destOrd="0" parTransId="{F2ABC243-DC03-43F9-B4F8-545BE83D6025}" sibTransId="{85D3F1F0-3DDA-436F-A8BE-6A072EEC3CCA}"/>
    <dgm:cxn modelId="{324EAF35-EAA4-D94B-87E6-6EE53DA1DF7C}" type="presParOf" srcId="{BF027064-EE58-1949-823E-123FCCF01BA9}" destId="{03EDF6C2-2A02-A14C-B0A8-5C4B7FD21F86}" srcOrd="0" destOrd="0" presId="urn:microsoft.com/office/officeart/2005/8/layout/vList2"/>
    <dgm:cxn modelId="{B4FAEAE7-D903-BB42-ACFB-EB997DE126DF}" type="presParOf" srcId="{BF027064-EE58-1949-823E-123FCCF01BA9}" destId="{6B8AEE44-EF8F-DF4F-8F48-DBE9CBCB0936}" srcOrd="1" destOrd="0" presId="urn:microsoft.com/office/officeart/2005/8/layout/vList2"/>
    <dgm:cxn modelId="{3D6F16BB-935B-F645-9CD2-2CB4E4717A5B}" type="presParOf" srcId="{BF027064-EE58-1949-823E-123FCCF01BA9}" destId="{43A89C6E-B1E9-BC4D-9060-954EF0FE09B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796EC3-765E-4D22-8273-37F639E0A1A5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5369B759-16B7-4170-ADDC-E1AE7C940BA9}">
      <dgm:prSet custT="1"/>
      <dgm:spPr/>
      <dgm:t>
        <a:bodyPr/>
        <a:lstStyle/>
        <a:p>
          <a:r>
            <a:rPr lang="en-US" sz="2000" dirty="0"/>
            <a:t>Developed in 2001 at Refractions Research by Paul Ramsey</a:t>
          </a:r>
        </a:p>
      </dgm:t>
    </dgm:pt>
    <dgm:pt modelId="{5B42A368-B558-41D7-AA15-950E482A39B8}" type="parTrans" cxnId="{80413C21-8930-4E12-80A5-414EDCC9CBD6}">
      <dgm:prSet/>
      <dgm:spPr/>
      <dgm:t>
        <a:bodyPr/>
        <a:lstStyle/>
        <a:p>
          <a:endParaRPr lang="en-US"/>
        </a:p>
      </dgm:t>
    </dgm:pt>
    <dgm:pt modelId="{D3B21479-1915-421E-9A9A-CFC8DC8176B5}" type="sibTrans" cxnId="{80413C21-8930-4E12-80A5-414EDCC9CBD6}">
      <dgm:prSet/>
      <dgm:spPr/>
      <dgm:t>
        <a:bodyPr/>
        <a:lstStyle/>
        <a:p>
          <a:endParaRPr lang="en-US"/>
        </a:p>
      </dgm:t>
    </dgm:pt>
    <dgm:pt modelId="{1AB6BD8E-64C9-4133-A26E-E78BEEBF2DA6}">
      <dgm:prSet custT="1"/>
      <dgm:spPr/>
      <dgm:t>
        <a:bodyPr/>
        <a:lstStyle/>
        <a:p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PostGIS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was developed to address the challenges by </a:t>
          </a:r>
          <a:r>
            <a:rPr kumimoji="1" lang="en-US" sz="20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rPr>
            <a:t>extending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the capabilities of PostgreSQL, to handle geospatial data seamlessly.</a:t>
          </a:r>
        </a:p>
      </dgm:t>
    </dgm:pt>
    <dgm:pt modelId="{36836760-C01B-46A9-B53F-2F8858A46FB7}" type="parTrans" cxnId="{53A957D3-DF0F-4C8E-BE82-FA4985C9FA01}">
      <dgm:prSet/>
      <dgm:spPr/>
      <dgm:t>
        <a:bodyPr/>
        <a:lstStyle/>
        <a:p>
          <a:endParaRPr lang="en-US"/>
        </a:p>
      </dgm:t>
    </dgm:pt>
    <dgm:pt modelId="{2EF39C2F-5D79-4F30-9221-EA56B9A3EE77}" type="sibTrans" cxnId="{53A957D3-DF0F-4C8E-BE82-FA4985C9FA01}">
      <dgm:prSet/>
      <dgm:spPr/>
      <dgm:t>
        <a:bodyPr/>
        <a:lstStyle/>
        <a:p>
          <a:endParaRPr lang="en-US"/>
        </a:p>
      </dgm:t>
    </dgm:pt>
    <dgm:pt modelId="{DB632ECF-D6A9-4E43-8A32-87233E8BE835}">
      <dgm:prSet custT="1"/>
      <dgm:spPr/>
      <dgm:t>
        <a:bodyPr/>
        <a:lstStyle/>
        <a:p>
          <a:r>
            <a:rPr lang="en-US" sz="2000" dirty="0" err="1"/>
            <a:t>PostGIS</a:t>
          </a:r>
          <a:r>
            <a:rPr lang="en-US" sz="2000" dirty="0"/>
            <a:t> empowers users to perform advanced spatial analyses within the familiar SQL environment of PostgreSQL</a:t>
          </a:r>
        </a:p>
      </dgm:t>
    </dgm:pt>
    <dgm:pt modelId="{0F6D476A-0E5E-4CEB-A447-08A6A0CB2D38}" type="parTrans" cxnId="{00BA83D2-CB83-4331-AEB5-92A7EB2B9F5C}">
      <dgm:prSet/>
      <dgm:spPr/>
      <dgm:t>
        <a:bodyPr/>
        <a:lstStyle/>
        <a:p>
          <a:endParaRPr lang="en-US"/>
        </a:p>
      </dgm:t>
    </dgm:pt>
    <dgm:pt modelId="{FA1D81BF-9569-4094-8BC3-4AD7B23E0DD3}" type="sibTrans" cxnId="{00BA83D2-CB83-4331-AEB5-92A7EB2B9F5C}">
      <dgm:prSet/>
      <dgm:spPr/>
      <dgm:t>
        <a:bodyPr/>
        <a:lstStyle/>
        <a:p>
          <a:endParaRPr lang="en-US"/>
        </a:p>
      </dgm:t>
    </dgm:pt>
    <dgm:pt modelId="{3F3D2AAE-3E6D-4EB4-A9BE-06A3863E5519}">
      <dgm:prSet custT="1"/>
      <dgm:spPr/>
      <dgm:t>
        <a:bodyPr/>
        <a:lstStyle/>
        <a:p>
          <a:r>
            <a:rPr kumimoji="1" lang="en-US" sz="2000" dirty="0" err="1"/>
            <a:t>PostGIS</a:t>
          </a:r>
          <a:r>
            <a:rPr kumimoji="1" lang="en-US" sz="2000" dirty="0"/>
            <a:t> extends the capabilities of the PostgreSQL relational database by adding support for storing, indexing, and querying geospatial data.</a:t>
          </a:r>
          <a:endParaRPr lang="en-US" sz="2000" dirty="0"/>
        </a:p>
      </dgm:t>
    </dgm:pt>
    <dgm:pt modelId="{573C0261-B2A2-4C70-B523-244B298739C2}" type="sibTrans" cxnId="{13302722-7489-42C4-9C62-8D8BC72171CA}">
      <dgm:prSet/>
      <dgm:spPr/>
      <dgm:t>
        <a:bodyPr/>
        <a:lstStyle/>
        <a:p>
          <a:endParaRPr lang="en-US"/>
        </a:p>
      </dgm:t>
    </dgm:pt>
    <dgm:pt modelId="{4CA12F62-892C-4B5B-A56C-A0823474EB16}" type="parTrans" cxnId="{13302722-7489-42C4-9C62-8D8BC72171CA}">
      <dgm:prSet/>
      <dgm:spPr/>
      <dgm:t>
        <a:bodyPr/>
        <a:lstStyle/>
        <a:p>
          <a:endParaRPr lang="en-US"/>
        </a:p>
      </dgm:t>
    </dgm:pt>
    <dgm:pt modelId="{E4869C3C-0D3C-E64E-8DD2-627E61770A0E}" type="pres">
      <dgm:prSet presAssocID="{23796EC3-765E-4D22-8273-37F639E0A1A5}" presName="linear" presStyleCnt="0">
        <dgm:presLayoutVars>
          <dgm:animLvl val="lvl"/>
          <dgm:resizeHandles val="exact"/>
        </dgm:presLayoutVars>
      </dgm:prSet>
      <dgm:spPr/>
    </dgm:pt>
    <dgm:pt modelId="{DA373795-72BA-EB45-9752-9E375E0AA5A7}" type="pres">
      <dgm:prSet presAssocID="{3F3D2AAE-3E6D-4EB4-A9BE-06A3863E5519}" presName="parentText" presStyleLbl="node1" presStyleIdx="0" presStyleCnt="4" custLinFactNeighborX="1810" custLinFactNeighborY="71236">
        <dgm:presLayoutVars>
          <dgm:chMax val="0"/>
          <dgm:bulletEnabled val="1"/>
        </dgm:presLayoutVars>
      </dgm:prSet>
      <dgm:spPr/>
    </dgm:pt>
    <dgm:pt modelId="{494CA963-7416-A043-97A5-B545AB169E15}" type="pres">
      <dgm:prSet presAssocID="{573C0261-B2A2-4C70-B523-244B298739C2}" presName="spacer" presStyleCnt="0"/>
      <dgm:spPr/>
    </dgm:pt>
    <dgm:pt modelId="{329446ED-48BC-F344-BF41-D79B7431C24F}" type="pres">
      <dgm:prSet presAssocID="{5369B759-16B7-4170-ADDC-E1AE7C940BA9}" presName="parentText" presStyleLbl="node1" presStyleIdx="1" presStyleCnt="4" custLinFactY="-4872" custLinFactNeighborY="-100000">
        <dgm:presLayoutVars>
          <dgm:chMax val="0"/>
          <dgm:bulletEnabled val="1"/>
        </dgm:presLayoutVars>
      </dgm:prSet>
      <dgm:spPr/>
    </dgm:pt>
    <dgm:pt modelId="{C5DD6DEA-1554-EE49-A143-3EF6A40AC2B7}" type="pres">
      <dgm:prSet presAssocID="{D3B21479-1915-421E-9A9A-CFC8DC8176B5}" presName="spacer" presStyleCnt="0"/>
      <dgm:spPr/>
    </dgm:pt>
    <dgm:pt modelId="{59F2955B-3776-AD40-83C5-39AC60FC03B4}" type="pres">
      <dgm:prSet presAssocID="{1AB6BD8E-64C9-4133-A26E-E78BEEBF2DA6}" presName="parentText" presStyleLbl="node1" presStyleIdx="2" presStyleCnt="4" custLinFactY="-18562" custLinFactNeighborX="-129" custLinFactNeighborY="-100000">
        <dgm:presLayoutVars>
          <dgm:chMax val="0"/>
          <dgm:bulletEnabled val="1"/>
        </dgm:presLayoutVars>
      </dgm:prSet>
      <dgm:spPr/>
    </dgm:pt>
    <dgm:pt modelId="{6BA83511-0EAC-9B45-867B-02DFCB4ECDC9}" type="pres">
      <dgm:prSet presAssocID="{2EF39C2F-5D79-4F30-9221-EA56B9A3EE77}" presName="spacer" presStyleCnt="0"/>
      <dgm:spPr/>
    </dgm:pt>
    <dgm:pt modelId="{C6293981-7C3B-904C-931E-B504CDA0E9FA}" type="pres">
      <dgm:prSet presAssocID="{DB632ECF-D6A9-4E43-8A32-87233E8BE835}" presName="parentText" presStyleLbl="node1" presStyleIdx="3" presStyleCnt="4" custLinFactY="-22676" custLinFactNeighborY="-100000">
        <dgm:presLayoutVars>
          <dgm:chMax val="0"/>
          <dgm:bulletEnabled val="1"/>
        </dgm:presLayoutVars>
      </dgm:prSet>
      <dgm:spPr/>
    </dgm:pt>
  </dgm:ptLst>
  <dgm:cxnLst>
    <dgm:cxn modelId="{BFE87D0D-F7DE-6B4E-A8E7-338C8DA30984}" type="presOf" srcId="{DB632ECF-D6A9-4E43-8A32-87233E8BE835}" destId="{C6293981-7C3B-904C-931E-B504CDA0E9FA}" srcOrd="0" destOrd="0" presId="urn:microsoft.com/office/officeart/2005/8/layout/vList2"/>
    <dgm:cxn modelId="{6DB4AC14-E573-4E47-8573-C6520D7A5C8F}" type="presOf" srcId="{3F3D2AAE-3E6D-4EB4-A9BE-06A3863E5519}" destId="{DA373795-72BA-EB45-9752-9E375E0AA5A7}" srcOrd="0" destOrd="0" presId="urn:microsoft.com/office/officeart/2005/8/layout/vList2"/>
    <dgm:cxn modelId="{80413C21-8930-4E12-80A5-414EDCC9CBD6}" srcId="{23796EC3-765E-4D22-8273-37F639E0A1A5}" destId="{5369B759-16B7-4170-ADDC-E1AE7C940BA9}" srcOrd="1" destOrd="0" parTransId="{5B42A368-B558-41D7-AA15-950E482A39B8}" sibTransId="{D3B21479-1915-421E-9A9A-CFC8DC8176B5}"/>
    <dgm:cxn modelId="{13302722-7489-42C4-9C62-8D8BC72171CA}" srcId="{23796EC3-765E-4D22-8273-37F639E0A1A5}" destId="{3F3D2AAE-3E6D-4EB4-A9BE-06A3863E5519}" srcOrd="0" destOrd="0" parTransId="{4CA12F62-892C-4B5B-A56C-A0823474EB16}" sibTransId="{573C0261-B2A2-4C70-B523-244B298739C2}"/>
    <dgm:cxn modelId="{9969DA5E-9CA1-694E-B8A8-A1DF74C403DD}" type="presOf" srcId="{23796EC3-765E-4D22-8273-37F639E0A1A5}" destId="{E4869C3C-0D3C-E64E-8DD2-627E61770A0E}" srcOrd="0" destOrd="0" presId="urn:microsoft.com/office/officeart/2005/8/layout/vList2"/>
    <dgm:cxn modelId="{00BA83D2-CB83-4331-AEB5-92A7EB2B9F5C}" srcId="{23796EC3-765E-4D22-8273-37F639E0A1A5}" destId="{DB632ECF-D6A9-4E43-8A32-87233E8BE835}" srcOrd="3" destOrd="0" parTransId="{0F6D476A-0E5E-4CEB-A447-08A6A0CB2D38}" sibTransId="{FA1D81BF-9569-4094-8BC3-4AD7B23E0DD3}"/>
    <dgm:cxn modelId="{53A957D3-DF0F-4C8E-BE82-FA4985C9FA01}" srcId="{23796EC3-765E-4D22-8273-37F639E0A1A5}" destId="{1AB6BD8E-64C9-4133-A26E-E78BEEBF2DA6}" srcOrd="2" destOrd="0" parTransId="{36836760-C01B-46A9-B53F-2F8858A46FB7}" sibTransId="{2EF39C2F-5D79-4F30-9221-EA56B9A3EE77}"/>
    <dgm:cxn modelId="{90A566ED-1584-4443-90B1-8D5B541A6A96}" type="presOf" srcId="{1AB6BD8E-64C9-4133-A26E-E78BEEBF2DA6}" destId="{59F2955B-3776-AD40-83C5-39AC60FC03B4}" srcOrd="0" destOrd="0" presId="urn:microsoft.com/office/officeart/2005/8/layout/vList2"/>
    <dgm:cxn modelId="{FF782EFC-EDE5-294E-8836-D9C95CF13C1E}" type="presOf" srcId="{5369B759-16B7-4170-ADDC-E1AE7C940BA9}" destId="{329446ED-48BC-F344-BF41-D79B7431C24F}" srcOrd="0" destOrd="0" presId="urn:microsoft.com/office/officeart/2005/8/layout/vList2"/>
    <dgm:cxn modelId="{6932CD75-457C-9442-B30C-0981F0F177B8}" type="presParOf" srcId="{E4869C3C-0D3C-E64E-8DD2-627E61770A0E}" destId="{DA373795-72BA-EB45-9752-9E375E0AA5A7}" srcOrd="0" destOrd="0" presId="urn:microsoft.com/office/officeart/2005/8/layout/vList2"/>
    <dgm:cxn modelId="{F17ED9D7-B8E3-2944-96FE-7F0224D074A8}" type="presParOf" srcId="{E4869C3C-0D3C-E64E-8DD2-627E61770A0E}" destId="{494CA963-7416-A043-97A5-B545AB169E15}" srcOrd="1" destOrd="0" presId="urn:microsoft.com/office/officeart/2005/8/layout/vList2"/>
    <dgm:cxn modelId="{7FF6E277-8FA9-3E42-BFBE-D6B1B40206D2}" type="presParOf" srcId="{E4869C3C-0D3C-E64E-8DD2-627E61770A0E}" destId="{329446ED-48BC-F344-BF41-D79B7431C24F}" srcOrd="2" destOrd="0" presId="urn:microsoft.com/office/officeart/2005/8/layout/vList2"/>
    <dgm:cxn modelId="{FB68C910-D127-C94F-8DAA-DC286C021F8F}" type="presParOf" srcId="{E4869C3C-0D3C-E64E-8DD2-627E61770A0E}" destId="{C5DD6DEA-1554-EE49-A143-3EF6A40AC2B7}" srcOrd="3" destOrd="0" presId="urn:microsoft.com/office/officeart/2005/8/layout/vList2"/>
    <dgm:cxn modelId="{C1D8A3C8-CC33-A840-8761-F4F6837ED033}" type="presParOf" srcId="{E4869C3C-0D3C-E64E-8DD2-627E61770A0E}" destId="{59F2955B-3776-AD40-83C5-39AC60FC03B4}" srcOrd="4" destOrd="0" presId="urn:microsoft.com/office/officeart/2005/8/layout/vList2"/>
    <dgm:cxn modelId="{3B259568-EF32-B446-B902-6E24296D2F31}" type="presParOf" srcId="{E4869C3C-0D3C-E64E-8DD2-627E61770A0E}" destId="{6BA83511-0EAC-9B45-867B-02DFCB4ECDC9}" srcOrd="5" destOrd="0" presId="urn:microsoft.com/office/officeart/2005/8/layout/vList2"/>
    <dgm:cxn modelId="{F4BFFCD2-580C-FD43-953A-93EFE8C78938}" type="presParOf" srcId="{E4869C3C-0D3C-E64E-8DD2-627E61770A0E}" destId="{C6293981-7C3B-904C-931E-B504CDA0E9F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7663D4-0309-498E-9973-FCEFA5E9678F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6F657B-3D4A-4352-9F6F-46BA8F5658E8}">
      <dgm:prSet/>
      <dgm:spPr/>
      <dgm:t>
        <a:bodyPr/>
        <a:lstStyle/>
        <a:p>
          <a:r>
            <a:rPr lang="en-US" b="1"/>
            <a:t>Spatial Data Storage</a:t>
          </a:r>
          <a:endParaRPr lang="en-US"/>
        </a:p>
      </dgm:t>
    </dgm:pt>
    <dgm:pt modelId="{76D876FC-EC83-469D-8466-5C37E813363D}" type="parTrans" cxnId="{4A3E1963-53EC-4361-9CE4-EEFFAA6FC773}">
      <dgm:prSet/>
      <dgm:spPr/>
      <dgm:t>
        <a:bodyPr/>
        <a:lstStyle/>
        <a:p>
          <a:endParaRPr lang="en-US" sz="1400"/>
        </a:p>
      </dgm:t>
    </dgm:pt>
    <dgm:pt modelId="{49478711-ABC7-4D18-A117-7C61665EEF56}" type="sibTrans" cxnId="{4A3E1963-53EC-4361-9CE4-EEFFAA6FC773}">
      <dgm:prSet/>
      <dgm:spPr/>
      <dgm:t>
        <a:bodyPr/>
        <a:lstStyle/>
        <a:p>
          <a:endParaRPr lang="en-US"/>
        </a:p>
      </dgm:t>
    </dgm:pt>
    <dgm:pt modelId="{140566E7-E555-42B0-8511-F224AE209648}">
      <dgm:prSet/>
      <dgm:spPr/>
      <dgm:t>
        <a:bodyPr/>
        <a:lstStyle/>
        <a:p>
          <a:r>
            <a:rPr lang="en-US" b="1"/>
            <a:t>Spatial Indexing</a:t>
          </a:r>
          <a:endParaRPr lang="en-US"/>
        </a:p>
      </dgm:t>
    </dgm:pt>
    <dgm:pt modelId="{9AF07B5D-54DB-42A5-9EC7-C9AFB80EB98A}" type="parTrans" cxnId="{A4B00D53-0745-44E2-8F93-DA139EEFB3AA}">
      <dgm:prSet/>
      <dgm:spPr/>
      <dgm:t>
        <a:bodyPr/>
        <a:lstStyle/>
        <a:p>
          <a:endParaRPr lang="en-US" sz="1400"/>
        </a:p>
      </dgm:t>
    </dgm:pt>
    <dgm:pt modelId="{2A01D050-FB2B-4A15-9435-B325E0677217}" type="sibTrans" cxnId="{A4B00D53-0745-44E2-8F93-DA139EEFB3AA}">
      <dgm:prSet/>
      <dgm:spPr/>
      <dgm:t>
        <a:bodyPr/>
        <a:lstStyle/>
        <a:p>
          <a:endParaRPr lang="en-US"/>
        </a:p>
      </dgm:t>
    </dgm:pt>
    <dgm:pt modelId="{23856613-6730-4AD6-BE68-F3D43CD964E1}">
      <dgm:prSet/>
      <dgm:spPr/>
      <dgm:t>
        <a:bodyPr/>
        <a:lstStyle/>
        <a:p>
          <a:r>
            <a:rPr lang="en-US" b="1"/>
            <a:t>Spatial Functions</a:t>
          </a:r>
          <a:endParaRPr lang="en-US"/>
        </a:p>
      </dgm:t>
    </dgm:pt>
    <dgm:pt modelId="{1EBBF31E-F2EC-4056-BD22-C5DAA8535CAC}" type="parTrans" cxnId="{6F7BC2CD-D9FE-4E71-8267-39A1341DD3E6}">
      <dgm:prSet/>
      <dgm:spPr/>
      <dgm:t>
        <a:bodyPr/>
        <a:lstStyle/>
        <a:p>
          <a:endParaRPr lang="en-US" sz="1400"/>
        </a:p>
      </dgm:t>
    </dgm:pt>
    <dgm:pt modelId="{50102EF8-CD8C-4D28-A88B-77BBC8AA50CD}" type="sibTrans" cxnId="{6F7BC2CD-D9FE-4E71-8267-39A1341DD3E6}">
      <dgm:prSet/>
      <dgm:spPr/>
      <dgm:t>
        <a:bodyPr/>
        <a:lstStyle/>
        <a:p>
          <a:endParaRPr lang="en-US"/>
        </a:p>
      </dgm:t>
    </dgm:pt>
    <dgm:pt modelId="{B110F924-F790-4AA4-9276-A846448F99DB}">
      <dgm:prSet/>
      <dgm:spPr/>
      <dgm:t>
        <a:bodyPr/>
        <a:lstStyle/>
        <a:p>
          <a:r>
            <a:rPr lang="en-US" b="1"/>
            <a:t>Geometry Processing</a:t>
          </a:r>
          <a:endParaRPr lang="en-US"/>
        </a:p>
      </dgm:t>
    </dgm:pt>
    <dgm:pt modelId="{84164FC2-D8FB-41A0-8CC0-A00579C932CE}" type="parTrans" cxnId="{E3A6B1BB-4C93-4737-AF46-E2B6FE0036BE}">
      <dgm:prSet/>
      <dgm:spPr/>
      <dgm:t>
        <a:bodyPr/>
        <a:lstStyle/>
        <a:p>
          <a:endParaRPr lang="en-US" sz="1400"/>
        </a:p>
      </dgm:t>
    </dgm:pt>
    <dgm:pt modelId="{0402BED9-A030-4C87-97E1-F79DFF0E6C9B}" type="sibTrans" cxnId="{E3A6B1BB-4C93-4737-AF46-E2B6FE0036BE}">
      <dgm:prSet/>
      <dgm:spPr/>
      <dgm:t>
        <a:bodyPr/>
        <a:lstStyle/>
        <a:p>
          <a:endParaRPr lang="en-US"/>
        </a:p>
      </dgm:t>
    </dgm:pt>
    <dgm:pt modelId="{8C43AD01-A3F1-4143-8081-31EE00AF87B7}">
      <dgm:prSet/>
      <dgm:spPr/>
      <dgm:t>
        <a:bodyPr/>
        <a:lstStyle/>
        <a:p>
          <a:r>
            <a:rPr lang="en-US" b="1"/>
            <a:t>Raster Data Support</a:t>
          </a:r>
          <a:endParaRPr lang="en-US"/>
        </a:p>
      </dgm:t>
    </dgm:pt>
    <dgm:pt modelId="{01052BD0-4460-4C03-B5CD-40CBDEDC1B39}" type="parTrans" cxnId="{5FAFBBF1-E93E-4A24-B264-E6F5A29188B0}">
      <dgm:prSet/>
      <dgm:spPr/>
      <dgm:t>
        <a:bodyPr/>
        <a:lstStyle/>
        <a:p>
          <a:endParaRPr lang="en-US" sz="1400"/>
        </a:p>
      </dgm:t>
    </dgm:pt>
    <dgm:pt modelId="{A26800E4-0C57-480D-8393-174446CB9738}" type="sibTrans" cxnId="{5FAFBBF1-E93E-4A24-B264-E6F5A29188B0}">
      <dgm:prSet/>
      <dgm:spPr/>
      <dgm:t>
        <a:bodyPr/>
        <a:lstStyle/>
        <a:p>
          <a:endParaRPr lang="en-US"/>
        </a:p>
      </dgm:t>
    </dgm:pt>
    <dgm:pt modelId="{97266315-4A4F-4E24-8BC3-8032DA738E87}">
      <dgm:prSet/>
      <dgm:spPr/>
      <dgm:t>
        <a:bodyPr/>
        <a:lstStyle/>
        <a:p>
          <a:r>
            <a:rPr lang="en-US" b="1"/>
            <a:t>Geocoding and Reverse Geocoding</a:t>
          </a:r>
          <a:endParaRPr lang="en-US"/>
        </a:p>
      </dgm:t>
    </dgm:pt>
    <dgm:pt modelId="{1B3B282C-3DCF-4CBA-81B6-FDB1885BD6E0}" type="parTrans" cxnId="{151D3B05-F02C-475C-AA5D-6C9F1DD6F7F9}">
      <dgm:prSet/>
      <dgm:spPr/>
      <dgm:t>
        <a:bodyPr/>
        <a:lstStyle/>
        <a:p>
          <a:endParaRPr lang="en-US" sz="1400"/>
        </a:p>
      </dgm:t>
    </dgm:pt>
    <dgm:pt modelId="{B2EA9539-A643-4DFF-9938-BC7CE3AB8878}" type="sibTrans" cxnId="{151D3B05-F02C-475C-AA5D-6C9F1DD6F7F9}">
      <dgm:prSet/>
      <dgm:spPr/>
      <dgm:t>
        <a:bodyPr/>
        <a:lstStyle/>
        <a:p>
          <a:endParaRPr lang="en-US"/>
        </a:p>
      </dgm:t>
    </dgm:pt>
    <dgm:pt modelId="{02D710AA-D8E3-4587-9CE2-E849CDC40527}">
      <dgm:prSet/>
      <dgm:spPr/>
      <dgm:t>
        <a:bodyPr/>
        <a:lstStyle/>
        <a:p>
          <a:r>
            <a:rPr lang="en-US" b="1"/>
            <a:t>Integration</a:t>
          </a:r>
          <a:endParaRPr lang="en-US"/>
        </a:p>
      </dgm:t>
    </dgm:pt>
    <dgm:pt modelId="{586E0883-3B12-478F-9AEE-903B322FDD33}" type="parTrans" cxnId="{496A20BD-F2C0-4342-A28A-AD4A1C5E69F8}">
      <dgm:prSet/>
      <dgm:spPr/>
      <dgm:t>
        <a:bodyPr/>
        <a:lstStyle/>
        <a:p>
          <a:endParaRPr lang="en-US" sz="1400"/>
        </a:p>
      </dgm:t>
    </dgm:pt>
    <dgm:pt modelId="{819CDDA1-9FAF-46DE-9831-F8CBAA875DAC}" type="sibTrans" cxnId="{496A20BD-F2C0-4342-A28A-AD4A1C5E69F8}">
      <dgm:prSet/>
      <dgm:spPr/>
      <dgm:t>
        <a:bodyPr/>
        <a:lstStyle/>
        <a:p>
          <a:endParaRPr lang="en-US"/>
        </a:p>
      </dgm:t>
    </dgm:pt>
    <dgm:pt modelId="{45E59503-D87F-49EA-AC84-34609D29E4DC}" type="pres">
      <dgm:prSet presAssocID="{267663D4-0309-498E-9973-FCEFA5E9678F}" presName="root" presStyleCnt="0">
        <dgm:presLayoutVars>
          <dgm:dir/>
          <dgm:resizeHandles val="exact"/>
        </dgm:presLayoutVars>
      </dgm:prSet>
      <dgm:spPr/>
    </dgm:pt>
    <dgm:pt modelId="{9DD06505-AB6A-43C8-B257-B6E972B81D81}" type="pres">
      <dgm:prSet presAssocID="{E96F657B-3D4A-4352-9F6F-46BA8F5658E8}" presName="compNode" presStyleCnt="0"/>
      <dgm:spPr/>
    </dgm:pt>
    <dgm:pt modelId="{7D750691-E02D-4394-801D-89C0B4674EBB}" type="pres">
      <dgm:prSet presAssocID="{E96F657B-3D4A-4352-9F6F-46BA8F5658E8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C559FFDC-60D0-4F25-B21D-62D4E2F57EE6}" type="pres">
      <dgm:prSet presAssocID="{E96F657B-3D4A-4352-9F6F-46BA8F5658E8}" presName="spaceRect" presStyleCnt="0"/>
      <dgm:spPr/>
    </dgm:pt>
    <dgm:pt modelId="{EB81ABDE-6F17-4322-AB87-73E77DF9BA35}" type="pres">
      <dgm:prSet presAssocID="{E96F657B-3D4A-4352-9F6F-46BA8F5658E8}" presName="textRect" presStyleLbl="revTx" presStyleIdx="0" presStyleCnt="7">
        <dgm:presLayoutVars>
          <dgm:chMax val="1"/>
          <dgm:chPref val="1"/>
        </dgm:presLayoutVars>
      </dgm:prSet>
      <dgm:spPr/>
    </dgm:pt>
    <dgm:pt modelId="{E138B9E0-3F62-45E0-9432-1993A88453B9}" type="pres">
      <dgm:prSet presAssocID="{49478711-ABC7-4D18-A117-7C61665EEF56}" presName="sibTrans" presStyleCnt="0"/>
      <dgm:spPr/>
    </dgm:pt>
    <dgm:pt modelId="{C3A7A7FF-BA05-4448-A6E1-7825A784D91D}" type="pres">
      <dgm:prSet presAssocID="{140566E7-E555-42B0-8511-F224AE209648}" presName="compNode" presStyleCnt="0"/>
      <dgm:spPr/>
    </dgm:pt>
    <dgm:pt modelId="{25C305D2-7DA3-4EBA-A080-7F83B874ABD5}" type="pres">
      <dgm:prSet presAssocID="{140566E7-E555-42B0-8511-F224AE209648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30F3A193-DAA6-4850-BFAC-3D1653294298}" type="pres">
      <dgm:prSet presAssocID="{140566E7-E555-42B0-8511-F224AE209648}" presName="spaceRect" presStyleCnt="0"/>
      <dgm:spPr/>
    </dgm:pt>
    <dgm:pt modelId="{3862220E-3E4D-486F-AB66-78EF4787FE7F}" type="pres">
      <dgm:prSet presAssocID="{140566E7-E555-42B0-8511-F224AE209648}" presName="textRect" presStyleLbl="revTx" presStyleIdx="1" presStyleCnt="7">
        <dgm:presLayoutVars>
          <dgm:chMax val="1"/>
          <dgm:chPref val="1"/>
        </dgm:presLayoutVars>
      </dgm:prSet>
      <dgm:spPr/>
    </dgm:pt>
    <dgm:pt modelId="{0D5403B2-6B6D-4850-8F2C-BF801B8F51E8}" type="pres">
      <dgm:prSet presAssocID="{2A01D050-FB2B-4A15-9435-B325E0677217}" presName="sibTrans" presStyleCnt="0"/>
      <dgm:spPr/>
    </dgm:pt>
    <dgm:pt modelId="{B33480AA-34A4-41F8-ACF3-3AD59457F976}" type="pres">
      <dgm:prSet presAssocID="{23856613-6730-4AD6-BE68-F3D43CD964E1}" presName="compNode" presStyleCnt="0"/>
      <dgm:spPr/>
    </dgm:pt>
    <dgm:pt modelId="{C2D70B49-1665-4698-B8DD-B487CF0D90C6}" type="pres">
      <dgm:prSet presAssocID="{23856613-6730-4AD6-BE68-F3D43CD964E1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lter"/>
        </a:ext>
      </dgm:extLst>
    </dgm:pt>
    <dgm:pt modelId="{D38C58CE-1977-4A6A-9AF0-6EBA8B7A0B7C}" type="pres">
      <dgm:prSet presAssocID="{23856613-6730-4AD6-BE68-F3D43CD964E1}" presName="spaceRect" presStyleCnt="0"/>
      <dgm:spPr/>
    </dgm:pt>
    <dgm:pt modelId="{E4614A0C-8F07-42DC-92F5-3667261E0382}" type="pres">
      <dgm:prSet presAssocID="{23856613-6730-4AD6-BE68-F3D43CD964E1}" presName="textRect" presStyleLbl="revTx" presStyleIdx="2" presStyleCnt="7">
        <dgm:presLayoutVars>
          <dgm:chMax val="1"/>
          <dgm:chPref val="1"/>
        </dgm:presLayoutVars>
      </dgm:prSet>
      <dgm:spPr/>
    </dgm:pt>
    <dgm:pt modelId="{9FFE3F93-344D-4FF1-B5CA-F62E607B4E5D}" type="pres">
      <dgm:prSet presAssocID="{50102EF8-CD8C-4D28-A88B-77BBC8AA50CD}" presName="sibTrans" presStyleCnt="0"/>
      <dgm:spPr/>
    </dgm:pt>
    <dgm:pt modelId="{607C1925-CB15-4FC5-92BB-EA7A81D4B766}" type="pres">
      <dgm:prSet presAssocID="{B110F924-F790-4AA4-9276-A846448F99DB}" presName="compNode" presStyleCnt="0"/>
      <dgm:spPr/>
    </dgm:pt>
    <dgm:pt modelId="{32AE7F77-DB0C-4F93-86BF-76CB81CB9CBB}" type="pres">
      <dgm:prSet presAssocID="{B110F924-F790-4AA4-9276-A846448F99DB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wing Compass"/>
        </a:ext>
      </dgm:extLst>
    </dgm:pt>
    <dgm:pt modelId="{15FD610F-ECAB-435F-803B-CBCF4F051B85}" type="pres">
      <dgm:prSet presAssocID="{B110F924-F790-4AA4-9276-A846448F99DB}" presName="spaceRect" presStyleCnt="0"/>
      <dgm:spPr/>
    </dgm:pt>
    <dgm:pt modelId="{52467F06-DC8C-4C70-9E1A-C4623D4BA710}" type="pres">
      <dgm:prSet presAssocID="{B110F924-F790-4AA4-9276-A846448F99DB}" presName="textRect" presStyleLbl="revTx" presStyleIdx="3" presStyleCnt="7">
        <dgm:presLayoutVars>
          <dgm:chMax val="1"/>
          <dgm:chPref val="1"/>
        </dgm:presLayoutVars>
      </dgm:prSet>
      <dgm:spPr/>
    </dgm:pt>
    <dgm:pt modelId="{9A16B891-114D-4A66-80A5-4304964B7A41}" type="pres">
      <dgm:prSet presAssocID="{0402BED9-A030-4C87-97E1-F79DFF0E6C9B}" presName="sibTrans" presStyleCnt="0"/>
      <dgm:spPr/>
    </dgm:pt>
    <dgm:pt modelId="{21985256-4665-4F36-AF6C-E5F7D234C600}" type="pres">
      <dgm:prSet presAssocID="{8C43AD01-A3F1-4143-8081-31EE00AF87B7}" presName="compNode" presStyleCnt="0"/>
      <dgm:spPr/>
    </dgm:pt>
    <dgm:pt modelId="{D8F882AC-947D-49CE-B7CE-24EE60856868}" type="pres">
      <dgm:prSet presAssocID="{8C43AD01-A3F1-4143-8081-31EE00AF87B7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B3F461C0-B960-4DD9-B99D-1D46CEE1F399}" type="pres">
      <dgm:prSet presAssocID="{8C43AD01-A3F1-4143-8081-31EE00AF87B7}" presName="spaceRect" presStyleCnt="0"/>
      <dgm:spPr/>
    </dgm:pt>
    <dgm:pt modelId="{89E4A006-CC8A-462D-AB39-59FC522986A9}" type="pres">
      <dgm:prSet presAssocID="{8C43AD01-A3F1-4143-8081-31EE00AF87B7}" presName="textRect" presStyleLbl="revTx" presStyleIdx="4" presStyleCnt="7">
        <dgm:presLayoutVars>
          <dgm:chMax val="1"/>
          <dgm:chPref val="1"/>
        </dgm:presLayoutVars>
      </dgm:prSet>
      <dgm:spPr/>
    </dgm:pt>
    <dgm:pt modelId="{6199D591-6484-404A-9E50-37AE8D2580EB}" type="pres">
      <dgm:prSet presAssocID="{A26800E4-0C57-480D-8393-174446CB9738}" presName="sibTrans" presStyleCnt="0"/>
      <dgm:spPr/>
    </dgm:pt>
    <dgm:pt modelId="{C2ECB79C-2479-4490-ACCC-0C1FF669F467}" type="pres">
      <dgm:prSet presAssocID="{97266315-4A4F-4E24-8BC3-8032DA738E87}" presName="compNode" presStyleCnt="0"/>
      <dgm:spPr/>
    </dgm:pt>
    <dgm:pt modelId="{E36159D6-1B49-4EF2-B6AE-BB36EB91F9CE}" type="pres">
      <dgm:prSet presAssocID="{97266315-4A4F-4E24-8BC3-8032DA738E87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ck"/>
        </a:ext>
      </dgm:extLst>
    </dgm:pt>
    <dgm:pt modelId="{847CB0E6-61F1-4242-9990-773DF9389CDA}" type="pres">
      <dgm:prSet presAssocID="{97266315-4A4F-4E24-8BC3-8032DA738E87}" presName="spaceRect" presStyleCnt="0"/>
      <dgm:spPr/>
    </dgm:pt>
    <dgm:pt modelId="{F49F4E65-E151-478E-9EEF-C547F257CAAA}" type="pres">
      <dgm:prSet presAssocID="{97266315-4A4F-4E24-8BC3-8032DA738E87}" presName="textRect" presStyleLbl="revTx" presStyleIdx="5" presStyleCnt="7">
        <dgm:presLayoutVars>
          <dgm:chMax val="1"/>
          <dgm:chPref val="1"/>
        </dgm:presLayoutVars>
      </dgm:prSet>
      <dgm:spPr/>
    </dgm:pt>
    <dgm:pt modelId="{D115D262-443D-47EA-8E42-5874489EF348}" type="pres">
      <dgm:prSet presAssocID="{B2EA9539-A643-4DFF-9938-BC7CE3AB8878}" presName="sibTrans" presStyleCnt="0"/>
      <dgm:spPr/>
    </dgm:pt>
    <dgm:pt modelId="{37AB0A5D-96E4-45C2-8CA4-B75F97BED889}" type="pres">
      <dgm:prSet presAssocID="{02D710AA-D8E3-4587-9CE2-E849CDC40527}" presName="compNode" presStyleCnt="0"/>
      <dgm:spPr/>
    </dgm:pt>
    <dgm:pt modelId="{2597F36F-80F3-4AFF-AE97-CEE32D01E343}" type="pres">
      <dgm:prSet presAssocID="{02D710AA-D8E3-4587-9CE2-E849CDC40527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83D55BFE-DFAC-4D8F-A53A-5628ED546F06}" type="pres">
      <dgm:prSet presAssocID="{02D710AA-D8E3-4587-9CE2-E849CDC40527}" presName="spaceRect" presStyleCnt="0"/>
      <dgm:spPr/>
    </dgm:pt>
    <dgm:pt modelId="{34DF0A2F-5E42-46A9-AEC6-3DAFB70BF2B4}" type="pres">
      <dgm:prSet presAssocID="{02D710AA-D8E3-4587-9CE2-E849CDC40527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151D3B05-F02C-475C-AA5D-6C9F1DD6F7F9}" srcId="{267663D4-0309-498E-9973-FCEFA5E9678F}" destId="{97266315-4A4F-4E24-8BC3-8032DA738E87}" srcOrd="5" destOrd="0" parTransId="{1B3B282C-3DCF-4CBA-81B6-FDB1885BD6E0}" sibTransId="{B2EA9539-A643-4DFF-9938-BC7CE3AB8878}"/>
    <dgm:cxn modelId="{0F7BCE31-E5DF-412F-A189-7A6F1533214F}" type="presOf" srcId="{B110F924-F790-4AA4-9276-A846448F99DB}" destId="{52467F06-DC8C-4C70-9E1A-C4623D4BA710}" srcOrd="0" destOrd="0" presId="urn:microsoft.com/office/officeart/2018/2/layout/IconLabelList"/>
    <dgm:cxn modelId="{22375B40-8B1B-4BA7-9225-4920CE23F550}" type="presOf" srcId="{97266315-4A4F-4E24-8BC3-8032DA738E87}" destId="{F49F4E65-E151-478E-9EEF-C547F257CAAA}" srcOrd="0" destOrd="0" presId="urn:microsoft.com/office/officeart/2018/2/layout/IconLabelList"/>
    <dgm:cxn modelId="{A4B00D53-0745-44E2-8F93-DA139EEFB3AA}" srcId="{267663D4-0309-498E-9973-FCEFA5E9678F}" destId="{140566E7-E555-42B0-8511-F224AE209648}" srcOrd="1" destOrd="0" parTransId="{9AF07B5D-54DB-42A5-9EC7-C9AFB80EB98A}" sibTransId="{2A01D050-FB2B-4A15-9435-B325E0677217}"/>
    <dgm:cxn modelId="{6D27E055-6647-48A7-B47D-342D728F319E}" type="presOf" srcId="{140566E7-E555-42B0-8511-F224AE209648}" destId="{3862220E-3E4D-486F-AB66-78EF4787FE7F}" srcOrd="0" destOrd="0" presId="urn:microsoft.com/office/officeart/2018/2/layout/IconLabelList"/>
    <dgm:cxn modelId="{B2002F59-FB5F-48BB-A242-459E56E075E5}" type="presOf" srcId="{02D710AA-D8E3-4587-9CE2-E849CDC40527}" destId="{34DF0A2F-5E42-46A9-AEC6-3DAFB70BF2B4}" srcOrd="0" destOrd="0" presId="urn:microsoft.com/office/officeart/2018/2/layout/IconLabelList"/>
    <dgm:cxn modelId="{4A3E1963-53EC-4361-9CE4-EEFFAA6FC773}" srcId="{267663D4-0309-498E-9973-FCEFA5E9678F}" destId="{E96F657B-3D4A-4352-9F6F-46BA8F5658E8}" srcOrd="0" destOrd="0" parTransId="{76D876FC-EC83-469D-8466-5C37E813363D}" sibTransId="{49478711-ABC7-4D18-A117-7C61665EEF56}"/>
    <dgm:cxn modelId="{7597647C-3788-485C-B6A3-3E6DB2C4DFB7}" type="presOf" srcId="{8C43AD01-A3F1-4143-8081-31EE00AF87B7}" destId="{89E4A006-CC8A-462D-AB39-59FC522986A9}" srcOrd="0" destOrd="0" presId="urn:microsoft.com/office/officeart/2018/2/layout/IconLabelList"/>
    <dgm:cxn modelId="{BB1D7C84-4FCB-4C38-B813-99C795B92E91}" type="presOf" srcId="{23856613-6730-4AD6-BE68-F3D43CD964E1}" destId="{E4614A0C-8F07-42DC-92F5-3667261E0382}" srcOrd="0" destOrd="0" presId="urn:microsoft.com/office/officeart/2018/2/layout/IconLabelList"/>
    <dgm:cxn modelId="{B2E7288B-A6D8-470F-827B-23AED134CF0F}" type="presOf" srcId="{267663D4-0309-498E-9973-FCEFA5E9678F}" destId="{45E59503-D87F-49EA-AC84-34609D29E4DC}" srcOrd="0" destOrd="0" presId="urn:microsoft.com/office/officeart/2018/2/layout/IconLabelList"/>
    <dgm:cxn modelId="{B0362790-6739-4719-8AED-9CABA7B8AA8A}" type="presOf" srcId="{E96F657B-3D4A-4352-9F6F-46BA8F5658E8}" destId="{EB81ABDE-6F17-4322-AB87-73E77DF9BA35}" srcOrd="0" destOrd="0" presId="urn:microsoft.com/office/officeart/2018/2/layout/IconLabelList"/>
    <dgm:cxn modelId="{E3A6B1BB-4C93-4737-AF46-E2B6FE0036BE}" srcId="{267663D4-0309-498E-9973-FCEFA5E9678F}" destId="{B110F924-F790-4AA4-9276-A846448F99DB}" srcOrd="3" destOrd="0" parTransId="{84164FC2-D8FB-41A0-8CC0-A00579C932CE}" sibTransId="{0402BED9-A030-4C87-97E1-F79DFF0E6C9B}"/>
    <dgm:cxn modelId="{496A20BD-F2C0-4342-A28A-AD4A1C5E69F8}" srcId="{267663D4-0309-498E-9973-FCEFA5E9678F}" destId="{02D710AA-D8E3-4587-9CE2-E849CDC40527}" srcOrd="6" destOrd="0" parTransId="{586E0883-3B12-478F-9AEE-903B322FDD33}" sibTransId="{819CDDA1-9FAF-46DE-9831-F8CBAA875DAC}"/>
    <dgm:cxn modelId="{6F7BC2CD-D9FE-4E71-8267-39A1341DD3E6}" srcId="{267663D4-0309-498E-9973-FCEFA5E9678F}" destId="{23856613-6730-4AD6-BE68-F3D43CD964E1}" srcOrd="2" destOrd="0" parTransId="{1EBBF31E-F2EC-4056-BD22-C5DAA8535CAC}" sibTransId="{50102EF8-CD8C-4D28-A88B-77BBC8AA50CD}"/>
    <dgm:cxn modelId="{5FAFBBF1-E93E-4A24-B264-E6F5A29188B0}" srcId="{267663D4-0309-498E-9973-FCEFA5E9678F}" destId="{8C43AD01-A3F1-4143-8081-31EE00AF87B7}" srcOrd="4" destOrd="0" parTransId="{01052BD0-4460-4C03-B5CD-40CBDEDC1B39}" sibTransId="{A26800E4-0C57-480D-8393-174446CB9738}"/>
    <dgm:cxn modelId="{770FB9CC-610D-49E5-BC92-C19B313C51DF}" type="presParOf" srcId="{45E59503-D87F-49EA-AC84-34609D29E4DC}" destId="{9DD06505-AB6A-43C8-B257-B6E972B81D81}" srcOrd="0" destOrd="0" presId="urn:microsoft.com/office/officeart/2018/2/layout/IconLabelList"/>
    <dgm:cxn modelId="{0FB6CF82-595F-4D84-B933-D2A453B4E60A}" type="presParOf" srcId="{9DD06505-AB6A-43C8-B257-B6E972B81D81}" destId="{7D750691-E02D-4394-801D-89C0B4674EBB}" srcOrd="0" destOrd="0" presId="urn:microsoft.com/office/officeart/2018/2/layout/IconLabelList"/>
    <dgm:cxn modelId="{22B4DEFD-4718-41BB-8064-AD5CEB00B2FB}" type="presParOf" srcId="{9DD06505-AB6A-43C8-B257-B6E972B81D81}" destId="{C559FFDC-60D0-4F25-B21D-62D4E2F57EE6}" srcOrd="1" destOrd="0" presId="urn:microsoft.com/office/officeart/2018/2/layout/IconLabelList"/>
    <dgm:cxn modelId="{00B2E324-EBFA-498E-8054-F93B6AD28A35}" type="presParOf" srcId="{9DD06505-AB6A-43C8-B257-B6E972B81D81}" destId="{EB81ABDE-6F17-4322-AB87-73E77DF9BA35}" srcOrd="2" destOrd="0" presId="urn:microsoft.com/office/officeart/2018/2/layout/IconLabelList"/>
    <dgm:cxn modelId="{335D3719-81BB-44B6-9AD2-549AC3883DC6}" type="presParOf" srcId="{45E59503-D87F-49EA-AC84-34609D29E4DC}" destId="{E138B9E0-3F62-45E0-9432-1993A88453B9}" srcOrd="1" destOrd="0" presId="urn:microsoft.com/office/officeart/2018/2/layout/IconLabelList"/>
    <dgm:cxn modelId="{CC3446D2-21E4-44D7-AD45-F202F6CC4EFA}" type="presParOf" srcId="{45E59503-D87F-49EA-AC84-34609D29E4DC}" destId="{C3A7A7FF-BA05-4448-A6E1-7825A784D91D}" srcOrd="2" destOrd="0" presId="urn:microsoft.com/office/officeart/2018/2/layout/IconLabelList"/>
    <dgm:cxn modelId="{BBCC492C-D5E5-4643-9493-ECA985FDC4BB}" type="presParOf" srcId="{C3A7A7FF-BA05-4448-A6E1-7825A784D91D}" destId="{25C305D2-7DA3-4EBA-A080-7F83B874ABD5}" srcOrd="0" destOrd="0" presId="urn:microsoft.com/office/officeart/2018/2/layout/IconLabelList"/>
    <dgm:cxn modelId="{C5DC4DA4-060A-49FE-AF52-C465F348FF28}" type="presParOf" srcId="{C3A7A7FF-BA05-4448-A6E1-7825A784D91D}" destId="{30F3A193-DAA6-4850-BFAC-3D1653294298}" srcOrd="1" destOrd="0" presId="urn:microsoft.com/office/officeart/2018/2/layout/IconLabelList"/>
    <dgm:cxn modelId="{1F3E9F85-C0F1-4DCD-A5B9-AD1B2D3D3101}" type="presParOf" srcId="{C3A7A7FF-BA05-4448-A6E1-7825A784D91D}" destId="{3862220E-3E4D-486F-AB66-78EF4787FE7F}" srcOrd="2" destOrd="0" presId="urn:microsoft.com/office/officeart/2018/2/layout/IconLabelList"/>
    <dgm:cxn modelId="{FD1DAF49-E501-4DA9-A80B-34473A66AD33}" type="presParOf" srcId="{45E59503-D87F-49EA-AC84-34609D29E4DC}" destId="{0D5403B2-6B6D-4850-8F2C-BF801B8F51E8}" srcOrd="3" destOrd="0" presId="urn:microsoft.com/office/officeart/2018/2/layout/IconLabelList"/>
    <dgm:cxn modelId="{651EA5DC-E027-4892-ABBE-C8B50FACFE34}" type="presParOf" srcId="{45E59503-D87F-49EA-AC84-34609D29E4DC}" destId="{B33480AA-34A4-41F8-ACF3-3AD59457F976}" srcOrd="4" destOrd="0" presId="urn:microsoft.com/office/officeart/2018/2/layout/IconLabelList"/>
    <dgm:cxn modelId="{A56B4BFD-C658-474A-A751-A6CCC0D82C6F}" type="presParOf" srcId="{B33480AA-34A4-41F8-ACF3-3AD59457F976}" destId="{C2D70B49-1665-4698-B8DD-B487CF0D90C6}" srcOrd="0" destOrd="0" presId="urn:microsoft.com/office/officeart/2018/2/layout/IconLabelList"/>
    <dgm:cxn modelId="{007DDF8A-97ED-4979-97E4-5C151D93658E}" type="presParOf" srcId="{B33480AA-34A4-41F8-ACF3-3AD59457F976}" destId="{D38C58CE-1977-4A6A-9AF0-6EBA8B7A0B7C}" srcOrd="1" destOrd="0" presId="urn:microsoft.com/office/officeart/2018/2/layout/IconLabelList"/>
    <dgm:cxn modelId="{5C65A80C-5A66-46B7-B7DA-9A0900913E71}" type="presParOf" srcId="{B33480AA-34A4-41F8-ACF3-3AD59457F976}" destId="{E4614A0C-8F07-42DC-92F5-3667261E0382}" srcOrd="2" destOrd="0" presId="urn:microsoft.com/office/officeart/2018/2/layout/IconLabelList"/>
    <dgm:cxn modelId="{2DB29CCE-4353-4E50-BA31-6F0AEB26CC9A}" type="presParOf" srcId="{45E59503-D87F-49EA-AC84-34609D29E4DC}" destId="{9FFE3F93-344D-4FF1-B5CA-F62E607B4E5D}" srcOrd="5" destOrd="0" presId="urn:microsoft.com/office/officeart/2018/2/layout/IconLabelList"/>
    <dgm:cxn modelId="{94F72645-A875-4A18-BFAE-AF8031088497}" type="presParOf" srcId="{45E59503-D87F-49EA-AC84-34609D29E4DC}" destId="{607C1925-CB15-4FC5-92BB-EA7A81D4B766}" srcOrd="6" destOrd="0" presId="urn:microsoft.com/office/officeart/2018/2/layout/IconLabelList"/>
    <dgm:cxn modelId="{F8D604F7-2E47-473A-8B93-DE3C4223E391}" type="presParOf" srcId="{607C1925-CB15-4FC5-92BB-EA7A81D4B766}" destId="{32AE7F77-DB0C-4F93-86BF-76CB81CB9CBB}" srcOrd="0" destOrd="0" presId="urn:microsoft.com/office/officeart/2018/2/layout/IconLabelList"/>
    <dgm:cxn modelId="{066EFEF8-D518-47E6-ACB1-E9359460C2CB}" type="presParOf" srcId="{607C1925-CB15-4FC5-92BB-EA7A81D4B766}" destId="{15FD610F-ECAB-435F-803B-CBCF4F051B85}" srcOrd="1" destOrd="0" presId="urn:microsoft.com/office/officeart/2018/2/layout/IconLabelList"/>
    <dgm:cxn modelId="{9D0E0CD6-1E39-4DC0-9F80-9698AFB649D9}" type="presParOf" srcId="{607C1925-CB15-4FC5-92BB-EA7A81D4B766}" destId="{52467F06-DC8C-4C70-9E1A-C4623D4BA710}" srcOrd="2" destOrd="0" presId="urn:microsoft.com/office/officeart/2018/2/layout/IconLabelList"/>
    <dgm:cxn modelId="{CC69F46E-293D-4D19-937A-9743EE3EE69A}" type="presParOf" srcId="{45E59503-D87F-49EA-AC84-34609D29E4DC}" destId="{9A16B891-114D-4A66-80A5-4304964B7A41}" srcOrd="7" destOrd="0" presId="urn:microsoft.com/office/officeart/2018/2/layout/IconLabelList"/>
    <dgm:cxn modelId="{E8AD895C-19E3-49F2-B427-3D9658DFC5C7}" type="presParOf" srcId="{45E59503-D87F-49EA-AC84-34609D29E4DC}" destId="{21985256-4665-4F36-AF6C-E5F7D234C600}" srcOrd="8" destOrd="0" presId="urn:microsoft.com/office/officeart/2018/2/layout/IconLabelList"/>
    <dgm:cxn modelId="{08918399-2115-4C7D-9F4B-D50C196805CB}" type="presParOf" srcId="{21985256-4665-4F36-AF6C-E5F7D234C600}" destId="{D8F882AC-947D-49CE-B7CE-24EE60856868}" srcOrd="0" destOrd="0" presId="urn:microsoft.com/office/officeart/2018/2/layout/IconLabelList"/>
    <dgm:cxn modelId="{E7492B18-AC70-4311-99EA-6EDA63779F05}" type="presParOf" srcId="{21985256-4665-4F36-AF6C-E5F7D234C600}" destId="{B3F461C0-B960-4DD9-B99D-1D46CEE1F399}" srcOrd="1" destOrd="0" presId="urn:microsoft.com/office/officeart/2018/2/layout/IconLabelList"/>
    <dgm:cxn modelId="{E3A2DA71-03FC-4C18-AAC2-1B22D9E1E386}" type="presParOf" srcId="{21985256-4665-4F36-AF6C-E5F7D234C600}" destId="{89E4A006-CC8A-462D-AB39-59FC522986A9}" srcOrd="2" destOrd="0" presId="urn:microsoft.com/office/officeart/2018/2/layout/IconLabelList"/>
    <dgm:cxn modelId="{AB7867B9-0505-462B-A10F-244534EC8EBB}" type="presParOf" srcId="{45E59503-D87F-49EA-AC84-34609D29E4DC}" destId="{6199D591-6484-404A-9E50-37AE8D2580EB}" srcOrd="9" destOrd="0" presId="urn:microsoft.com/office/officeart/2018/2/layout/IconLabelList"/>
    <dgm:cxn modelId="{834B4426-018A-4A79-9AF2-77C642D9B025}" type="presParOf" srcId="{45E59503-D87F-49EA-AC84-34609D29E4DC}" destId="{C2ECB79C-2479-4490-ACCC-0C1FF669F467}" srcOrd="10" destOrd="0" presId="urn:microsoft.com/office/officeart/2018/2/layout/IconLabelList"/>
    <dgm:cxn modelId="{1481700A-26CE-4CF8-AC7E-29B75CD23406}" type="presParOf" srcId="{C2ECB79C-2479-4490-ACCC-0C1FF669F467}" destId="{E36159D6-1B49-4EF2-B6AE-BB36EB91F9CE}" srcOrd="0" destOrd="0" presId="urn:microsoft.com/office/officeart/2018/2/layout/IconLabelList"/>
    <dgm:cxn modelId="{1E78CEE8-5E10-4441-96B3-B4121C52D91E}" type="presParOf" srcId="{C2ECB79C-2479-4490-ACCC-0C1FF669F467}" destId="{847CB0E6-61F1-4242-9990-773DF9389CDA}" srcOrd="1" destOrd="0" presId="urn:microsoft.com/office/officeart/2018/2/layout/IconLabelList"/>
    <dgm:cxn modelId="{EE0377C2-39C0-4C8E-B0E7-A84D95C1A9AD}" type="presParOf" srcId="{C2ECB79C-2479-4490-ACCC-0C1FF669F467}" destId="{F49F4E65-E151-478E-9EEF-C547F257CAAA}" srcOrd="2" destOrd="0" presId="urn:microsoft.com/office/officeart/2018/2/layout/IconLabelList"/>
    <dgm:cxn modelId="{F6E9ED6B-B071-426E-B589-92A53B8E1FEC}" type="presParOf" srcId="{45E59503-D87F-49EA-AC84-34609D29E4DC}" destId="{D115D262-443D-47EA-8E42-5874489EF348}" srcOrd="11" destOrd="0" presId="urn:microsoft.com/office/officeart/2018/2/layout/IconLabelList"/>
    <dgm:cxn modelId="{8458FF15-69C3-4C10-BDA9-DB725B25B05B}" type="presParOf" srcId="{45E59503-D87F-49EA-AC84-34609D29E4DC}" destId="{37AB0A5D-96E4-45C2-8CA4-B75F97BED889}" srcOrd="12" destOrd="0" presId="urn:microsoft.com/office/officeart/2018/2/layout/IconLabelList"/>
    <dgm:cxn modelId="{E4E46712-9AC5-4582-A61B-C41C8DFA44F0}" type="presParOf" srcId="{37AB0A5D-96E4-45C2-8CA4-B75F97BED889}" destId="{2597F36F-80F3-4AFF-AE97-CEE32D01E343}" srcOrd="0" destOrd="0" presId="urn:microsoft.com/office/officeart/2018/2/layout/IconLabelList"/>
    <dgm:cxn modelId="{EB3DF6A2-DB78-4ABF-B163-4DAC62ABF206}" type="presParOf" srcId="{37AB0A5D-96E4-45C2-8CA4-B75F97BED889}" destId="{83D55BFE-DFAC-4D8F-A53A-5628ED546F06}" srcOrd="1" destOrd="0" presId="urn:microsoft.com/office/officeart/2018/2/layout/IconLabelList"/>
    <dgm:cxn modelId="{1C4FC093-43AD-49AD-879A-6FD60395DEE3}" type="presParOf" srcId="{37AB0A5D-96E4-45C2-8CA4-B75F97BED889}" destId="{34DF0A2F-5E42-46A9-AEC6-3DAFB70BF2B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419BBF0-E7DB-B349-A772-937252C5459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7B75079-B989-AB4B-924A-7347FD9BBDA6}">
      <dgm:prSet/>
      <dgm:spPr/>
      <dgm:t>
        <a:bodyPr/>
        <a:lstStyle/>
        <a:p>
          <a:r>
            <a:rPr lang="en-US" dirty="0"/>
            <a:t>Data Types</a:t>
          </a:r>
          <a:endParaRPr lang="en-IN" dirty="0"/>
        </a:p>
      </dgm:t>
    </dgm:pt>
    <dgm:pt modelId="{0F9E301F-F58E-F84D-BFBA-3B1FB0F97FF7}" type="parTrans" cxnId="{F0430BF0-C2F2-124A-A0CD-1AA68FA8A615}">
      <dgm:prSet/>
      <dgm:spPr/>
      <dgm:t>
        <a:bodyPr/>
        <a:lstStyle/>
        <a:p>
          <a:endParaRPr lang="en-GB"/>
        </a:p>
      </dgm:t>
    </dgm:pt>
    <dgm:pt modelId="{45855494-471B-5D4E-B616-F28947658DBD}" type="sibTrans" cxnId="{F0430BF0-C2F2-124A-A0CD-1AA68FA8A615}">
      <dgm:prSet/>
      <dgm:spPr/>
      <dgm:t>
        <a:bodyPr/>
        <a:lstStyle/>
        <a:p>
          <a:endParaRPr lang="en-GB"/>
        </a:p>
      </dgm:t>
    </dgm:pt>
    <dgm:pt modelId="{5FB7AE1B-0B89-864B-9D67-030CFE1654D6}">
      <dgm:prSet/>
      <dgm:spPr/>
      <dgm:t>
        <a:bodyPr/>
        <a:lstStyle/>
        <a:p>
          <a:r>
            <a:rPr lang="en-US" dirty="0"/>
            <a:t>POINTS</a:t>
          </a:r>
          <a:endParaRPr lang="en-IN" dirty="0"/>
        </a:p>
      </dgm:t>
    </dgm:pt>
    <dgm:pt modelId="{D924C9A0-8834-9E42-906B-9AFE29CAFD53}" type="parTrans" cxnId="{5DA12ECD-C223-B14C-8AFA-B1A160F2D33A}">
      <dgm:prSet/>
      <dgm:spPr/>
      <dgm:t>
        <a:bodyPr/>
        <a:lstStyle/>
        <a:p>
          <a:endParaRPr lang="en-GB"/>
        </a:p>
      </dgm:t>
    </dgm:pt>
    <dgm:pt modelId="{C390E098-DAD2-D548-8EB0-BB8793FD951F}" type="sibTrans" cxnId="{5DA12ECD-C223-B14C-8AFA-B1A160F2D33A}">
      <dgm:prSet/>
      <dgm:spPr/>
      <dgm:t>
        <a:bodyPr/>
        <a:lstStyle/>
        <a:p>
          <a:endParaRPr lang="en-GB"/>
        </a:p>
      </dgm:t>
    </dgm:pt>
    <dgm:pt modelId="{C618B0ED-F32D-7D44-B223-A79548BA654B}">
      <dgm:prSet/>
      <dgm:spPr/>
      <dgm:t>
        <a:bodyPr/>
        <a:lstStyle/>
        <a:p>
          <a:r>
            <a:rPr lang="en-US" dirty="0"/>
            <a:t>LINESTRING</a:t>
          </a:r>
          <a:endParaRPr lang="en-IN" dirty="0"/>
        </a:p>
      </dgm:t>
    </dgm:pt>
    <dgm:pt modelId="{F75C7A75-019B-384A-A809-3863F76E6A85}" type="parTrans" cxnId="{85DA4D2E-4588-8049-81DB-93CF56933FC3}">
      <dgm:prSet/>
      <dgm:spPr/>
      <dgm:t>
        <a:bodyPr/>
        <a:lstStyle/>
        <a:p>
          <a:endParaRPr lang="en-GB"/>
        </a:p>
      </dgm:t>
    </dgm:pt>
    <dgm:pt modelId="{6482EFB6-F6AC-6143-BC9A-328E9E8A142A}" type="sibTrans" cxnId="{85DA4D2E-4588-8049-81DB-93CF56933FC3}">
      <dgm:prSet/>
      <dgm:spPr/>
      <dgm:t>
        <a:bodyPr/>
        <a:lstStyle/>
        <a:p>
          <a:endParaRPr lang="en-GB"/>
        </a:p>
      </dgm:t>
    </dgm:pt>
    <dgm:pt modelId="{EECB87C6-1D2D-6845-A5AE-07CF8623C2BB}">
      <dgm:prSet/>
      <dgm:spPr/>
      <dgm:t>
        <a:bodyPr/>
        <a:lstStyle/>
        <a:p>
          <a:r>
            <a:rPr lang="en-US" dirty="0"/>
            <a:t>POLYGON</a:t>
          </a:r>
          <a:endParaRPr lang="en-IN" dirty="0"/>
        </a:p>
      </dgm:t>
    </dgm:pt>
    <dgm:pt modelId="{DC03469C-F915-8745-A912-B1C8F9B67221}" type="parTrans" cxnId="{B6B96E47-84D1-404E-BBCB-6340948DDF65}">
      <dgm:prSet/>
      <dgm:spPr/>
      <dgm:t>
        <a:bodyPr/>
        <a:lstStyle/>
        <a:p>
          <a:endParaRPr lang="en-GB"/>
        </a:p>
      </dgm:t>
    </dgm:pt>
    <dgm:pt modelId="{A9D6C93E-200E-C64A-B1C4-89E3E6F9AEB9}" type="sibTrans" cxnId="{B6B96E47-84D1-404E-BBCB-6340948DDF65}">
      <dgm:prSet/>
      <dgm:spPr/>
      <dgm:t>
        <a:bodyPr/>
        <a:lstStyle/>
        <a:p>
          <a:endParaRPr lang="en-GB"/>
        </a:p>
      </dgm:t>
    </dgm:pt>
    <dgm:pt modelId="{45374AED-54A1-0946-9FE1-76ABC702A2D6}">
      <dgm:prSet/>
      <dgm:spPr/>
      <dgm:t>
        <a:bodyPr/>
        <a:lstStyle/>
        <a:p>
          <a:r>
            <a:rPr lang="en-US" dirty="0"/>
            <a:t>MULTIPOINT</a:t>
          </a:r>
          <a:endParaRPr lang="en-IN" dirty="0"/>
        </a:p>
      </dgm:t>
    </dgm:pt>
    <dgm:pt modelId="{3DDA2CAB-BE3D-684C-9266-278162C3E634}" type="parTrans" cxnId="{780ABBC2-C3C2-C645-98DA-5CCE5A18A5C8}">
      <dgm:prSet/>
      <dgm:spPr/>
      <dgm:t>
        <a:bodyPr/>
        <a:lstStyle/>
        <a:p>
          <a:endParaRPr lang="en-GB"/>
        </a:p>
      </dgm:t>
    </dgm:pt>
    <dgm:pt modelId="{53287AFD-B077-CE43-957A-CAC982A29C30}" type="sibTrans" cxnId="{780ABBC2-C3C2-C645-98DA-5CCE5A18A5C8}">
      <dgm:prSet/>
      <dgm:spPr/>
      <dgm:t>
        <a:bodyPr/>
        <a:lstStyle/>
        <a:p>
          <a:endParaRPr lang="en-GB"/>
        </a:p>
      </dgm:t>
    </dgm:pt>
    <dgm:pt modelId="{0134B942-048D-0543-9979-0EFBF4FBEEEE}">
      <dgm:prSet/>
      <dgm:spPr/>
      <dgm:t>
        <a:bodyPr/>
        <a:lstStyle/>
        <a:p>
          <a:r>
            <a:rPr lang="en-US" dirty="0"/>
            <a:t>MULTILINESTRING</a:t>
          </a:r>
          <a:endParaRPr lang="en-IN" dirty="0"/>
        </a:p>
      </dgm:t>
    </dgm:pt>
    <dgm:pt modelId="{D748C32F-BF74-5846-9E7E-252BA6DCC5CA}" type="parTrans" cxnId="{55D185E5-3DB2-5F41-8014-1EF3AAD848F3}">
      <dgm:prSet/>
      <dgm:spPr/>
      <dgm:t>
        <a:bodyPr/>
        <a:lstStyle/>
        <a:p>
          <a:endParaRPr lang="en-GB"/>
        </a:p>
      </dgm:t>
    </dgm:pt>
    <dgm:pt modelId="{958D0061-8A52-8A4E-A5FC-CEB5230C9AD6}" type="sibTrans" cxnId="{55D185E5-3DB2-5F41-8014-1EF3AAD848F3}">
      <dgm:prSet/>
      <dgm:spPr/>
      <dgm:t>
        <a:bodyPr/>
        <a:lstStyle/>
        <a:p>
          <a:endParaRPr lang="en-GB"/>
        </a:p>
      </dgm:t>
    </dgm:pt>
    <dgm:pt modelId="{7AE56EB6-2868-EB42-82CB-AB898C0B9C85}">
      <dgm:prSet/>
      <dgm:spPr/>
      <dgm:t>
        <a:bodyPr/>
        <a:lstStyle/>
        <a:p>
          <a:r>
            <a:rPr lang="en-US" dirty="0"/>
            <a:t>MULTIPOLYGON</a:t>
          </a:r>
          <a:endParaRPr lang="en-IN" dirty="0"/>
        </a:p>
      </dgm:t>
    </dgm:pt>
    <dgm:pt modelId="{8259A5B5-CECF-DE47-945F-0CE075F85834}" type="parTrans" cxnId="{69C5E16A-4287-9B4C-99C1-B7373870477D}">
      <dgm:prSet/>
      <dgm:spPr/>
      <dgm:t>
        <a:bodyPr/>
        <a:lstStyle/>
        <a:p>
          <a:endParaRPr lang="en-GB"/>
        </a:p>
      </dgm:t>
    </dgm:pt>
    <dgm:pt modelId="{F638B7C5-929B-2B45-9072-C71C2200F944}" type="sibTrans" cxnId="{69C5E16A-4287-9B4C-99C1-B7373870477D}">
      <dgm:prSet/>
      <dgm:spPr/>
      <dgm:t>
        <a:bodyPr/>
        <a:lstStyle/>
        <a:p>
          <a:endParaRPr lang="en-GB"/>
        </a:p>
      </dgm:t>
    </dgm:pt>
    <dgm:pt modelId="{D17FE4C1-9113-3243-A36A-C96E019D2036}">
      <dgm:prSet/>
      <dgm:spPr/>
      <dgm:t>
        <a:bodyPr/>
        <a:lstStyle/>
        <a:p>
          <a:r>
            <a:rPr lang="en-US" dirty="0"/>
            <a:t>GEOMETRYCOLLECTION</a:t>
          </a:r>
          <a:endParaRPr lang="en-IN" dirty="0"/>
        </a:p>
      </dgm:t>
    </dgm:pt>
    <dgm:pt modelId="{806020F8-32D4-B945-903F-D7DC92BA0B42}" type="parTrans" cxnId="{B297E03E-0D70-964F-B23D-F7830535BE84}">
      <dgm:prSet/>
      <dgm:spPr/>
      <dgm:t>
        <a:bodyPr/>
        <a:lstStyle/>
        <a:p>
          <a:endParaRPr lang="en-GB"/>
        </a:p>
      </dgm:t>
    </dgm:pt>
    <dgm:pt modelId="{3314FE64-B359-044E-990E-2EF65048A457}" type="sibTrans" cxnId="{B297E03E-0D70-964F-B23D-F7830535BE84}">
      <dgm:prSet/>
      <dgm:spPr/>
      <dgm:t>
        <a:bodyPr/>
        <a:lstStyle/>
        <a:p>
          <a:endParaRPr lang="en-GB"/>
        </a:p>
      </dgm:t>
    </dgm:pt>
    <dgm:pt modelId="{14F7D318-4C50-114D-B4A2-269B69984566}" type="pres">
      <dgm:prSet presAssocID="{8419BBF0-E7DB-B349-A772-937252C54590}" presName="vert0" presStyleCnt="0">
        <dgm:presLayoutVars>
          <dgm:dir/>
          <dgm:animOne val="branch"/>
          <dgm:animLvl val="lvl"/>
        </dgm:presLayoutVars>
      </dgm:prSet>
      <dgm:spPr/>
    </dgm:pt>
    <dgm:pt modelId="{8E3C4699-EA5B-ED4A-BB63-68BF43031422}" type="pres">
      <dgm:prSet presAssocID="{67B75079-B989-AB4B-924A-7347FD9BBDA6}" presName="thickLine" presStyleLbl="alignNode1" presStyleIdx="0" presStyleCnt="8"/>
      <dgm:spPr/>
    </dgm:pt>
    <dgm:pt modelId="{53E86400-98AB-4549-AA84-BC26A4EF1BB6}" type="pres">
      <dgm:prSet presAssocID="{67B75079-B989-AB4B-924A-7347FD9BBDA6}" presName="horz1" presStyleCnt="0"/>
      <dgm:spPr/>
    </dgm:pt>
    <dgm:pt modelId="{83569619-B664-2445-96A6-33F6CE70D935}" type="pres">
      <dgm:prSet presAssocID="{67B75079-B989-AB4B-924A-7347FD9BBDA6}" presName="tx1" presStyleLbl="revTx" presStyleIdx="0" presStyleCnt="8"/>
      <dgm:spPr/>
    </dgm:pt>
    <dgm:pt modelId="{62C70F0D-3BF9-D547-BDDA-6125D0B85827}" type="pres">
      <dgm:prSet presAssocID="{67B75079-B989-AB4B-924A-7347FD9BBDA6}" presName="vert1" presStyleCnt="0"/>
      <dgm:spPr/>
    </dgm:pt>
    <dgm:pt modelId="{FF16D001-778B-2642-8585-15C90DE8B5E5}" type="pres">
      <dgm:prSet presAssocID="{5FB7AE1B-0B89-864B-9D67-030CFE1654D6}" presName="thickLine" presStyleLbl="alignNode1" presStyleIdx="1" presStyleCnt="8"/>
      <dgm:spPr/>
    </dgm:pt>
    <dgm:pt modelId="{0239A71E-5814-164C-A98D-4EFF9330CF30}" type="pres">
      <dgm:prSet presAssocID="{5FB7AE1B-0B89-864B-9D67-030CFE1654D6}" presName="horz1" presStyleCnt="0"/>
      <dgm:spPr/>
    </dgm:pt>
    <dgm:pt modelId="{EB3D0164-A3AD-0B4F-BA11-427EE26A8834}" type="pres">
      <dgm:prSet presAssocID="{5FB7AE1B-0B89-864B-9D67-030CFE1654D6}" presName="tx1" presStyleLbl="revTx" presStyleIdx="1" presStyleCnt="8"/>
      <dgm:spPr/>
    </dgm:pt>
    <dgm:pt modelId="{7A14040E-EC2A-9740-B51A-988C014E71F4}" type="pres">
      <dgm:prSet presAssocID="{5FB7AE1B-0B89-864B-9D67-030CFE1654D6}" presName="vert1" presStyleCnt="0"/>
      <dgm:spPr/>
    </dgm:pt>
    <dgm:pt modelId="{2897A279-424E-5740-8C4E-766C7E67AA69}" type="pres">
      <dgm:prSet presAssocID="{C618B0ED-F32D-7D44-B223-A79548BA654B}" presName="thickLine" presStyleLbl="alignNode1" presStyleIdx="2" presStyleCnt="8"/>
      <dgm:spPr/>
    </dgm:pt>
    <dgm:pt modelId="{8B70BF8C-5E23-F74C-AA49-5B0D271924C4}" type="pres">
      <dgm:prSet presAssocID="{C618B0ED-F32D-7D44-B223-A79548BA654B}" presName="horz1" presStyleCnt="0"/>
      <dgm:spPr/>
    </dgm:pt>
    <dgm:pt modelId="{1C079318-BC2F-F54D-8761-8B0DBD692936}" type="pres">
      <dgm:prSet presAssocID="{C618B0ED-F32D-7D44-B223-A79548BA654B}" presName="tx1" presStyleLbl="revTx" presStyleIdx="2" presStyleCnt="8"/>
      <dgm:spPr/>
    </dgm:pt>
    <dgm:pt modelId="{3E466CB7-E530-D143-9DD3-2925F137C0DE}" type="pres">
      <dgm:prSet presAssocID="{C618B0ED-F32D-7D44-B223-A79548BA654B}" presName="vert1" presStyleCnt="0"/>
      <dgm:spPr/>
    </dgm:pt>
    <dgm:pt modelId="{9D58F173-1DEF-D74B-8016-B41BA4C07AA4}" type="pres">
      <dgm:prSet presAssocID="{EECB87C6-1D2D-6845-A5AE-07CF8623C2BB}" presName="thickLine" presStyleLbl="alignNode1" presStyleIdx="3" presStyleCnt="8"/>
      <dgm:spPr/>
    </dgm:pt>
    <dgm:pt modelId="{1F355FEC-9704-094C-BA46-7E7FCC4B07EE}" type="pres">
      <dgm:prSet presAssocID="{EECB87C6-1D2D-6845-A5AE-07CF8623C2BB}" presName="horz1" presStyleCnt="0"/>
      <dgm:spPr/>
    </dgm:pt>
    <dgm:pt modelId="{67549F8E-32A0-3148-A70B-EA34595C5E6F}" type="pres">
      <dgm:prSet presAssocID="{EECB87C6-1D2D-6845-A5AE-07CF8623C2BB}" presName="tx1" presStyleLbl="revTx" presStyleIdx="3" presStyleCnt="8"/>
      <dgm:spPr/>
    </dgm:pt>
    <dgm:pt modelId="{C12B425B-E4B8-594C-8E84-A11BDE39A5DF}" type="pres">
      <dgm:prSet presAssocID="{EECB87C6-1D2D-6845-A5AE-07CF8623C2BB}" presName="vert1" presStyleCnt="0"/>
      <dgm:spPr/>
    </dgm:pt>
    <dgm:pt modelId="{BE4E0156-12C5-464A-BDAB-73713EAF4C77}" type="pres">
      <dgm:prSet presAssocID="{45374AED-54A1-0946-9FE1-76ABC702A2D6}" presName="thickLine" presStyleLbl="alignNode1" presStyleIdx="4" presStyleCnt="8"/>
      <dgm:spPr/>
    </dgm:pt>
    <dgm:pt modelId="{6DAD1F22-1B85-B442-A8BF-52DC955025E3}" type="pres">
      <dgm:prSet presAssocID="{45374AED-54A1-0946-9FE1-76ABC702A2D6}" presName="horz1" presStyleCnt="0"/>
      <dgm:spPr/>
    </dgm:pt>
    <dgm:pt modelId="{ADFECCEF-F817-D348-8D69-49D4595162D3}" type="pres">
      <dgm:prSet presAssocID="{45374AED-54A1-0946-9FE1-76ABC702A2D6}" presName="tx1" presStyleLbl="revTx" presStyleIdx="4" presStyleCnt="8"/>
      <dgm:spPr/>
    </dgm:pt>
    <dgm:pt modelId="{9F95C81A-264F-8040-B4E0-034C083E3D9E}" type="pres">
      <dgm:prSet presAssocID="{45374AED-54A1-0946-9FE1-76ABC702A2D6}" presName="vert1" presStyleCnt="0"/>
      <dgm:spPr/>
    </dgm:pt>
    <dgm:pt modelId="{9221AB6F-3352-754A-BA84-0B022F630408}" type="pres">
      <dgm:prSet presAssocID="{0134B942-048D-0543-9979-0EFBF4FBEEEE}" presName="thickLine" presStyleLbl="alignNode1" presStyleIdx="5" presStyleCnt="8"/>
      <dgm:spPr/>
    </dgm:pt>
    <dgm:pt modelId="{6C3C5B43-97C6-8B47-82C2-3F6343CF7164}" type="pres">
      <dgm:prSet presAssocID="{0134B942-048D-0543-9979-0EFBF4FBEEEE}" presName="horz1" presStyleCnt="0"/>
      <dgm:spPr/>
    </dgm:pt>
    <dgm:pt modelId="{525E1EDE-B2E6-0D41-90BF-C6C61BB669D3}" type="pres">
      <dgm:prSet presAssocID="{0134B942-048D-0543-9979-0EFBF4FBEEEE}" presName="tx1" presStyleLbl="revTx" presStyleIdx="5" presStyleCnt="8"/>
      <dgm:spPr/>
    </dgm:pt>
    <dgm:pt modelId="{AF753D9D-DA99-0347-8AD7-C7C6C39D5DE1}" type="pres">
      <dgm:prSet presAssocID="{0134B942-048D-0543-9979-0EFBF4FBEEEE}" presName="vert1" presStyleCnt="0"/>
      <dgm:spPr/>
    </dgm:pt>
    <dgm:pt modelId="{28AC5858-0073-AD46-9466-A57D5361AB24}" type="pres">
      <dgm:prSet presAssocID="{7AE56EB6-2868-EB42-82CB-AB898C0B9C85}" presName="thickLine" presStyleLbl="alignNode1" presStyleIdx="6" presStyleCnt="8"/>
      <dgm:spPr/>
    </dgm:pt>
    <dgm:pt modelId="{BCE9D4B9-14AD-A040-AF14-580B5AAE8967}" type="pres">
      <dgm:prSet presAssocID="{7AE56EB6-2868-EB42-82CB-AB898C0B9C85}" presName="horz1" presStyleCnt="0"/>
      <dgm:spPr/>
    </dgm:pt>
    <dgm:pt modelId="{419283F8-3712-9740-B3F8-E3EE8992EADE}" type="pres">
      <dgm:prSet presAssocID="{7AE56EB6-2868-EB42-82CB-AB898C0B9C85}" presName="tx1" presStyleLbl="revTx" presStyleIdx="6" presStyleCnt="8"/>
      <dgm:spPr/>
    </dgm:pt>
    <dgm:pt modelId="{D0D79F53-E063-E541-891A-98D7DC376249}" type="pres">
      <dgm:prSet presAssocID="{7AE56EB6-2868-EB42-82CB-AB898C0B9C85}" presName="vert1" presStyleCnt="0"/>
      <dgm:spPr/>
    </dgm:pt>
    <dgm:pt modelId="{2A440957-E790-6E4C-9A22-EB95EB1EDDA4}" type="pres">
      <dgm:prSet presAssocID="{D17FE4C1-9113-3243-A36A-C96E019D2036}" presName="thickLine" presStyleLbl="alignNode1" presStyleIdx="7" presStyleCnt="8"/>
      <dgm:spPr/>
    </dgm:pt>
    <dgm:pt modelId="{C392B842-24F5-0D4F-833A-7F7A1F93554B}" type="pres">
      <dgm:prSet presAssocID="{D17FE4C1-9113-3243-A36A-C96E019D2036}" presName="horz1" presStyleCnt="0"/>
      <dgm:spPr/>
    </dgm:pt>
    <dgm:pt modelId="{933B102D-2BF7-C347-8AEA-6F05341C2C4D}" type="pres">
      <dgm:prSet presAssocID="{D17FE4C1-9113-3243-A36A-C96E019D2036}" presName="tx1" presStyleLbl="revTx" presStyleIdx="7" presStyleCnt="8"/>
      <dgm:spPr/>
    </dgm:pt>
    <dgm:pt modelId="{75426713-17D7-4C46-8269-E00B28708442}" type="pres">
      <dgm:prSet presAssocID="{D17FE4C1-9113-3243-A36A-C96E019D2036}" presName="vert1" presStyleCnt="0"/>
      <dgm:spPr/>
    </dgm:pt>
  </dgm:ptLst>
  <dgm:cxnLst>
    <dgm:cxn modelId="{8559C423-5DCE-784D-8D03-4259AB785A9C}" type="presOf" srcId="{C618B0ED-F32D-7D44-B223-A79548BA654B}" destId="{1C079318-BC2F-F54D-8761-8B0DBD692936}" srcOrd="0" destOrd="0" presId="urn:microsoft.com/office/officeart/2008/layout/LinedList"/>
    <dgm:cxn modelId="{85DA4D2E-4588-8049-81DB-93CF56933FC3}" srcId="{8419BBF0-E7DB-B349-A772-937252C54590}" destId="{C618B0ED-F32D-7D44-B223-A79548BA654B}" srcOrd="2" destOrd="0" parTransId="{F75C7A75-019B-384A-A809-3863F76E6A85}" sibTransId="{6482EFB6-F6AC-6143-BC9A-328E9E8A142A}"/>
    <dgm:cxn modelId="{D599CE2E-DB9F-3840-9AC2-6F2D49879360}" type="presOf" srcId="{5FB7AE1B-0B89-864B-9D67-030CFE1654D6}" destId="{EB3D0164-A3AD-0B4F-BA11-427EE26A8834}" srcOrd="0" destOrd="0" presId="urn:microsoft.com/office/officeart/2008/layout/LinedList"/>
    <dgm:cxn modelId="{B297E03E-0D70-964F-B23D-F7830535BE84}" srcId="{8419BBF0-E7DB-B349-A772-937252C54590}" destId="{D17FE4C1-9113-3243-A36A-C96E019D2036}" srcOrd="7" destOrd="0" parTransId="{806020F8-32D4-B945-903F-D7DC92BA0B42}" sibTransId="{3314FE64-B359-044E-990E-2EF65048A457}"/>
    <dgm:cxn modelId="{B6B96E47-84D1-404E-BBCB-6340948DDF65}" srcId="{8419BBF0-E7DB-B349-A772-937252C54590}" destId="{EECB87C6-1D2D-6845-A5AE-07CF8623C2BB}" srcOrd="3" destOrd="0" parTransId="{DC03469C-F915-8745-A912-B1C8F9B67221}" sibTransId="{A9D6C93E-200E-C64A-B1C4-89E3E6F9AEB9}"/>
    <dgm:cxn modelId="{1556274B-2EDD-D748-8B3C-FE62CB01E1DB}" type="presOf" srcId="{8419BBF0-E7DB-B349-A772-937252C54590}" destId="{14F7D318-4C50-114D-B4A2-269B69984566}" srcOrd="0" destOrd="0" presId="urn:microsoft.com/office/officeart/2008/layout/LinedList"/>
    <dgm:cxn modelId="{4E3CD851-062A-624E-91D8-533C88219EA0}" type="presOf" srcId="{EECB87C6-1D2D-6845-A5AE-07CF8623C2BB}" destId="{67549F8E-32A0-3148-A70B-EA34595C5E6F}" srcOrd="0" destOrd="0" presId="urn:microsoft.com/office/officeart/2008/layout/LinedList"/>
    <dgm:cxn modelId="{69C5E16A-4287-9B4C-99C1-B7373870477D}" srcId="{8419BBF0-E7DB-B349-A772-937252C54590}" destId="{7AE56EB6-2868-EB42-82CB-AB898C0B9C85}" srcOrd="6" destOrd="0" parTransId="{8259A5B5-CECF-DE47-945F-0CE075F85834}" sibTransId="{F638B7C5-929B-2B45-9072-C71C2200F944}"/>
    <dgm:cxn modelId="{349ACD6C-8D70-E747-A1B0-047EF103A8FA}" type="presOf" srcId="{D17FE4C1-9113-3243-A36A-C96E019D2036}" destId="{933B102D-2BF7-C347-8AEA-6F05341C2C4D}" srcOrd="0" destOrd="0" presId="urn:microsoft.com/office/officeart/2008/layout/LinedList"/>
    <dgm:cxn modelId="{8BC83675-96BB-8141-A608-85596A65989D}" type="presOf" srcId="{45374AED-54A1-0946-9FE1-76ABC702A2D6}" destId="{ADFECCEF-F817-D348-8D69-49D4595162D3}" srcOrd="0" destOrd="0" presId="urn:microsoft.com/office/officeart/2008/layout/LinedList"/>
    <dgm:cxn modelId="{6E65AA95-55DD-9A4C-9AF5-A975AF47B867}" type="presOf" srcId="{67B75079-B989-AB4B-924A-7347FD9BBDA6}" destId="{83569619-B664-2445-96A6-33F6CE70D935}" srcOrd="0" destOrd="0" presId="urn:microsoft.com/office/officeart/2008/layout/LinedList"/>
    <dgm:cxn modelId="{780ABBC2-C3C2-C645-98DA-5CCE5A18A5C8}" srcId="{8419BBF0-E7DB-B349-A772-937252C54590}" destId="{45374AED-54A1-0946-9FE1-76ABC702A2D6}" srcOrd="4" destOrd="0" parTransId="{3DDA2CAB-BE3D-684C-9266-278162C3E634}" sibTransId="{53287AFD-B077-CE43-957A-CAC982A29C30}"/>
    <dgm:cxn modelId="{62BD51CB-F4E7-A44A-9CB8-92F05654ECDE}" type="presOf" srcId="{7AE56EB6-2868-EB42-82CB-AB898C0B9C85}" destId="{419283F8-3712-9740-B3F8-E3EE8992EADE}" srcOrd="0" destOrd="0" presId="urn:microsoft.com/office/officeart/2008/layout/LinedList"/>
    <dgm:cxn modelId="{5DA12ECD-C223-B14C-8AFA-B1A160F2D33A}" srcId="{8419BBF0-E7DB-B349-A772-937252C54590}" destId="{5FB7AE1B-0B89-864B-9D67-030CFE1654D6}" srcOrd="1" destOrd="0" parTransId="{D924C9A0-8834-9E42-906B-9AFE29CAFD53}" sibTransId="{C390E098-DAD2-D548-8EB0-BB8793FD951F}"/>
    <dgm:cxn modelId="{9869F8E0-7014-2A4F-A9A4-C0F1B7151A0B}" type="presOf" srcId="{0134B942-048D-0543-9979-0EFBF4FBEEEE}" destId="{525E1EDE-B2E6-0D41-90BF-C6C61BB669D3}" srcOrd="0" destOrd="0" presId="urn:microsoft.com/office/officeart/2008/layout/LinedList"/>
    <dgm:cxn modelId="{55D185E5-3DB2-5F41-8014-1EF3AAD848F3}" srcId="{8419BBF0-E7DB-B349-A772-937252C54590}" destId="{0134B942-048D-0543-9979-0EFBF4FBEEEE}" srcOrd="5" destOrd="0" parTransId="{D748C32F-BF74-5846-9E7E-252BA6DCC5CA}" sibTransId="{958D0061-8A52-8A4E-A5FC-CEB5230C9AD6}"/>
    <dgm:cxn modelId="{F0430BF0-C2F2-124A-A0CD-1AA68FA8A615}" srcId="{8419BBF0-E7DB-B349-A772-937252C54590}" destId="{67B75079-B989-AB4B-924A-7347FD9BBDA6}" srcOrd="0" destOrd="0" parTransId="{0F9E301F-F58E-F84D-BFBA-3B1FB0F97FF7}" sibTransId="{45855494-471B-5D4E-B616-F28947658DBD}"/>
    <dgm:cxn modelId="{8645BC42-BCC2-D24A-B248-9ED47E9DC72C}" type="presParOf" srcId="{14F7D318-4C50-114D-B4A2-269B69984566}" destId="{8E3C4699-EA5B-ED4A-BB63-68BF43031422}" srcOrd="0" destOrd="0" presId="urn:microsoft.com/office/officeart/2008/layout/LinedList"/>
    <dgm:cxn modelId="{77764915-E6C0-A947-8CC8-EA578052E023}" type="presParOf" srcId="{14F7D318-4C50-114D-B4A2-269B69984566}" destId="{53E86400-98AB-4549-AA84-BC26A4EF1BB6}" srcOrd="1" destOrd="0" presId="urn:microsoft.com/office/officeart/2008/layout/LinedList"/>
    <dgm:cxn modelId="{C31D9DD8-B419-F04D-99C2-6E69A571860D}" type="presParOf" srcId="{53E86400-98AB-4549-AA84-BC26A4EF1BB6}" destId="{83569619-B664-2445-96A6-33F6CE70D935}" srcOrd="0" destOrd="0" presId="urn:microsoft.com/office/officeart/2008/layout/LinedList"/>
    <dgm:cxn modelId="{6CF42953-C6F7-9441-B93F-67981893CE5A}" type="presParOf" srcId="{53E86400-98AB-4549-AA84-BC26A4EF1BB6}" destId="{62C70F0D-3BF9-D547-BDDA-6125D0B85827}" srcOrd="1" destOrd="0" presId="urn:microsoft.com/office/officeart/2008/layout/LinedList"/>
    <dgm:cxn modelId="{FA717B2F-454F-C148-92FA-5799F690877D}" type="presParOf" srcId="{14F7D318-4C50-114D-B4A2-269B69984566}" destId="{FF16D001-778B-2642-8585-15C90DE8B5E5}" srcOrd="2" destOrd="0" presId="urn:microsoft.com/office/officeart/2008/layout/LinedList"/>
    <dgm:cxn modelId="{DAF19B8C-0C91-3041-9620-1BBAAFCE56AA}" type="presParOf" srcId="{14F7D318-4C50-114D-B4A2-269B69984566}" destId="{0239A71E-5814-164C-A98D-4EFF9330CF30}" srcOrd="3" destOrd="0" presId="urn:microsoft.com/office/officeart/2008/layout/LinedList"/>
    <dgm:cxn modelId="{527257D8-3295-9B43-8DE0-4D2FB91B442B}" type="presParOf" srcId="{0239A71E-5814-164C-A98D-4EFF9330CF30}" destId="{EB3D0164-A3AD-0B4F-BA11-427EE26A8834}" srcOrd="0" destOrd="0" presId="urn:microsoft.com/office/officeart/2008/layout/LinedList"/>
    <dgm:cxn modelId="{BEB5908B-CC02-6B4D-81D2-CC58B9890E33}" type="presParOf" srcId="{0239A71E-5814-164C-A98D-4EFF9330CF30}" destId="{7A14040E-EC2A-9740-B51A-988C014E71F4}" srcOrd="1" destOrd="0" presId="urn:microsoft.com/office/officeart/2008/layout/LinedList"/>
    <dgm:cxn modelId="{4AF56E4A-7F4B-CE4D-B4DB-19E820FA1F79}" type="presParOf" srcId="{14F7D318-4C50-114D-B4A2-269B69984566}" destId="{2897A279-424E-5740-8C4E-766C7E67AA69}" srcOrd="4" destOrd="0" presId="urn:microsoft.com/office/officeart/2008/layout/LinedList"/>
    <dgm:cxn modelId="{D4B771E2-A53F-F346-AA86-B8EFD6D072FA}" type="presParOf" srcId="{14F7D318-4C50-114D-B4A2-269B69984566}" destId="{8B70BF8C-5E23-F74C-AA49-5B0D271924C4}" srcOrd="5" destOrd="0" presId="urn:microsoft.com/office/officeart/2008/layout/LinedList"/>
    <dgm:cxn modelId="{7766DD04-0806-2543-8528-A60A5F977221}" type="presParOf" srcId="{8B70BF8C-5E23-F74C-AA49-5B0D271924C4}" destId="{1C079318-BC2F-F54D-8761-8B0DBD692936}" srcOrd="0" destOrd="0" presId="urn:microsoft.com/office/officeart/2008/layout/LinedList"/>
    <dgm:cxn modelId="{04CBB3BE-44D9-C64C-808D-3DF312514A2A}" type="presParOf" srcId="{8B70BF8C-5E23-F74C-AA49-5B0D271924C4}" destId="{3E466CB7-E530-D143-9DD3-2925F137C0DE}" srcOrd="1" destOrd="0" presId="urn:microsoft.com/office/officeart/2008/layout/LinedList"/>
    <dgm:cxn modelId="{0ED1C1BB-617F-774B-ACAF-EB4B31EEA18C}" type="presParOf" srcId="{14F7D318-4C50-114D-B4A2-269B69984566}" destId="{9D58F173-1DEF-D74B-8016-B41BA4C07AA4}" srcOrd="6" destOrd="0" presId="urn:microsoft.com/office/officeart/2008/layout/LinedList"/>
    <dgm:cxn modelId="{49E73F76-BED1-4443-BE24-92E644FAF15C}" type="presParOf" srcId="{14F7D318-4C50-114D-B4A2-269B69984566}" destId="{1F355FEC-9704-094C-BA46-7E7FCC4B07EE}" srcOrd="7" destOrd="0" presId="urn:microsoft.com/office/officeart/2008/layout/LinedList"/>
    <dgm:cxn modelId="{1A3F8992-72C9-A143-8930-C4FFBCAE3506}" type="presParOf" srcId="{1F355FEC-9704-094C-BA46-7E7FCC4B07EE}" destId="{67549F8E-32A0-3148-A70B-EA34595C5E6F}" srcOrd="0" destOrd="0" presId="urn:microsoft.com/office/officeart/2008/layout/LinedList"/>
    <dgm:cxn modelId="{07E182A3-B408-6940-933C-8DD2EC63398A}" type="presParOf" srcId="{1F355FEC-9704-094C-BA46-7E7FCC4B07EE}" destId="{C12B425B-E4B8-594C-8E84-A11BDE39A5DF}" srcOrd="1" destOrd="0" presId="urn:microsoft.com/office/officeart/2008/layout/LinedList"/>
    <dgm:cxn modelId="{980AB065-54C9-BE48-9336-3EA91D9F70E6}" type="presParOf" srcId="{14F7D318-4C50-114D-B4A2-269B69984566}" destId="{BE4E0156-12C5-464A-BDAB-73713EAF4C77}" srcOrd="8" destOrd="0" presId="urn:microsoft.com/office/officeart/2008/layout/LinedList"/>
    <dgm:cxn modelId="{897C0223-7709-0144-BDBD-D67D2FF0FE3D}" type="presParOf" srcId="{14F7D318-4C50-114D-B4A2-269B69984566}" destId="{6DAD1F22-1B85-B442-A8BF-52DC955025E3}" srcOrd="9" destOrd="0" presId="urn:microsoft.com/office/officeart/2008/layout/LinedList"/>
    <dgm:cxn modelId="{D0B356CA-B759-A841-A82A-37FBA1100F34}" type="presParOf" srcId="{6DAD1F22-1B85-B442-A8BF-52DC955025E3}" destId="{ADFECCEF-F817-D348-8D69-49D4595162D3}" srcOrd="0" destOrd="0" presId="urn:microsoft.com/office/officeart/2008/layout/LinedList"/>
    <dgm:cxn modelId="{E50B7443-7260-BE4A-8CCD-2A2A4C6EEC7D}" type="presParOf" srcId="{6DAD1F22-1B85-B442-A8BF-52DC955025E3}" destId="{9F95C81A-264F-8040-B4E0-034C083E3D9E}" srcOrd="1" destOrd="0" presId="urn:microsoft.com/office/officeart/2008/layout/LinedList"/>
    <dgm:cxn modelId="{5CF0E76C-21B2-AF44-BE04-24F2FFE7623D}" type="presParOf" srcId="{14F7D318-4C50-114D-B4A2-269B69984566}" destId="{9221AB6F-3352-754A-BA84-0B022F630408}" srcOrd="10" destOrd="0" presId="urn:microsoft.com/office/officeart/2008/layout/LinedList"/>
    <dgm:cxn modelId="{2942662D-49B0-8948-8F96-99A63EF177BE}" type="presParOf" srcId="{14F7D318-4C50-114D-B4A2-269B69984566}" destId="{6C3C5B43-97C6-8B47-82C2-3F6343CF7164}" srcOrd="11" destOrd="0" presId="urn:microsoft.com/office/officeart/2008/layout/LinedList"/>
    <dgm:cxn modelId="{6AFF1BBE-FCEA-234F-9E6D-37E4A83851F6}" type="presParOf" srcId="{6C3C5B43-97C6-8B47-82C2-3F6343CF7164}" destId="{525E1EDE-B2E6-0D41-90BF-C6C61BB669D3}" srcOrd="0" destOrd="0" presId="urn:microsoft.com/office/officeart/2008/layout/LinedList"/>
    <dgm:cxn modelId="{3A6B48BB-77F2-0C43-B40F-7A8F88B9528C}" type="presParOf" srcId="{6C3C5B43-97C6-8B47-82C2-3F6343CF7164}" destId="{AF753D9D-DA99-0347-8AD7-C7C6C39D5DE1}" srcOrd="1" destOrd="0" presId="urn:microsoft.com/office/officeart/2008/layout/LinedList"/>
    <dgm:cxn modelId="{558FCEDA-7152-8840-BE4B-38E92AB0C228}" type="presParOf" srcId="{14F7D318-4C50-114D-B4A2-269B69984566}" destId="{28AC5858-0073-AD46-9466-A57D5361AB24}" srcOrd="12" destOrd="0" presId="urn:microsoft.com/office/officeart/2008/layout/LinedList"/>
    <dgm:cxn modelId="{DD45AEDF-6AF7-8747-998D-2323CF9E1159}" type="presParOf" srcId="{14F7D318-4C50-114D-B4A2-269B69984566}" destId="{BCE9D4B9-14AD-A040-AF14-580B5AAE8967}" srcOrd="13" destOrd="0" presId="urn:microsoft.com/office/officeart/2008/layout/LinedList"/>
    <dgm:cxn modelId="{FAA95BE0-71B3-1948-A6D6-3420A5121750}" type="presParOf" srcId="{BCE9D4B9-14AD-A040-AF14-580B5AAE8967}" destId="{419283F8-3712-9740-B3F8-E3EE8992EADE}" srcOrd="0" destOrd="0" presId="urn:microsoft.com/office/officeart/2008/layout/LinedList"/>
    <dgm:cxn modelId="{56026878-BEC9-0444-8C0E-DAF21F804691}" type="presParOf" srcId="{BCE9D4B9-14AD-A040-AF14-580B5AAE8967}" destId="{D0D79F53-E063-E541-891A-98D7DC376249}" srcOrd="1" destOrd="0" presId="urn:microsoft.com/office/officeart/2008/layout/LinedList"/>
    <dgm:cxn modelId="{694D1C3D-3CF5-D54A-8474-8F680014F059}" type="presParOf" srcId="{14F7D318-4C50-114D-B4A2-269B69984566}" destId="{2A440957-E790-6E4C-9A22-EB95EB1EDDA4}" srcOrd="14" destOrd="0" presId="urn:microsoft.com/office/officeart/2008/layout/LinedList"/>
    <dgm:cxn modelId="{92BEA897-2D48-5A4A-B492-930144D7E01A}" type="presParOf" srcId="{14F7D318-4C50-114D-B4A2-269B69984566}" destId="{C392B842-24F5-0D4F-833A-7F7A1F93554B}" srcOrd="15" destOrd="0" presId="urn:microsoft.com/office/officeart/2008/layout/LinedList"/>
    <dgm:cxn modelId="{4EF8BE09-715B-7249-8EE2-43373F87D1F8}" type="presParOf" srcId="{C392B842-24F5-0D4F-833A-7F7A1F93554B}" destId="{933B102D-2BF7-C347-8AEA-6F05341C2C4D}" srcOrd="0" destOrd="0" presId="urn:microsoft.com/office/officeart/2008/layout/LinedList"/>
    <dgm:cxn modelId="{FAFBF7B3-8DBC-B643-9CF4-F64B6656C09F}" type="presParOf" srcId="{C392B842-24F5-0D4F-833A-7F7A1F93554B}" destId="{75426713-17D7-4C46-8269-E00B2870844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7F8AEAE-2F7B-7442-90F6-AF2CF95C2D1F}" type="doc">
      <dgm:prSet loTypeId="urn:microsoft.com/office/officeart/2008/layout/LinedLis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A03C0ED-CE92-7545-B0AF-8A146A5B6A58}">
      <dgm:prSet/>
      <dgm:spPr/>
      <dgm:t>
        <a:bodyPr/>
        <a:lstStyle/>
        <a:p>
          <a:r>
            <a:rPr lang="en-US" b="0" i="0" dirty="0" err="1"/>
            <a:t>PostGIS</a:t>
          </a:r>
          <a:r>
            <a:rPr lang="en-US" b="0" i="0" dirty="0"/>
            <a:t> supports another kind of spatial data type called a raster. </a:t>
          </a:r>
          <a:endParaRPr lang="en-IN" dirty="0"/>
        </a:p>
      </dgm:t>
    </dgm:pt>
    <dgm:pt modelId="{4072A6FC-F27B-0048-BD48-7E59BC771172}" type="parTrans" cxnId="{F67EA13E-50D7-8948-9A8B-7D3698C03FED}">
      <dgm:prSet/>
      <dgm:spPr/>
      <dgm:t>
        <a:bodyPr/>
        <a:lstStyle/>
        <a:p>
          <a:endParaRPr lang="en-GB"/>
        </a:p>
      </dgm:t>
    </dgm:pt>
    <dgm:pt modelId="{082BD4B9-FD5C-2A45-9D95-061163EDD84E}" type="sibTrans" cxnId="{F67EA13E-50D7-8948-9A8B-7D3698C03FED}">
      <dgm:prSet/>
      <dgm:spPr/>
      <dgm:t>
        <a:bodyPr/>
        <a:lstStyle/>
        <a:p>
          <a:endParaRPr lang="en-GB"/>
        </a:p>
      </dgm:t>
    </dgm:pt>
    <dgm:pt modelId="{551EFD69-FCB3-4449-9547-4069DE641F56}">
      <dgm:prSet/>
      <dgm:spPr/>
      <dgm:t>
        <a:bodyPr/>
        <a:lstStyle/>
        <a:p>
          <a:r>
            <a:rPr lang="en-US" b="0" i="0" dirty="0"/>
            <a:t>Raster data is represented as an n-dimensional matrix consisting of pixels and bands.</a:t>
          </a:r>
          <a:endParaRPr lang="en-IN" dirty="0"/>
        </a:p>
      </dgm:t>
    </dgm:pt>
    <dgm:pt modelId="{127898B3-C470-944B-AF56-FEA30EF87BFB}" type="parTrans" cxnId="{DD61E695-51E5-444D-83F1-D69A14EDDEB2}">
      <dgm:prSet/>
      <dgm:spPr/>
      <dgm:t>
        <a:bodyPr/>
        <a:lstStyle/>
        <a:p>
          <a:endParaRPr lang="en-GB"/>
        </a:p>
      </dgm:t>
    </dgm:pt>
    <dgm:pt modelId="{B20692BB-176E-3D49-AE8A-0D01E6F65252}" type="sibTrans" cxnId="{DD61E695-51E5-444D-83F1-D69A14EDDEB2}">
      <dgm:prSet/>
      <dgm:spPr/>
      <dgm:t>
        <a:bodyPr/>
        <a:lstStyle/>
        <a:p>
          <a:endParaRPr lang="en-GB"/>
        </a:p>
      </dgm:t>
    </dgm:pt>
    <dgm:pt modelId="{8468B4A9-57EB-6D44-840D-4005CEBCB5F6}">
      <dgm:prSet/>
      <dgm:spPr/>
      <dgm:t>
        <a:bodyPr/>
        <a:lstStyle/>
        <a:p>
          <a:r>
            <a:rPr lang="en-US" b="0" i="0" dirty="0"/>
            <a:t>Each pixel stores a value corresponding to each band</a:t>
          </a:r>
          <a:endParaRPr lang="en-IN" dirty="0"/>
        </a:p>
      </dgm:t>
    </dgm:pt>
    <dgm:pt modelId="{552A1376-449A-DF4B-B6A7-7A5A1795F7A9}" type="parTrans" cxnId="{83585E72-C76D-D44E-81FB-1A4D157BDC0D}">
      <dgm:prSet/>
      <dgm:spPr/>
      <dgm:t>
        <a:bodyPr/>
        <a:lstStyle/>
        <a:p>
          <a:endParaRPr lang="en-GB"/>
        </a:p>
      </dgm:t>
    </dgm:pt>
    <dgm:pt modelId="{233299F3-290B-2942-A400-68A350C45EA5}" type="sibTrans" cxnId="{83585E72-C76D-D44E-81FB-1A4D157BDC0D}">
      <dgm:prSet/>
      <dgm:spPr/>
      <dgm:t>
        <a:bodyPr/>
        <a:lstStyle/>
        <a:p>
          <a:endParaRPr lang="en-GB"/>
        </a:p>
      </dgm:t>
    </dgm:pt>
    <dgm:pt modelId="{D8624EAB-FAF4-7940-BA72-C8AA44610D27}">
      <dgm:prSet/>
      <dgm:spPr/>
      <dgm:t>
        <a:bodyPr/>
        <a:lstStyle/>
        <a:p>
          <a:r>
            <a:rPr lang="en-US" b="0" i="0" dirty="0"/>
            <a:t>Raster’s can interact with geometries. </a:t>
          </a:r>
          <a:endParaRPr lang="en-IN" dirty="0"/>
        </a:p>
      </dgm:t>
    </dgm:pt>
    <dgm:pt modelId="{D340A606-C85C-6841-A990-D75344B6F741}" type="parTrans" cxnId="{1A97D0DB-21A3-224E-9AB0-BD51B57A857D}">
      <dgm:prSet/>
      <dgm:spPr/>
      <dgm:t>
        <a:bodyPr/>
        <a:lstStyle/>
        <a:p>
          <a:endParaRPr lang="en-GB"/>
        </a:p>
      </dgm:t>
    </dgm:pt>
    <dgm:pt modelId="{90AEA76F-2A09-F643-AB61-3392165CD0D9}" type="sibTrans" cxnId="{1A97D0DB-21A3-224E-9AB0-BD51B57A857D}">
      <dgm:prSet/>
      <dgm:spPr/>
      <dgm:t>
        <a:bodyPr/>
        <a:lstStyle/>
        <a:p>
          <a:endParaRPr lang="en-GB"/>
        </a:p>
      </dgm:t>
    </dgm:pt>
    <dgm:pt modelId="{615B2E9A-4C2D-C241-8254-E5A0B76FF9F4}">
      <dgm:prSet/>
      <dgm:spPr/>
      <dgm:t>
        <a:bodyPr/>
        <a:lstStyle/>
        <a:p>
          <a:r>
            <a:rPr lang="en-US" b="0" i="0" dirty="0"/>
            <a:t>Many </a:t>
          </a:r>
          <a:r>
            <a:rPr lang="en-US" b="0" i="0"/>
            <a:t>operations applied to rasters will result in geometries. </a:t>
          </a:r>
          <a:endParaRPr lang="en-IN" dirty="0"/>
        </a:p>
      </dgm:t>
    </dgm:pt>
    <dgm:pt modelId="{4257D45E-700F-3542-8CFD-16C60B9EA350}" type="parTrans" cxnId="{28D6DC38-E4D5-2E42-973B-FDA7D60C9341}">
      <dgm:prSet/>
      <dgm:spPr/>
      <dgm:t>
        <a:bodyPr/>
        <a:lstStyle/>
        <a:p>
          <a:endParaRPr lang="en-GB"/>
        </a:p>
      </dgm:t>
    </dgm:pt>
    <dgm:pt modelId="{792AAA20-0FDD-6E48-B372-A746156777EF}" type="sibTrans" cxnId="{28D6DC38-E4D5-2E42-973B-FDA7D60C9341}">
      <dgm:prSet/>
      <dgm:spPr/>
      <dgm:t>
        <a:bodyPr/>
        <a:lstStyle/>
        <a:p>
          <a:endParaRPr lang="en-GB"/>
        </a:p>
      </dgm:t>
    </dgm:pt>
    <dgm:pt modelId="{EA59692B-8163-4E48-956D-86BD654C4302}" type="pres">
      <dgm:prSet presAssocID="{57F8AEAE-2F7B-7442-90F6-AF2CF95C2D1F}" presName="vert0" presStyleCnt="0">
        <dgm:presLayoutVars>
          <dgm:dir/>
          <dgm:animOne val="branch"/>
          <dgm:animLvl val="lvl"/>
        </dgm:presLayoutVars>
      </dgm:prSet>
      <dgm:spPr/>
    </dgm:pt>
    <dgm:pt modelId="{376B964B-097C-0845-BD60-B9516D87710C}" type="pres">
      <dgm:prSet presAssocID="{EA03C0ED-CE92-7545-B0AF-8A146A5B6A58}" presName="thickLine" presStyleLbl="alignNode1" presStyleIdx="0" presStyleCnt="5"/>
      <dgm:spPr/>
    </dgm:pt>
    <dgm:pt modelId="{1A34617B-0280-3A40-AB1A-BEA59D3D7DFA}" type="pres">
      <dgm:prSet presAssocID="{EA03C0ED-CE92-7545-B0AF-8A146A5B6A58}" presName="horz1" presStyleCnt="0"/>
      <dgm:spPr/>
    </dgm:pt>
    <dgm:pt modelId="{538A174D-EDFA-D041-ABCF-42222D70B0D9}" type="pres">
      <dgm:prSet presAssocID="{EA03C0ED-CE92-7545-B0AF-8A146A5B6A58}" presName="tx1" presStyleLbl="revTx" presStyleIdx="0" presStyleCnt="5"/>
      <dgm:spPr/>
    </dgm:pt>
    <dgm:pt modelId="{F50EB57D-984D-924D-8010-216BB75B5BAC}" type="pres">
      <dgm:prSet presAssocID="{EA03C0ED-CE92-7545-B0AF-8A146A5B6A58}" presName="vert1" presStyleCnt="0"/>
      <dgm:spPr/>
    </dgm:pt>
    <dgm:pt modelId="{F8F64A9A-698C-5746-8B7A-06B7B1954461}" type="pres">
      <dgm:prSet presAssocID="{551EFD69-FCB3-4449-9547-4069DE641F56}" presName="thickLine" presStyleLbl="alignNode1" presStyleIdx="1" presStyleCnt="5"/>
      <dgm:spPr/>
    </dgm:pt>
    <dgm:pt modelId="{B3ECAAB9-FCE5-1F41-B153-E0EF2B46AB5B}" type="pres">
      <dgm:prSet presAssocID="{551EFD69-FCB3-4449-9547-4069DE641F56}" presName="horz1" presStyleCnt="0"/>
      <dgm:spPr/>
    </dgm:pt>
    <dgm:pt modelId="{88DDBDA4-7CC3-B043-B138-6344679453FA}" type="pres">
      <dgm:prSet presAssocID="{551EFD69-FCB3-4449-9547-4069DE641F56}" presName="tx1" presStyleLbl="revTx" presStyleIdx="1" presStyleCnt="5"/>
      <dgm:spPr/>
    </dgm:pt>
    <dgm:pt modelId="{AA93C2E9-8535-A140-A156-8A108E32FB20}" type="pres">
      <dgm:prSet presAssocID="{551EFD69-FCB3-4449-9547-4069DE641F56}" presName="vert1" presStyleCnt="0"/>
      <dgm:spPr/>
    </dgm:pt>
    <dgm:pt modelId="{D5C3D660-DDDE-9647-9E12-21C78F26E91C}" type="pres">
      <dgm:prSet presAssocID="{8468B4A9-57EB-6D44-840D-4005CEBCB5F6}" presName="thickLine" presStyleLbl="alignNode1" presStyleIdx="2" presStyleCnt="5"/>
      <dgm:spPr/>
    </dgm:pt>
    <dgm:pt modelId="{07114BAB-2313-254F-A48A-E0D5AB918C17}" type="pres">
      <dgm:prSet presAssocID="{8468B4A9-57EB-6D44-840D-4005CEBCB5F6}" presName="horz1" presStyleCnt="0"/>
      <dgm:spPr/>
    </dgm:pt>
    <dgm:pt modelId="{4107325B-4B2A-8F40-93A7-EA06E94AF0F2}" type="pres">
      <dgm:prSet presAssocID="{8468B4A9-57EB-6D44-840D-4005CEBCB5F6}" presName="tx1" presStyleLbl="revTx" presStyleIdx="2" presStyleCnt="5"/>
      <dgm:spPr/>
    </dgm:pt>
    <dgm:pt modelId="{6B9A7D4D-7700-2B4A-8D7C-A0015C51ED5A}" type="pres">
      <dgm:prSet presAssocID="{8468B4A9-57EB-6D44-840D-4005CEBCB5F6}" presName="vert1" presStyleCnt="0"/>
      <dgm:spPr/>
    </dgm:pt>
    <dgm:pt modelId="{165E3095-BEB5-A546-964C-B28776220FE0}" type="pres">
      <dgm:prSet presAssocID="{D8624EAB-FAF4-7940-BA72-C8AA44610D27}" presName="thickLine" presStyleLbl="alignNode1" presStyleIdx="3" presStyleCnt="5"/>
      <dgm:spPr/>
    </dgm:pt>
    <dgm:pt modelId="{53C7B72F-0D2F-6644-AC77-EE107C6DDD60}" type="pres">
      <dgm:prSet presAssocID="{D8624EAB-FAF4-7940-BA72-C8AA44610D27}" presName="horz1" presStyleCnt="0"/>
      <dgm:spPr/>
    </dgm:pt>
    <dgm:pt modelId="{48239DA9-1213-6443-8DFF-718D04514E8D}" type="pres">
      <dgm:prSet presAssocID="{D8624EAB-FAF4-7940-BA72-C8AA44610D27}" presName="tx1" presStyleLbl="revTx" presStyleIdx="3" presStyleCnt="5"/>
      <dgm:spPr/>
    </dgm:pt>
    <dgm:pt modelId="{B4E6B80B-80E2-8144-9BC1-52A51E155079}" type="pres">
      <dgm:prSet presAssocID="{D8624EAB-FAF4-7940-BA72-C8AA44610D27}" presName="vert1" presStyleCnt="0"/>
      <dgm:spPr/>
    </dgm:pt>
    <dgm:pt modelId="{5B48DEFF-8B0C-5640-A3C4-59C021D50AFC}" type="pres">
      <dgm:prSet presAssocID="{615B2E9A-4C2D-C241-8254-E5A0B76FF9F4}" presName="thickLine" presStyleLbl="alignNode1" presStyleIdx="4" presStyleCnt="5"/>
      <dgm:spPr/>
    </dgm:pt>
    <dgm:pt modelId="{895FA462-4A36-DB47-97CE-BC3911AA3DBA}" type="pres">
      <dgm:prSet presAssocID="{615B2E9A-4C2D-C241-8254-E5A0B76FF9F4}" presName="horz1" presStyleCnt="0"/>
      <dgm:spPr/>
    </dgm:pt>
    <dgm:pt modelId="{1CD6ABCF-55AF-2742-80FE-8863AD7F0515}" type="pres">
      <dgm:prSet presAssocID="{615B2E9A-4C2D-C241-8254-E5A0B76FF9F4}" presName="tx1" presStyleLbl="revTx" presStyleIdx="4" presStyleCnt="5"/>
      <dgm:spPr/>
    </dgm:pt>
    <dgm:pt modelId="{C8C22ABF-C59A-9A40-B75A-EAD20491DAD0}" type="pres">
      <dgm:prSet presAssocID="{615B2E9A-4C2D-C241-8254-E5A0B76FF9F4}" presName="vert1" presStyleCnt="0"/>
      <dgm:spPr/>
    </dgm:pt>
  </dgm:ptLst>
  <dgm:cxnLst>
    <dgm:cxn modelId="{12C87700-9304-784F-8AFA-FD45BC4B2855}" type="presOf" srcId="{D8624EAB-FAF4-7940-BA72-C8AA44610D27}" destId="{48239DA9-1213-6443-8DFF-718D04514E8D}" srcOrd="0" destOrd="0" presId="urn:microsoft.com/office/officeart/2008/layout/LinedList"/>
    <dgm:cxn modelId="{A32A2B30-570F-0A4F-9DEC-32784F1A566A}" type="presOf" srcId="{57F8AEAE-2F7B-7442-90F6-AF2CF95C2D1F}" destId="{EA59692B-8163-4E48-956D-86BD654C4302}" srcOrd="0" destOrd="0" presId="urn:microsoft.com/office/officeart/2008/layout/LinedList"/>
    <dgm:cxn modelId="{28D6DC38-E4D5-2E42-973B-FDA7D60C9341}" srcId="{57F8AEAE-2F7B-7442-90F6-AF2CF95C2D1F}" destId="{615B2E9A-4C2D-C241-8254-E5A0B76FF9F4}" srcOrd="4" destOrd="0" parTransId="{4257D45E-700F-3542-8CFD-16C60B9EA350}" sibTransId="{792AAA20-0FDD-6E48-B372-A746156777EF}"/>
    <dgm:cxn modelId="{F67EA13E-50D7-8948-9A8B-7D3698C03FED}" srcId="{57F8AEAE-2F7B-7442-90F6-AF2CF95C2D1F}" destId="{EA03C0ED-CE92-7545-B0AF-8A146A5B6A58}" srcOrd="0" destOrd="0" parTransId="{4072A6FC-F27B-0048-BD48-7E59BC771172}" sibTransId="{082BD4B9-FD5C-2A45-9D95-061163EDD84E}"/>
    <dgm:cxn modelId="{EBB84340-623B-A347-928D-FA01A5C27948}" type="presOf" srcId="{8468B4A9-57EB-6D44-840D-4005CEBCB5F6}" destId="{4107325B-4B2A-8F40-93A7-EA06E94AF0F2}" srcOrd="0" destOrd="0" presId="urn:microsoft.com/office/officeart/2008/layout/LinedList"/>
    <dgm:cxn modelId="{83585E72-C76D-D44E-81FB-1A4D157BDC0D}" srcId="{57F8AEAE-2F7B-7442-90F6-AF2CF95C2D1F}" destId="{8468B4A9-57EB-6D44-840D-4005CEBCB5F6}" srcOrd="2" destOrd="0" parTransId="{552A1376-449A-DF4B-B6A7-7A5A1795F7A9}" sibTransId="{233299F3-290B-2942-A400-68A350C45EA5}"/>
    <dgm:cxn modelId="{84907F94-3245-9B4A-BB21-FAEBDAA32A07}" type="presOf" srcId="{615B2E9A-4C2D-C241-8254-E5A0B76FF9F4}" destId="{1CD6ABCF-55AF-2742-80FE-8863AD7F0515}" srcOrd="0" destOrd="0" presId="urn:microsoft.com/office/officeart/2008/layout/LinedList"/>
    <dgm:cxn modelId="{DD61E695-51E5-444D-83F1-D69A14EDDEB2}" srcId="{57F8AEAE-2F7B-7442-90F6-AF2CF95C2D1F}" destId="{551EFD69-FCB3-4449-9547-4069DE641F56}" srcOrd="1" destOrd="0" parTransId="{127898B3-C470-944B-AF56-FEA30EF87BFB}" sibTransId="{B20692BB-176E-3D49-AE8A-0D01E6F65252}"/>
    <dgm:cxn modelId="{B0C1549B-5520-7C4F-BBD1-DC82EE728A54}" type="presOf" srcId="{EA03C0ED-CE92-7545-B0AF-8A146A5B6A58}" destId="{538A174D-EDFA-D041-ABCF-42222D70B0D9}" srcOrd="0" destOrd="0" presId="urn:microsoft.com/office/officeart/2008/layout/LinedList"/>
    <dgm:cxn modelId="{1A97D0DB-21A3-224E-9AB0-BD51B57A857D}" srcId="{57F8AEAE-2F7B-7442-90F6-AF2CF95C2D1F}" destId="{D8624EAB-FAF4-7940-BA72-C8AA44610D27}" srcOrd="3" destOrd="0" parTransId="{D340A606-C85C-6841-A990-D75344B6F741}" sibTransId="{90AEA76F-2A09-F643-AB61-3392165CD0D9}"/>
    <dgm:cxn modelId="{E5FA49E7-F704-5641-B846-737C7A7EE484}" type="presOf" srcId="{551EFD69-FCB3-4449-9547-4069DE641F56}" destId="{88DDBDA4-7CC3-B043-B138-6344679453FA}" srcOrd="0" destOrd="0" presId="urn:microsoft.com/office/officeart/2008/layout/LinedList"/>
    <dgm:cxn modelId="{68C5F11B-15B0-1140-B114-AB6383334610}" type="presParOf" srcId="{EA59692B-8163-4E48-956D-86BD654C4302}" destId="{376B964B-097C-0845-BD60-B9516D87710C}" srcOrd="0" destOrd="0" presId="urn:microsoft.com/office/officeart/2008/layout/LinedList"/>
    <dgm:cxn modelId="{CD2FE3A4-1D4F-B843-A296-46770BD2963F}" type="presParOf" srcId="{EA59692B-8163-4E48-956D-86BD654C4302}" destId="{1A34617B-0280-3A40-AB1A-BEA59D3D7DFA}" srcOrd="1" destOrd="0" presId="urn:microsoft.com/office/officeart/2008/layout/LinedList"/>
    <dgm:cxn modelId="{8918BFF2-68F3-CC4D-8B61-743DADA6B947}" type="presParOf" srcId="{1A34617B-0280-3A40-AB1A-BEA59D3D7DFA}" destId="{538A174D-EDFA-D041-ABCF-42222D70B0D9}" srcOrd="0" destOrd="0" presId="urn:microsoft.com/office/officeart/2008/layout/LinedList"/>
    <dgm:cxn modelId="{A784520F-6366-ED44-9F8C-526DB3866975}" type="presParOf" srcId="{1A34617B-0280-3A40-AB1A-BEA59D3D7DFA}" destId="{F50EB57D-984D-924D-8010-216BB75B5BAC}" srcOrd="1" destOrd="0" presId="urn:microsoft.com/office/officeart/2008/layout/LinedList"/>
    <dgm:cxn modelId="{1E1BB0B4-8F55-1244-A138-A293CD2CCA22}" type="presParOf" srcId="{EA59692B-8163-4E48-956D-86BD654C4302}" destId="{F8F64A9A-698C-5746-8B7A-06B7B1954461}" srcOrd="2" destOrd="0" presId="urn:microsoft.com/office/officeart/2008/layout/LinedList"/>
    <dgm:cxn modelId="{DE2A7E01-E710-F14B-8984-8C9EDCA85ADA}" type="presParOf" srcId="{EA59692B-8163-4E48-956D-86BD654C4302}" destId="{B3ECAAB9-FCE5-1F41-B153-E0EF2B46AB5B}" srcOrd="3" destOrd="0" presId="urn:microsoft.com/office/officeart/2008/layout/LinedList"/>
    <dgm:cxn modelId="{3AD29156-4BD3-D24E-85F0-ED3C870DBC26}" type="presParOf" srcId="{B3ECAAB9-FCE5-1F41-B153-E0EF2B46AB5B}" destId="{88DDBDA4-7CC3-B043-B138-6344679453FA}" srcOrd="0" destOrd="0" presId="urn:microsoft.com/office/officeart/2008/layout/LinedList"/>
    <dgm:cxn modelId="{8E0DE5C4-66BD-B841-BD3A-6EAAE46421E3}" type="presParOf" srcId="{B3ECAAB9-FCE5-1F41-B153-E0EF2B46AB5B}" destId="{AA93C2E9-8535-A140-A156-8A108E32FB20}" srcOrd="1" destOrd="0" presId="urn:microsoft.com/office/officeart/2008/layout/LinedList"/>
    <dgm:cxn modelId="{2BEB8C63-495B-FC43-B124-9581E2E0D5DB}" type="presParOf" srcId="{EA59692B-8163-4E48-956D-86BD654C4302}" destId="{D5C3D660-DDDE-9647-9E12-21C78F26E91C}" srcOrd="4" destOrd="0" presId="urn:microsoft.com/office/officeart/2008/layout/LinedList"/>
    <dgm:cxn modelId="{58EAAB98-5B6E-A54A-8CDB-402FE1EC1769}" type="presParOf" srcId="{EA59692B-8163-4E48-956D-86BD654C4302}" destId="{07114BAB-2313-254F-A48A-E0D5AB918C17}" srcOrd="5" destOrd="0" presId="urn:microsoft.com/office/officeart/2008/layout/LinedList"/>
    <dgm:cxn modelId="{9F7DE2DC-E598-AB47-AAE4-3069B108383F}" type="presParOf" srcId="{07114BAB-2313-254F-A48A-E0D5AB918C17}" destId="{4107325B-4B2A-8F40-93A7-EA06E94AF0F2}" srcOrd="0" destOrd="0" presId="urn:microsoft.com/office/officeart/2008/layout/LinedList"/>
    <dgm:cxn modelId="{A0BF393C-48D4-8340-BADD-96605DA7878B}" type="presParOf" srcId="{07114BAB-2313-254F-A48A-E0D5AB918C17}" destId="{6B9A7D4D-7700-2B4A-8D7C-A0015C51ED5A}" srcOrd="1" destOrd="0" presId="urn:microsoft.com/office/officeart/2008/layout/LinedList"/>
    <dgm:cxn modelId="{865D3F39-B5FA-C54C-8558-97A7A3EA962F}" type="presParOf" srcId="{EA59692B-8163-4E48-956D-86BD654C4302}" destId="{165E3095-BEB5-A546-964C-B28776220FE0}" srcOrd="6" destOrd="0" presId="urn:microsoft.com/office/officeart/2008/layout/LinedList"/>
    <dgm:cxn modelId="{7ABF4C9D-C057-B545-9400-CE521B6C89D7}" type="presParOf" srcId="{EA59692B-8163-4E48-956D-86BD654C4302}" destId="{53C7B72F-0D2F-6644-AC77-EE107C6DDD60}" srcOrd="7" destOrd="0" presId="urn:microsoft.com/office/officeart/2008/layout/LinedList"/>
    <dgm:cxn modelId="{0E924E2C-A6E7-5647-A012-1BC6C4ED9C6A}" type="presParOf" srcId="{53C7B72F-0D2F-6644-AC77-EE107C6DDD60}" destId="{48239DA9-1213-6443-8DFF-718D04514E8D}" srcOrd="0" destOrd="0" presId="urn:microsoft.com/office/officeart/2008/layout/LinedList"/>
    <dgm:cxn modelId="{BC3499F7-5733-4E49-8703-7CA8472378EB}" type="presParOf" srcId="{53C7B72F-0D2F-6644-AC77-EE107C6DDD60}" destId="{B4E6B80B-80E2-8144-9BC1-52A51E155079}" srcOrd="1" destOrd="0" presId="urn:microsoft.com/office/officeart/2008/layout/LinedList"/>
    <dgm:cxn modelId="{240A9E13-BA3C-3B47-B6BC-71B05A04E306}" type="presParOf" srcId="{EA59692B-8163-4E48-956D-86BD654C4302}" destId="{5B48DEFF-8B0C-5640-A3C4-59C021D50AFC}" srcOrd="8" destOrd="0" presId="urn:microsoft.com/office/officeart/2008/layout/LinedList"/>
    <dgm:cxn modelId="{F47542B6-8DD4-9946-BCEA-EF520DB245B7}" type="presParOf" srcId="{EA59692B-8163-4E48-956D-86BD654C4302}" destId="{895FA462-4A36-DB47-97CE-BC3911AA3DBA}" srcOrd="9" destOrd="0" presId="urn:microsoft.com/office/officeart/2008/layout/LinedList"/>
    <dgm:cxn modelId="{727658BD-0F62-C147-989F-6B95E6E8815F}" type="presParOf" srcId="{895FA462-4A36-DB47-97CE-BC3911AA3DBA}" destId="{1CD6ABCF-55AF-2742-80FE-8863AD7F0515}" srcOrd="0" destOrd="0" presId="urn:microsoft.com/office/officeart/2008/layout/LinedList"/>
    <dgm:cxn modelId="{5C5206B6-C1F0-7F49-BF5A-078F5EC9571E}" type="presParOf" srcId="{895FA462-4A36-DB47-97CE-BC3911AA3DBA}" destId="{C8C22ABF-C59A-9A40-B75A-EAD20491DAD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75D0776-E739-9247-9E1C-4229300720B8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C98438C-3443-7549-B46A-29A73EA60A5B}">
      <dgm:prSet custT="1"/>
      <dgm:spPr/>
      <dgm:t>
        <a:bodyPr/>
        <a:lstStyle/>
        <a:p>
          <a:r>
            <a:rPr lang="en-US" sz="2000" b="0" i="0" dirty="0"/>
            <a:t>Few use case of raster data</a:t>
          </a:r>
          <a:endParaRPr lang="en-IN" sz="2000" dirty="0"/>
        </a:p>
      </dgm:t>
    </dgm:pt>
    <dgm:pt modelId="{00A4E3BD-F3A1-8F47-882E-E4319923F136}" type="parTrans" cxnId="{26DF9528-7B0B-424E-8C58-FBEAEBE471F2}">
      <dgm:prSet/>
      <dgm:spPr/>
      <dgm:t>
        <a:bodyPr/>
        <a:lstStyle/>
        <a:p>
          <a:endParaRPr lang="en-GB"/>
        </a:p>
      </dgm:t>
    </dgm:pt>
    <dgm:pt modelId="{546C9C3B-FF3A-9B46-8644-05D417DEE406}" type="sibTrans" cxnId="{26DF9528-7B0B-424E-8C58-FBEAEBE471F2}">
      <dgm:prSet/>
      <dgm:spPr/>
      <dgm:t>
        <a:bodyPr/>
        <a:lstStyle/>
        <a:p>
          <a:endParaRPr lang="en-GB"/>
        </a:p>
      </dgm:t>
    </dgm:pt>
    <dgm:pt modelId="{AF010DFA-0DEC-594D-B7D6-18C8ADF43073}">
      <dgm:prSet/>
      <dgm:spPr/>
      <dgm:t>
        <a:bodyPr/>
        <a:lstStyle/>
        <a:p>
          <a:r>
            <a:rPr lang="en-US" b="0" i="0" dirty="0"/>
            <a:t>Environmental monitoring and analysis, e.g., monitoring land use changes, vegetation analysis, or water quality assessment.</a:t>
          </a:r>
          <a:endParaRPr lang="en-IN" dirty="0"/>
        </a:p>
      </dgm:t>
    </dgm:pt>
    <dgm:pt modelId="{2AD6EA3E-C3E5-2346-BD6B-EC794660BE8D}" type="parTrans" cxnId="{172A4F4E-1813-BE49-B04C-B9AD71B14F86}">
      <dgm:prSet/>
      <dgm:spPr/>
      <dgm:t>
        <a:bodyPr/>
        <a:lstStyle/>
        <a:p>
          <a:endParaRPr lang="en-GB"/>
        </a:p>
      </dgm:t>
    </dgm:pt>
    <dgm:pt modelId="{56754AB5-5528-5B48-9627-CE1C2515D3FD}" type="sibTrans" cxnId="{172A4F4E-1813-BE49-B04C-B9AD71B14F86}">
      <dgm:prSet/>
      <dgm:spPr/>
      <dgm:t>
        <a:bodyPr/>
        <a:lstStyle/>
        <a:p>
          <a:endParaRPr lang="en-GB"/>
        </a:p>
      </dgm:t>
    </dgm:pt>
    <dgm:pt modelId="{4D2F8AFA-1178-5F4B-928E-216B2E555843}">
      <dgm:prSet/>
      <dgm:spPr/>
      <dgm:t>
        <a:bodyPr/>
        <a:lstStyle/>
        <a:p>
          <a:r>
            <a:rPr lang="en-US" b="0" i="0" dirty="0"/>
            <a:t>Terrain modeling, slope analysis, and elevation-based studies.</a:t>
          </a:r>
          <a:endParaRPr lang="en-IN" dirty="0"/>
        </a:p>
      </dgm:t>
    </dgm:pt>
    <dgm:pt modelId="{475D169B-CBC8-0F47-963C-D139A4036AF2}" type="parTrans" cxnId="{406F65FF-77D1-714D-96B3-2BEBF5A2856F}">
      <dgm:prSet/>
      <dgm:spPr/>
      <dgm:t>
        <a:bodyPr/>
        <a:lstStyle/>
        <a:p>
          <a:endParaRPr lang="en-GB"/>
        </a:p>
      </dgm:t>
    </dgm:pt>
    <dgm:pt modelId="{3E25AEFA-759C-BD4F-AB6C-CAFF4028C5E9}" type="sibTrans" cxnId="{406F65FF-77D1-714D-96B3-2BEBF5A2856F}">
      <dgm:prSet/>
      <dgm:spPr/>
      <dgm:t>
        <a:bodyPr/>
        <a:lstStyle/>
        <a:p>
          <a:endParaRPr lang="en-GB"/>
        </a:p>
      </dgm:t>
    </dgm:pt>
    <dgm:pt modelId="{BF194B4E-CC5C-F345-8E5D-9F8F8D03A3A9}">
      <dgm:prSet/>
      <dgm:spPr/>
      <dgm:t>
        <a:bodyPr/>
        <a:lstStyle/>
        <a:p>
          <a:r>
            <a:rPr lang="en-US" b="0" i="0" dirty="0"/>
            <a:t>Urban planning and infrastructure development.</a:t>
          </a:r>
          <a:endParaRPr lang="en-IN" dirty="0"/>
        </a:p>
      </dgm:t>
    </dgm:pt>
    <dgm:pt modelId="{8CAB87D2-4132-8946-BE8E-2FC44E2376A2}" type="parTrans" cxnId="{6040CFD5-BDA5-7347-B122-8904DE0D027D}">
      <dgm:prSet/>
      <dgm:spPr/>
      <dgm:t>
        <a:bodyPr/>
        <a:lstStyle/>
        <a:p>
          <a:endParaRPr lang="en-GB"/>
        </a:p>
      </dgm:t>
    </dgm:pt>
    <dgm:pt modelId="{64595297-9945-C342-B6AF-DD4DEBA125A4}" type="sibTrans" cxnId="{6040CFD5-BDA5-7347-B122-8904DE0D027D}">
      <dgm:prSet/>
      <dgm:spPr/>
      <dgm:t>
        <a:bodyPr/>
        <a:lstStyle/>
        <a:p>
          <a:endParaRPr lang="en-GB"/>
        </a:p>
      </dgm:t>
    </dgm:pt>
    <dgm:pt modelId="{B35E7FBA-2F80-DB40-B54B-62A0E949E72C}">
      <dgm:prSet/>
      <dgm:spPr/>
      <dgm:t>
        <a:bodyPr/>
        <a:lstStyle/>
        <a:p>
          <a:r>
            <a:rPr lang="en-US" b="0" i="0"/>
            <a:t>Disaster management and risk assessment.</a:t>
          </a:r>
          <a:endParaRPr lang="en-IN"/>
        </a:p>
      </dgm:t>
    </dgm:pt>
    <dgm:pt modelId="{7DEC9C4E-5E9D-1246-A413-9E63318C5C08}" type="parTrans" cxnId="{A7B74698-1FA4-A141-A50E-947534B3F2A0}">
      <dgm:prSet/>
      <dgm:spPr/>
      <dgm:t>
        <a:bodyPr/>
        <a:lstStyle/>
        <a:p>
          <a:endParaRPr lang="en-GB"/>
        </a:p>
      </dgm:t>
    </dgm:pt>
    <dgm:pt modelId="{FA0DB490-A740-6148-98FE-3EDD2BC47F14}" type="sibTrans" cxnId="{A7B74698-1FA4-A141-A50E-947534B3F2A0}">
      <dgm:prSet/>
      <dgm:spPr/>
      <dgm:t>
        <a:bodyPr/>
        <a:lstStyle/>
        <a:p>
          <a:endParaRPr lang="en-GB"/>
        </a:p>
      </dgm:t>
    </dgm:pt>
    <dgm:pt modelId="{FC0079C0-D2CD-F049-8B96-0ECFBE1A2B0D}" type="pres">
      <dgm:prSet presAssocID="{475D0776-E739-9247-9E1C-4229300720B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1272109-4015-8042-BA77-EC2CA055CF56}" type="pres">
      <dgm:prSet presAssocID="{3C98438C-3443-7549-B46A-29A73EA60A5B}" presName="root" presStyleCnt="0"/>
      <dgm:spPr/>
    </dgm:pt>
    <dgm:pt modelId="{A434EF7D-E569-2A4A-8CF9-87848B4CF57A}" type="pres">
      <dgm:prSet presAssocID="{3C98438C-3443-7549-B46A-29A73EA60A5B}" presName="rootComposite" presStyleCnt="0"/>
      <dgm:spPr/>
    </dgm:pt>
    <dgm:pt modelId="{6721D8B1-ABA3-7940-AE3F-D40620E4D8FF}" type="pres">
      <dgm:prSet presAssocID="{3C98438C-3443-7549-B46A-29A73EA60A5B}" presName="rootText" presStyleLbl="node1" presStyleIdx="0" presStyleCnt="1" custScaleX="275586"/>
      <dgm:spPr/>
    </dgm:pt>
    <dgm:pt modelId="{8B4AA908-39FC-6F41-9A9D-4ADC9D9AB6EC}" type="pres">
      <dgm:prSet presAssocID="{3C98438C-3443-7549-B46A-29A73EA60A5B}" presName="rootConnector" presStyleLbl="node1" presStyleIdx="0" presStyleCnt="1"/>
      <dgm:spPr/>
    </dgm:pt>
    <dgm:pt modelId="{E8BB2E30-11F1-0144-B8F6-684484F5ADCD}" type="pres">
      <dgm:prSet presAssocID="{3C98438C-3443-7549-B46A-29A73EA60A5B}" presName="childShape" presStyleCnt="0"/>
      <dgm:spPr/>
    </dgm:pt>
    <dgm:pt modelId="{F2BE58D2-69C3-B240-A347-3BB8344B6BAE}" type="pres">
      <dgm:prSet presAssocID="{2AD6EA3E-C3E5-2346-BD6B-EC794660BE8D}" presName="Name13" presStyleLbl="parChTrans1D2" presStyleIdx="0" presStyleCnt="4"/>
      <dgm:spPr/>
    </dgm:pt>
    <dgm:pt modelId="{F67A5327-7AA9-7641-B1D9-19AC2D1A4705}" type="pres">
      <dgm:prSet presAssocID="{AF010DFA-0DEC-594D-B7D6-18C8ADF43073}" presName="childText" presStyleLbl="bgAcc1" presStyleIdx="0" presStyleCnt="4" custScaleX="343284" custScaleY="85428">
        <dgm:presLayoutVars>
          <dgm:bulletEnabled val="1"/>
        </dgm:presLayoutVars>
      </dgm:prSet>
      <dgm:spPr/>
    </dgm:pt>
    <dgm:pt modelId="{3537D8FB-C654-624E-BAF8-FAC2802A7D52}" type="pres">
      <dgm:prSet presAssocID="{475D169B-CBC8-0F47-963C-D139A4036AF2}" presName="Name13" presStyleLbl="parChTrans1D2" presStyleIdx="1" presStyleCnt="4"/>
      <dgm:spPr/>
    </dgm:pt>
    <dgm:pt modelId="{AA82FB57-58BA-DC46-A620-DB4C3661D126}" type="pres">
      <dgm:prSet presAssocID="{4D2F8AFA-1178-5F4B-928E-216B2E555843}" presName="childText" presStyleLbl="bgAcc1" presStyleIdx="1" presStyleCnt="4" custScaleX="342212" custScaleY="106352">
        <dgm:presLayoutVars>
          <dgm:bulletEnabled val="1"/>
        </dgm:presLayoutVars>
      </dgm:prSet>
      <dgm:spPr/>
    </dgm:pt>
    <dgm:pt modelId="{5009F868-607D-C145-9860-D4D84D3DBEB9}" type="pres">
      <dgm:prSet presAssocID="{8CAB87D2-4132-8946-BE8E-2FC44E2376A2}" presName="Name13" presStyleLbl="parChTrans1D2" presStyleIdx="2" presStyleCnt="4"/>
      <dgm:spPr/>
    </dgm:pt>
    <dgm:pt modelId="{7119A060-0998-C249-84FF-03E6DD584868}" type="pres">
      <dgm:prSet presAssocID="{BF194B4E-CC5C-F345-8E5D-9F8F8D03A3A9}" presName="childText" presStyleLbl="bgAcc1" presStyleIdx="2" presStyleCnt="4" custScaleX="342777" custScaleY="88459">
        <dgm:presLayoutVars>
          <dgm:bulletEnabled val="1"/>
        </dgm:presLayoutVars>
      </dgm:prSet>
      <dgm:spPr/>
    </dgm:pt>
    <dgm:pt modelId="{3867AD07-7F45-834B-B426-5BF93A2FAEDF}" type="pres">
      <dgm:prSet presAssocID="{7DEC9C4E-5E9D-1246-A413-9E63318C5C08}" presName="Name13" presStyleLbl="parChTrans1D2" presStyleIdx="3" presStyleCnt="4"/>
      <dgm:spPr/>
    </dgm:pt>
    <dgm:pt modelId="{33725A78-34E8-6B41-915B-95F65D2A50EB}" type="pres">
      <dgm:prSet presAssocID="{B35E7FBA-2F80-DB40-B54B-62A0E949E72C}" presName="childText" presStyleLbl="bgAcc1" presStyleIdx="3" presStyleCnt="4" custScaleX="341825" custScaleY="81256">
        <dgm:presLayoutVars>
          <dgm:bulletEnabled val="1"/>
        </dgm:presLayoutVars>
      </dgm:prSet>
      <dgm:spPr/>
    </dgm:pt>
  </dgm:ptLst>
  <dgm:cxnLst>
    <dgm:cxn modelId="{29135E27-EE71-D04F-88BD-70708788A571}" type="presOf" srcId="{3C98438C-3443-7549-B46A-29A73EA60A5B}" destId="{6721D8B1-ABA3-7940-AE3F-D40620E4D8FF}" srcOrd="0" destOrd="0" presId="urn:microsoft.com/office/officeart/2005/8/layout/hierarchy3"/>
    <dgm:cxn modelId="{26DF9528-7B0B-424E-8C58-FBEAEBE471F2}" srcId="{475D0776-E739-9247-9E1C-4229300720B8}" destId="{3C98438C-3443-7549-B46A-29A73EA60A5B}" srcOrd="0" destOrd="0" parTransId="{00A4E3BD-F3A1-8F47-882E-E4319923F136}" sibTransId="{546C9C3B-FF3A-9B46-8644-05D417DEE406}"/>
    <dgm:cxn modelId="{9B0BE32D-0913-204A-A19D-1E6C4B7FE6B9}" type="presOf" srcId="{3C98438C-3443-7549-B46A-29A73EA60A5B}" destId="{8B4AA908-39FC-6F41-9A9D-4ADC9D9AB6EC}" srcOrd="1" destOrd="0" presId="urn:microsoft.com/office/officeart/2005/8/layout/hierarchy3"/>
    <dgm:cxn modelId="{6F3A6732-5917-3E42-9819-B1433DC4ECEA}" type="presOf" srcId="{8CAB87D2-4132-8946-BE8E-2FC44E2376A2}" destId="{5009F868-607D-C145-9860-D4D84D3DBEB9}" srcOrd="0" destOrd="0" presId="urn:microsoft.com/office/officeart/2005/8/layout/hierarchy3"/>
    <dgm:cxn modelId="{172A4F4E-1813-BE49-B04C-B9AD71B14F86}" srcId="{3C98438C-3443-7549-B46A-29A73EA60A5B}" destId="{AF010DFA-0DEC-594D-B7D6-18C8ADF43073}" srcOrd="0" destOrd="0" parTransId="{2AD6EA3E-C3E5-2346-BD6B-EC794660BE8D}" sibTransId="{56754AB5-5528-5B48-9627-CE1C2515D3FD}"/>
    <dgm:cxn modelId="{CF540661-E9B5-A84A-8299-650312962CEB}" type="presOf" srcId="{7DEC9C4E-5E9D-1246-A413-9E63318C5C08}" destId="{3867AD07-7F45-834B-B426-5BF93A2FAEDF}" srcOrd="0" destOrd="0" presId="urn:microsoft.com/office/officeart/2005/8/layout/hierarchy3"/>
    <dgm:cxn modelId="{91F73E67-F4AF-B84A-BB74-673D83744B89}" type="presOf" srcId="{AF010DFA-0DEC-594D-B7D6-18C8ADF43073}" destId="{F67A5327-7AA9-7641-B1D9-19AC2D1A4705}" srcOrd="0" destOrd="0" presId="urn:microsoft.com/office/officeart/2005/8/layout/hierarchy3"/>
    <dgm:cxn modelId="{0291B271-8F3B-D84B-A307-627E2521D8D7}" type="presOf" srcId="{BF194B4E-CC5C-F345-8E5D-9F8F8D03A3A9}" destId="{7119A060-0998-C249-84FF-03E6DD584868}" srcOrd="0" destOrd="0" presId="urn:microsoft.com/office/officeart/2005/8/layout/hierarchy3"/>
    <dgm:cxn modelId="{DA68357D-4E88-7C47-B699-35FAD7D43F35}" type="presOf" srcId="{4D2F8AFA-1178-5F4B-928E-216B2E555843}" destId="{AA82FB57-58BA-DC46-A620-DB4C3661D126}" srcOrd="0" destOrd="0" presId="urn:microsoft.com/office/officeart/2005/8/layout/hierarchy3"/>
    <dgm:cxn modelId="{F2587995-E680-724E-90B9-A8188A38BD30}" type="presOf" srcId="{475D169B-CBC8-0F47-963C-D139A4036AF2}" destId="{3537D8FB-C654-624E-BAF8-FAC2802A7D52}" srcOrd="0" destOrd="0" presId="urn:microsoft.com/office/officeart/2005/8/layout/hierarchy3"/>
    <dgm:cxn modelId="{A7B74698-1FA4-A141-A50E-947534B3F2A0}" srcId="{3C98438C-3443-7549-B46A-29A73EA60A5B}" destId="{B35E7FBA-2F80-DB40-B54B-62A0E949E72C}" srcOrd="3" destOrd="0" parTransId="{7DEC9C4E-5E9D-1246-A413-9E63318C5C08}" sibTransId="{FA0DB490-A740-6148-98FE-3EDD2BC47F14}"/>
    <dgm:cxn modelId="{B91686A0-96F3-4943-8B44-3D61B0B9B13F}" type="presOf" srcId="{B35E7FBA-2F80-DB40-B54B-62A0E949E72C}" destId="{33725A78-34E8-6B41-915B-95F65D2A50EB}" srcOrd="0" destOrd="0" presId="urn:microsoft.com/office/officeart/2005/8/layout/hierarchy3"/>
    <dgm:cxn modelId="{F6E366BD-918E-3E42-BBB6-9233FB6EEB94}" type="presOf" srcId="{2AD6EA3E-C3E5-2346-BD6B-EC794660BE8D}" destId="{F2BE58D2-69C3-B240-A347-3BB8344B6BAE}" srcOrd="0" destOrd="0" presId="urn:microsoft.com/office/officeart/2005/8/layout/hierarchy3"/>
    <dgm:cxn modelId="{8E24C3C0-63B1-6148-80DC-6D9279B025B9}" type="presOf" srcId="{475D0776-E739-9247-9E1C-4229300720B8}" destId="{FC0079C0-D2CD-F049-8B96-0ECFBE1A2B0D}" srcOrd="0" destOrd="0" presId="urn:microsoft.com/office/officeart/2005/8/layout/hierarchy3"/>
    <dgm:cxn modelId="{6040CFD5-BDA5-7347-B122-8904DE0D027D}" srcId="{3C98438C-3443-7549-B46A-29A73EA60A5B}" destId="{BF194B4E-CC5C-F345-8E5D-9F8F8D03A3A9}" srcOrd="2" destOrd="0" parTransId="{8CAB87D2-4132-8946-BE8E-2FC44E2376A2}" sibTransId="{64595297-9945-C342-B6AF-DD4DEBA125A4}"/>
    <dgm:cxn modelId="{406F65FF-77D1-714D-96B3-2BEBF5A2856F}" srcId="{3C98438C-3443-7549-B46A-29A73EA60A5B}" destId="{4D2F8AFA-1178-5F4B-928E-216B2E555843}" srcOrd="1" destOrd="0" parTransId="{475D169B-CBC8-0F47-963C-D139A4036AF2}" sibTransId="{3E25AEFA-759C-BD4F-AB6C-CAFF4028C5E9}"/>
    <dgm:cxn modelId="{D8FCF4BD-BEB3-A64F-88BA-76FE0A91B388}" type="presParOf" srcId="{FC0079C0-D2CD-F049-8B96-0ECFBE1A2B0D}" destId="{F1272109-4015-8042-BA77-EC2CA055CF56}" srcOrd="0" destOrd="0" presId="urn:microsoft.com/office/officeart/2005/8/layout/hierarchy3"/>
    <dgm:cxn modelId="{C2CC08D3-0161-3849-85C3-5CE0B59D680E}" type="presParOf" srcId="{F1272109-4015-8042-BA77-EC2CA055CF56}" destId="{A434EF7D-E569-2A4A-8CF9-87848B4CF57A}" srcOrd="0" destOrd="0" presId="urn:microsoft.com/office/officeart/2005/8/layout/hierarchy3"/>
    <dgm:cxn modelId="{DFA5C4FC-894C-654D-BE5F-79E49A2A2C3F}" type="presParOf" srcId="{A434EF7D-E569-2A4A-8CF9-87848B4CF57A}" destId="{6721D8B1-ABA3-7940-AE3F-D40620E4D8FF}" srcOrd="0" destOrd="0" presId="urn:microsoft.com/office/officeart/2005/8/layout/hierarchy3"/>
    <dgm:cxn modelId="{3EED3AF8-A8FD-B747-8BFC-05E56CA002DC}" type="presParOf" srcId="{A434EF7D-E569-2A4A-8CF9-87848B4CF57A}" destId="{8B4AA908-39FC-6F41-9A9D-4ADC9D9AB6EC}" srcOrd="1" destOrd="0" presId="urn:microsoft.com/office/officeart/2005/8/layout/hierarchy3"/>
    <dgm:cxn modelId="{6CA94EF6-DF54-D247-A48D-6E1EA250903D}" type="presParOf" srcId="{F1272109-4015-8042-BA77-EC2CA055CF56}" destId="{E8BB2E30-11F1-0144-B8F6-684484F5ADCD}" srcOrd="1" destOrd="0" presId="urn:microsoft.com/office/officeart/2005/8/layout/hierarchy3"/>
    <dgm:cxn modelId="{94C90680-2D7F-8345-8189-5724C320892A}" type="presParOf" srcId="{E8BB2E30-11F1-0144-B8F6-684484F5ADCD}" destId="{F2BE58D2-69C3-B240-A347-3BB8344B6BAE}" srcOrd="0" destOrd="0" presId="urn:microsoft.com/office/officeart/2005/8/layout/hierarchy3"/>
    <dgm:cxn modelId="{D93BC6EC-C76E-CD41-B0E6-0E67ABE5757A}" type="presParOf" srcId="{E8BB2E30-11F1-0144-B8F6-684484F5ADCD}" destId="{F67A5327-7AA9-7641-B1D9-19AC2D1A4705}" srcOrd="1" destOrd="0" presId="urn:microsoft.com/office/officeart/2005/8/layout/hierarchy3"/>
    <dgm:cxn modelId="{BB3D9956-E1DD-CB4C-843A-179C942D4355}" type="presParOf" srcId="{E8BB2E30-11F1-0144-B8F6-684484F5ADCD}" destId="{3537D8FB-C654-624E-BAF8-FAC2802A7D52}" srcOrd="2" destOrd="0" presId="urn:microsoft.com/office/officeart/2005/8/layout/hierarchy3"/>
    <dgm:cxn modelId="{BF831222-E67F-D742-B47A-341AE2A5C208}" type="presParOf" srcId="{E8BB2E30-11F1-0144-B8F6-684484F5ADCD}" destId="{AA82FB57-58BA-DC46-A620-DB4C3661D126}" srcOrd="3" destOrd="0" presId="urn:microsoft.com/office/officeart/2005/8/layout/hierarchy3"/>
    <dgm:cxn modelId="{82BD0F8E-B610-A443-B547-C8102060AEDA}" type="presParOf" srcId="{E8BB2E30-11F1-0144-B8F6-684484F5ADCD}" destId="{5009F868-607D-C145-9860-D4D84D3DBEB9}" srcOrd="4" destOrd="0" presId="urn:microsoft.com/office/officeart/2005/8/layout/hierarchy3"/>
    <dgm:cxn modelId="{07F2D6CC-48C2-494F-99C4-4B456E771513}" type="presParOf" srcId="{E8BB2E30-11F1-0144-B8F6-684484F5ADCD}" destId="{7119A060-0998-C249-84FF-03E6DD584868}" srcOrd="5" destOrd="0" presId="urn:microsoft.com/office/officeart/2005/8/layout/hierarchy3"/>
    <dgm:cxn modelId="{904B5DB3-76E9-8240-96D1-D30D122ABC7E}" type="presParOf" srcId="{E8BB2E30-11F1-0144-B8F6-684484F5ADCD}" destId="{3867AD07-7F45-834B-B426-5BF93A2FAEDF}" srcOrd="6" destOrd="0" presId="urn:microsoft.com/office/officeart/2005/8/layout/hierarchy3"/>
    <dgm:cxn modelId="{D8FF3C33-FA50-F14F-A554-1B05723ED6DA}" type="presParOf" srcId="{E8BB2E30-11F1-0144-B8F6-684484F5ADCD}" destId="{33725A78-34E8-6B41-915B-95F65D2A50EB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1FD7ABC-FB89-49ED-AC89-9262D5FEF0D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06C87E-E04E-419D-8139-97FA52901465}">
      <dgm:prSet/>
      <dgm:spPr/>
      <dgm:t>
        <a:bodyPr/>
        <a:lstStyle/>
        <a:p>
          <a:pPr>
            <a:lnSpc>
              <a:spcPct val="100000"/>
            </a:lnSpc>
          </a:pPr>
          <a:r>
            <a:rPr lang="en-IN" b="0" i="0" dirty="0"/>
            <a:t>H3 is an open-source geospatial indexing system that partitions the world into hexagonal cells.</a:t>
          </a:r>
          <a:endParaRPr lang="en-US" dirty="0"/>
        </a:p>
      </dgm:t>
    </dgm:pt>
    <dgm:pt modelId="{63C1E4A6-661B-4366-8162-B21FD7AA0644}" type="parTrans" cxnId="{9C5FE203-6E5D-460F-91F2-01913543A941}">
      <dgm:prSet/>
      <dgm:spPr/>
      <dgm:t>
        <a:bodyPr/>
        <a:lstStyle/>
        <a:p>
          <a:endParaRPr lang="en-US"/>
        </a:p>
      </dgm:t>
    </dgm:pt>
    <dgm:pt modelId="{E69578A6-4863-4D22-8538-7F8DFE72D603}" type="sibTrans" cxnId="{9C5FE203-6E5D-460F-91F2-01913543A941}">
      <dgm:prSet/>
      <dgm:spPr/>
      <dgm:t>
        <a:bodyPr/>
        <a:lstStyle/>
        <a:p>
          <a:endParaRPr lang="en-US"/>
        </a:p>
      </dgm:t>
    </dgm:pt>
    <dgm:pt modelId="{51432926-60CF-4D54-88B2-68399673149F}">
      <dgm:prSet/>
      <dgm:spPr/>
      <dgm:t>
        <a:bodyPr/>
        <a:lstStyle/>
        <a:p>
          <a:pPr>
            <a:lnSpc>
              <a:spcPct val="100000"/>
            </a:lnSpc>
          </a:pPr>
          <a:r>
            <a:rPr lang="en-IN" dirty="0"/>
            <a:t>H3 is a hierarchical grid system designed to efficiently index and organize geospatial data.</a:t>
          </a:r>
          <a:endParaRPr lang="en-US" dirty="0"/>
        </a:p>
      </dgm:t>
    </dgm:pt>
    <dgm:pt modelId="{8311B656-D865-4D8F-A628-515E89A96ADE}" type="parTrans" cxnId="{0BC13A39-2D4A-4C46-B121-3EF0C2207368}">
      <dgm:prSet/>
      <dgm:spPr/>
      <dgm:t>
        <a:bodyPr/>
        <a:lstStyle/>
        <a:p>
          <a:endParaRPr lang="en-US"/>
        </a:p>
      </dgm:t>
    </dgm:pt>
    <dgm:pt modelId="{68146970-905A-46E7-AB27-3A063421DFEE}" type="sibTrans" cxnId="{0BC13A39-2D4A-4C46-B121-3EF0C2207368}">
      <dgm:prSet/>
      <dgm:spPr/>
      <dgm:t>
        <a:bodyPr/>
        <a:lstStyle/>
        <a:p>
          <a:endParaRPr lang="en-US"/>
        </a:p>
      </dgm:t>
    </dgm:pt>
    <dgm:pt modelId="{606FD983-7775-43AA-A59D-E9C0A0190D76}">
      <dgm:prSet/>
      <dgm:spPr/>
      <dgm:t>
        <a:bodyPr/>
        <a:lstStyle/>
        <a:p>
          <a:pPr>
            <a:lnSpc>
              <a:spcPct val="100000"/>
            </a:lnSpc>
          </a:pPr>
          <a:r>
            <a:rPr lang="en-IN" dirty="0"/>
            <a:t>The H3 grid system offers advantages such as spatial indexing, fast neighbour searches, and efficient spatial aggregation.</a:t>
          </a:r>
          <a:endParaRPr lang="en-US" dirty="0"/>
        </a:p>
      </dgm:t>
    </dgm:pt>
    <dgm:pt modelId="{8542D187-0449-4328-B193-25D32A6CA2AE}" type="parTrans" cxnId="{03148400-8344-4AF0-8672-BCBCC76D6D36}">
      <dgm:prSet/>
      <dgm:spPr/>
      <dgm:t>
        <a:bodyPr/>
        <a:lstStyle/>
        <a:p>
          <a:endParaRPr lang="en-US"/>
        </a:p>
      </dgm:t>
    </dgm:pt>
    <dgm:pt modelId="{18C6F15E-4EA3-443D-B1A1-DFF98CA8410B}" type="sibTrans" cxnId="{03148400-8344-4AF0-8672-BCBCC76D6D36}">
      <dgm:prSet/>
      <dgm:spPr/>
      <dgm:t>
        <a:bodyPr/>
        <a:lstStyle/>
        <a:p>
          <a:endParaRPr lang="en-US"/>
        </a:p>
      </dgm:t>
    </dgm:pt>
    <dgm:pt modelId="{F49E0FFE-FD84-4641-B75C-8D6010233B91}">
      <dgm:prSet/>
      <dgm:spPr/>
      <dgm:t>
        <a:bodyPr/>
        <a:lstStyle/>
        <a:p>
          <a:pPr>
            <a:lnSpc>
              <a:spcPct val="100000"/>
            </a:lnSpc>
          </a:pPr>
          <a:r>
            <a:rPr lang="en-IN" dirty="0"/>
            <a:t>The H3 library provides </a:t>
          </a:r>
          <a:r>
            <a:rPr lang="en-IN" dirty="0" err="1"/>
            <a:t>APl’s</a:t>
          </a:r>
          <a:r>
            <a:rPr lang="en-IN" dirty="0"/>
            <a:t> and tools for binding with different programming languages.</a:t>
          </a:r>
          <a:endParaRPr lang="en-US" dirty="0"/>
        </a:p>
      </dgm:t>
    </dgm:pt>
    <dgm:pt modelId="{ACE81019-2714-4252-989C-6120951810B3}" type="parTrans" cxnId="{05D036C2-4B1A-4678-89E3-2028B653228C}">
      <dgm:prSet/>
      <dgm:spPr/>
      <dgm:t>
        <a:bodyPr/>
        <a:lstStyle/>
        <a:p>
          <a:endParaRPr lang="en-US"/>
        </a:p>
      </dgm:t>
    </dgm:pt>
    <dgm:pt modelId="{042FCDC7-2260-49FA-85C6-313D25788CB9}" type="sibTrans" cxnId="{05D036C2-4B1A-4678-89E3-2028B653228C}">
      <dgm:prSet/>
      <dgm:spPr/>
      <dgm:t>
        <a:bodyPr/>
        <a:lstStyle/>
        <a:p>
          <a:endParaRPr lang="en-US"/>
        </a:p>
      </dgm:t>
    </dgm:pt>
    <dgm:pt modelId="{AE00920A-EEB7-0544-A436-193936F803B3}">
      <dgm:prSet/>
      <dgm:spPr/>
      <dgm:t>
        <a:bodyPr/>
        <a:lstStyle/>
        <a:p>
          <a:pPr>
            <a:lnSpc>
              <a:spcPct val="100000"/>
            </a:lnSpc>
          </a:pPr>
          <a:r>
            <a:rPr lang="en-IN" b="0" i="0" dirty="0"/>
            <a:t>H3 uses Dymaxion map. Projection to map the world before creating indexes.</a:t>
          </a:r>
          <a:endParaRPr lang="en-GB" dirty="0"/>
        </a:p>
      </dgm:t>
    </dgm:pt>
    <dgm:pt modelId="{B6841396-8626-0449-B3FD-4C7B4D7CF716}" type="sibTrans" cxnId="{BD305510-AD33-3548-8C65-10347935A7E1}">
      <dgm:prSet/>
      <dgm:spPr/>
      <dgm:t>
        <a:bodyPr/>
        <a:lstStyle/>
        <a:p>
          <a:endParaRPr lang="en-GB"/>
        </a:p>
      </dgm:t>
    </dgm:pt>
    <dgm:pt modelId="{7B9595C0-C6F6-364E-A0D1-331E71D91D63}" type="parTrans" cxnId="{BD305510-AD33-3548-8C65-10347935A7E1}">
      <dgm:prSet/>
      <dgm:spPr/>
      <dgm:t>
        <a:bodyPr/>
        <a:lstStyle/>
        <a:p>
          <a:endParaRPr lang="en-GB"/>
        </a:p>
      </dgm:t>
    </dgm:pt>
    <dgm:pt modelId="{F09A7523-81FA-40C7-8754-5200DF0896AC}">
      <dgm:prSet/>
      <dgm:spPr/>
      <dgm:t>
        <a:bodyPr/>
        <a:lstStyle/>
        <a:p>
          <a:pPr>
            <a:lnSpc>
              <a:spcPct val="100000"/>
            </a:lnSpc>
          </a:pPr>
          <a:r>
            <a:rPr lang="en-IN" dirty="0"/>
            <a:t>The hierarchical nature of the grid enables efficient data aggregation.</a:t>
          </a:r>
          <a:endParaRPr lang="en-US" dirty="0"/>
        </a:p>
      </dgm:t>
    </dgm:pt>
    <dgm:pt modelId="{E9366DE8-4269-49AD-BD4B-5CD250A01189}" type="sibTrans" cxnId="{79E74EAD-FCCE-4307-80C8-42D9D36C2197}">
      <dgm:prSet/>
      <dgm:spPr/>
      <dgm:t>
        <a:bodyPr/>
        <a:lstStyle/>
        <a:p>
          <a:endParaRPr lang="en-US"/>
        </a:p>
      </dgm:t>
    </dgm:pt>
    <dgm:pt modelId="{BDE0132A-E50F-47BC-B1FE-C8EA47649184}" type="parTrans" cxnId="{79E74EAD-FCCE-4307-80C8-42D9D36C2197}">
      <dgm:prSet/>
      <dgm:spPr/>
      <dgm:t>
        <a:bodyPr/>
        <a:lstStyle/>
        <a:p>
          <a:endParaRPr lang="en-US"/>
        </a:p>
      </dgm:t>
    </dgm:pt>
    <dgm:pt modelId="{BE60B4A1-7FD8-4385-8F92-A6F0D762C1E7}" type="pres">
      <dgm:prSet presAssocID="{D1FD7ABC-FB89-49ED-AC89-9262D5FEF0DC}" presName="root" presStyleCnt="0">
        <dgm:presLayoutVars>
          <dgm:dir/>
          <dgm:resizeHandles val="exact"/>
        </dgm:presLayoutVars>
      </dgm:prSet>
      <dgm:spPr/>
    </dgm:pt>
    <dgm:pt modelId="{121068F3-8B94-4D05-A01B-42211E4ED8B0}" type="pres">
      <dgm:prSet presAssocID="{F506C87E-E04E-419D-8139-97FA52901465}" presName="compNode" presStyleCnt="0"/>
      <dgm:spPr/>
    </dgm:pt>
    <dgm:pt modelId="{DE8ABB23-10D2-4185-8ED7-DCE3C1ECFE1B}" type="pres">
      <dgm:prSet presAssocID="{F506C87E-E04E-419D-8139-97FA52901465}" presName="bgRect" presStyleLbl="bgShp" presStyleIdx="0" presStyleCnt="6"/>
      <dgm:spPr/>
    </dgm:pt>
    <dgm:pt modelId="{5B500D04-6882-4592-9945-31FCCE4F9BF0}" type="pres">
      <dgm:prSet presAssocID="{F506C87E-E04E-419D-8139-97FA52901465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80E52BE0-F9F2-4FDE-8FCB-BA04E933E09A}" type="pres">
      <dgm:prSet presAssocID="{F506C87E-E04E-419D-8139-97FA52901465}" presName="spaceRect" presStyleCnt="0"/>
      <dgm:spPr/>
    </dgm:pt>
    <dgm:pt modelId="{670F5B29-96CC-49BB-AB84-75A04453A948}" type="pres">
      <dgm:prSet presAssocID="{F506C87E-E04E-419D-8139-97FA52901465}" presName="parTx" presStyleLbl="revTx" presStyleIdx="0" presStyleCnt="6">
        <dgm:presLayoutVars>
          <dgm:chMax val="0"/>
          <dgm:chPref val="0"/>
        </dgm:presLayoutVars>
      </dgm:prSet>
      <dgm:spPr/>
    </dgm:pt>
    <dgm:pt modelId="{1BAB8647-AD2B-4C95-8C07-05BBC2A17C11}" type="pres">
      <dgm:prSet presAssocID="{E69578A6-4863-4D22-8538-7F8DFE72D603}" presName="sibTrans" presStyleCnt="0"/>
      <dgm:spPr/>
    </dgm:pt>
    <dgm:pt modelId="{58B798F4-C157-4C57-94DC-3E92C6C7B4CA}" type="pres">
      <dgm:prSet presAssocID="{51432926-60CF-4D54-88B2-68399673149F}" presName="compNode" presStyleCnt="0"/>
      <dgm:spPr/>
    </dgm:pt>
    <dgm:pt modelId="{5FC8421D-1424-49E0-A5FA-0D3205775979}" type="pres">
      <dgm:prSet presAssocID="{51432926-60CF-4D54-88B2-68399673149F}" presName="bgRect" presStyleLbl="bgShp" presStyleIdx="1" presStyleCnt="6"/>
      <dgm:spPr/>
    </dgm:pt>
    <dgm:pt modelId="{7DF5A0DA-DCBE-4F8B-B21C-1E959E1F2DDE}" type="pres">
      <dgm:prSet presAssocID="{51432926-60CF-4D54-88B2-68399673149F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B4052065-ACA1-4566-BC03-A5412E973515}" type="pres">
      <dgm:prSet presAssocID="{51432926-60CF-4D54-88B2-68399673149F}" presName="spaceRect" presStyleCnt="0"/>
      <dgm:spPr/>
    </dgm:pt>
    <dgm:pt modelId="{FDA9F04F-E9DD-44E1-9D6B-C0546D92BC96}" type="pres">
      <dgm:prSet presAssocID="{51432926-60CF-4D54-88B2-68399673149F}" presName="parTx" presStyleLbl="revTx" presStyleIdx="1" presStyleCnt="6">
        <dgm:presLayoutVars>
          <dgm:chMax val="0"/>
          <dgm:chPref val="0"/>
        </dgm:presLayoutVars>
      </dgm:prSet>
      <dgm:spPr/>
    </dgm:pt>
    <dgm:pt modelId="{37634B45-51A0-4BCD-BD5A-073ABD558A79}" type="pres">
      <dgm:prSet presAssocID="{68146970-905A-46E7-AB27-3A063421DFEE}" presName="sibTrans" presStyleCnt="0"/>
      <dgm:spPr/>
    </dgm:pt>
    <dgm:pt modelId="{08AD41E0-CC41-C041-8AA9-9DE817435CE4}" type="pres">
      <dgm:prSet presAssocID="{F09A7523-81FA-40C7-8754-5200DF0896AC}" presName="compNode" presStyleCnt="0"/>
      <dgm:spPr/>
    </dgm:pt>
    <dgm:pt modelId="{C58EFCBE-75C6-6C40-99B1-60BC699E2578}" type="pres">
      <dgm:prSet presAssocID="{F09A7523-81FA-40C7-8754-5200DF0896AC}" presName="bgRect" presStyleLbl="bgShp" presStyleIdx="2" presStyleCnt="6"/>
      <dgm:spPr/>
    </dgm:pt>
    <dgm:pt modelId="{D99E4CD3-4C50-CF45-9451-0C6CE2FD10FC}" type="pres">
      <dgm:prSet presAssocID="{F09A7523-81FA-40C7-8754-5200DF0896AC}" presName="iconRect" presStyleLbl="node1" presStyleIdx="2" presStyleCnt="6" custAng="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0AF42BB-6E65-3E4D-8D16-C24530E929BC}" type="pres">
      <dgm:prSet presAssocID="{F09A7523-81FA-40C7-8754-5200DF0896AC}" presName="spaceRect" presStyleCnt="0"/>
      <dgm:spPr/>
    </dgm:pt>
    <dgm:pt modelId="{129E6C24-816B-BA41-8132-110F73F879AC}" type="pres">
      <dgm:prSet presAssocID="{F09A7523-81FA-40C7-8754-5200DF0896AC}" presName="parTx" presStyleLbl="revTx" presStyleIdx="2" presStyleCnt="6">
        <dgm:presLayoutVars>
          <dgm:chMax val="0"/>
          <dgm:chPref val="0"/>
        </dgm:presLayoutVars>
      </dgm:prSet>
      <dgm:spPr/>
    </dgm:pt>
    <dgm:pt modelId="{6B7A8763-E577-4C46-A738-5F4B1EFBB718}" type="pres">
      <dgm:prSet presAssocID="{E9366DE8-4269-49AD-BD4B-5CD250A01189}" presName="sibTrans" presStyleCnt="0"/>
      <dgm:spPr/>
    </dgm:pt>
    <dgm:pt modelId="{58881FA2-430B-F349-AD37-2318C45150E7}" type="pres">
      <dgm:prSet presAssocID="{AE00920A-EEB7-0544-A436-193936F803B3}" presName="compNode" presStyleCnt="0"/>
      <dgm:spPr/>
    </dgm:pt>
    <dgm:pt modelId="{95F92188-DA6F-EC41-9608-363497C8462E}" type="pres">
      <dgm:prSet presAssocID="{AE00920A-EEB7-0544-A436-193936F803B3}" presName="bgRect" presStyleLbl="bgShp" presStyleIdx="3" presStyleCnt="6"/>
      <dgm:spPr/>
    </dgm:pt>
    <dgm:pt modelId="{03E49315-07D8-F64E-9787-187252682225}" type="pres">
      <dgm:prSet presAssocID="{AE00920A-EEB7-0544-A436-193936F803B3}" presName="iconRect" presStyleLbl="node1" presStyleIdx="3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C7DCB23-5FDC-7643-A716-1F8C584A26AE}" type="pres">
      <dgm:prSet presAssocID="{AE00920A-EEB7-0544-A436-193936F803B3}" presName="spaceRect" presStyleCnt="0"/>
      <dgm:spPr/>
    </dgm:pt>
    <dgm:pt modelId="{4929CF56-0929-5A48-97C5-027AEC1DCBEC}" type="pres">
      <dgm:prSet presAssocID="{AE00920A-EEB7-0544-A436-193936F803B3}" presName="parTx" presStyleLbl="revTx" presStyleIdx="3" presStyleCnt="6">
        <dgm:presLayoutVars>
          <dgm:chMax val="0"/>
          <dgm:chPref val="0"/>
        </dgm:presLayoutVars>
      </dgm:prSet>
      <dgm:spPr/>
    </dgm:pt>
    <dgm:pt modelId="{D9ED2983-9BAE-4543-932D-744C254901AF}" type="pres">
      <dgm:prSet presAssocID="{B6841396-8626-0449-B3FD-4C7B4D7CF716}" presName="sibTrans" presStyleCnt="0"/>
      <dgm:spPr/>
    </dgm:pt>
    <dgm:pt modelId="{801BEB94-6EB4-4745-87CD-654B165D8DA3}" type="pres">
      <dgm:prSet presAssocID="{606FD983-7775-43AA-A59D-E9C0A0190D76}" presName="compNode" presStyleCnt="0"/>
      <dgm:spPr/>
    </dgm:pt>
    <dgm:pt modelId="{A889907C-6225-40D2-B931-8C0E55F74F6C}" type="pres">
      <dgm:prSet presAssocID="{606FD983-7775-43AA-A59D-E9C0A0190D76}" presName="bgRect" presStyleLbl="bgShp" presStyleIdx="4" presStyleCnt="6"/>
      <dgm:spPr/>
    </dgm:pt>
    <dgm:pt modelId="{94A10595-2D3A-43E3-9EED-0C809978BA84}" type="pres">
      <dgm:prSet presAssocID="{606FD983-7775-43AA-A59D-E9C0A0190D76}" presName="iconRect" presStyleLbl="node1" presStyleIdx="4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F892733F-7922-405F-BDCA-78FCFB098C35}" type="pres">
      <dgm:prSet presAssocID="{606FD983-7775-43AA-A59D-E9C0A0190D76}" presName="spaceRect" presStyleCnt="0"/>
      <dgm:spPr/>
    </dgm:pt>
    <dgm:pt modelId="{381C1F5F-1755-4493-8D8C-4BCD4790277A}" type="pres">
      <dgm:prSet presAssocID="{606FD983-7775-43AA-A59D-E9C0A0190D76}" presName="parTx" presStyleLbl="revTx" presStyleIdx="4" presStyleCnt="6">
        <dgm:presLayoutVars>
          <dgm:chMax val="0"/>
          <dgm:chPref val="0"/>
        </dgm:presLayoutVars>
      </dgm:prSet>
      <dgm:spPr/>
    </dgm:pt>
    <dgm:pt modelId="{1AC35950-AD9B-42F4-B8AC-C476B5F1E044}" type="pres">
      <dgm:prSet presAssocID="{18C6F15E-4EA3-443D-B1A1-DFF98CA8410B}" presName="sibTrans" presStyleCnt="0"/>
      <dgm:spPr/>
    </dgm:pt>
    <dgm:pt modelId="{23C241EB-DCC1-4CED-8927-25C71DBA4BEF}" type="pres">
      <dgm:prSet presAssocID="{F49E0FFE-FD84-4641-B75C-8D6010233B91}" presName="compNode" presStyleCnt="0"/>
      <dgm:spPr/>
    </dgm:pt>
    <dgm:pt modelId="{15BA248C-3A51-4506-9C45-FB19A6A555B3}" type="pres">
      <dgm:prSet presAssocID="{F49E0FFE-FD84-4641-B75C-8D6010233B91}" presName="bgRect" presStyleLbl="bgShp" presStyleIdx="5" presStyleCnt="6"/>
      <dgm:spPr/>
    </dgm:pt>
    <dgm:pt modelId="{7D51DAAA-0EB9-4F60-9551-A9F8C4C05574}" type="pres">
      <dgm:prSet presAssocID="{F49E0FFE-FD84-4641-B75C-8D6010233B91}" presName="iconRect" presStyleLbl="node1" presStyleIdx="5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b Design"/>
        </a:ext>
      </dgm:extLst>
    </dgm:pt>
    <dgm:pt modelId="{AF0258F5-F841-4A2C-9C9D-2D747FF2B6EF}" type="pres">
      <dgm:prSet presAssocID="{F49E0FFE-FD84-4641-B75C-8D6010233B91}" presName="spaceRect" presStyleCnt="0"/>
      <dgm:spPr/>
    </dgm:pt>
    <dgm:pt modelId="{F53C5D48-6FDA-4501-A7DD-06F39337B638}" type="pres">
      <dgm:prSet presAssocID="{F49E0FFE-FD84-4641-B75C-8D6010233B91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03148400-8344-4AF0-8672-BCBCC76D6D36}" srcId="{D1FD7ABC-FB89-49ED-AC89-9262D5FEF0DC}" destId="{606FD983-7775-43AA-A59D-E9C0A0190D76}" srcOrd="4" destOrd="0" parTransId="{8542D187-0449-4328-B193-25D32A6CA2AE}" sibTransId="{18C6F15E-4EA3-443D-B1A1-DFF98CA8410B}"/>
    <dgm:cxn modelId="{9C5FE203-6E5D-460F-91F2-01913543A941}" srcId="{D1FD7ABC-FB89-49ED-AC89-9262D5FEF0DC}" destId="{F506C87E-E04E-419D-8139-97FA52901465}" srcOrd="0" destOrd="0" parTransId="{63C1E4A6-661B-4366-8162-B21FD7AA0644}" sibTransId="{E69578A6-4863-4D22-8538-7F8DFE72D603}"/>
    <dgm:cxn modelId="{AE2B6C05-F8EA-6248-A170-F18A9EABCF98}" type="presOf" srcId="{F49E0FFE-FD84-4641-B75C-8D6010233B91}" destId="{F53C5D48-6FDA-4501-A7DD-06F39337B638}" srcOrd="0" destOrd="0" presId="urn:microsoft.com/office/officeart/2018/2/layout/IconVerticalSolidList"/>
    <dgm:cxn modelId="{BD305510-AD33-3548-8C65-10347935A7E1}" srcId="{D1FD7ABC-FB89-49ED-AC89-9262D5FEF0DC}" destId="{AE00920A-EEB7-0544-A436-193936F803B3}" srcOrd="3" destOrd="0" parTransId="{7B9595C0-C6F6-364E-A0D1-331E71D91D63}" sibTransId="{B6841396-8626-0449-B3FD-4C7B4D7CF716}"/>
    <dgm:cxn modelId="{0BC13A39-2D4A-4C46-B121-3EF0C2207368}" srcId="{D1FD7ABC-FB89-49ED-AC89-9262D5FEF0DC}" destId="{51432926-60CF-4D54-88B2-68399673149F}" srcOrd="1" destOrd="0" parTransId="{8311B656-D865-4D8F-A628-515E89A96ADE}" sibTransId="{68146970-905A-46E7-AB27-3A063421DFEE}"/>
    <dgm:cxn modelId="{B7A9BE45-5137-6749-A6E7-EF1DA0FCA8AA}" type="presOf" srcId="{D1FD7ABC-FB89-49ED-AC89-9262D5FEF0DC}" destId="{BE60B4A1-7FD8-4385-8F92-A6F0D762C1E7}" srcOrd="0" destOrd="0" presId="urn:microsoft.com/office/officeart/2018/2/layout/IconVerticalSolidList"/>
    <dgm:cxn modelId="{6B9E677C-D6D2-5148-90EB-EA0B4B63CEF5}" type="presOf" srcId="{F506C87E-E04E-419D-8139-97FA52901465}" destId="{670F5B29-96CC-49BB-AB84-75A04453A948}" srcOrd="0" destOrd="0" presId="urn:microsoft.com/office/officeart/2018/2/layout/IconVerticalSolidList"/>
    <dgm:cxn modelId="{7FE031A2-0D77-FF42-B97D-A3EA74856A2D}" type="presOf" srcId="{606FD983-7775-43AA-A59D-E9C0A0190D76}" destId="{381C1F5F-1755-4493-8D8C-4BCD4790277A}" srcOrd="0" destOrd="0" presId="urn:microsoft.com/office/officeart/2018/2/layout/IconVerticalSolidList"/>
    <dgm:cxn modelId="{79E74EAD-FCCE-4307-80C8-42D9D36C2197}" srcId="{D1FD7ABC-FB89-49ED-AC89-9262D5FEF0DC}" destId="{F09A7523-81FA-40C7-8754-5200DF0896AC}" srcOrd="2" destOrd="0" parTransId="{BDE0132A-E50F-47BC-B1FE-C8EA47649184}" sibTransId="{E9366DE8-4269-49AD-BD4B-5CD250A01189}"/>
    <dgm:cxn modelId="{911BF4B3-945A-B64A-A20B-B78217F22E11}" type="presOf" srcId="{51432926-60CF-4D54-88B2-68399673149F}" destId="{FDA9F04F-E9DD-44E1-9D6B-C0546D92BC96}" srcOrd="0" destOrd="0" presId="urn:microsoft.com/office/officeart/2018/2/layout/IconVerticalSolidList"/>
    <dgm:cxn modelId="{F0871BB7-0913-7D46-B717-6645744C9EDB}" type="presOf" srcId="{F09A7523-81FA-40C7-8754-5200DF0896AC}" destId="{129E6C24-816B-BA41-8132-110F73F879AC}" srcOrd="0" destOrd="0" presId="urn:microsoft.com/office/officeart/2018/2/layout/IconVerticalSolidList"/>
    <dgm:cxn modelId="{05D036C2-4B1A-4678-89E3-2028B653228C}" srcId="{D1FD7ABC-FB89-49ED-AC89-9262D5FEF0DC}" destId="{F49E0FFE-FD84-4641-B75C-8D6010233B91}" srcOrd="5" destOrd="0" parTransId="{ACE81019-2714-4252-989C-6120951810B3}" sibTransId="{042FCDC7-2260-49FA-85C6-313D25788CB9}"/>
    <dgm:cxn modelId="{63464BE9-0A8F-8246-A334-A9338996DB67}" type="presOf" srcId="{AE00920A-EEB7-0544-A436-193936F803B3}" destId="{4929CF56-0929-5A48-97C5-027AEC1DCBEC}" srcOrd="0" destOrd="0" presId="urn:microsoft.com/office/officeart/2018/2/layout/IconVerticalSolidList"/>
    <dgm:cxn modelId="{20A11D31-A966-3345-AF59-DD7B31D4A0F1}" type="presParOf" srcId="{BE60B4A1-7FD8-4385-8F92-A6F0D762C1E7}" destId="{121068F3-8B94-4D05-A01B-42211E4ED8B0}" srcOrd="0" destOrd="0" presId="urn:microsoft.com/office/officeart/2018/2/layout/IconVerticalSolidList"/>
    <dgm:cxn modelId="{5501FEB9-106A-4B4E-B47C-03CB996A4A25}" type="presParOf" srcId="{121068F3-8B94-4D05-A01B-42211E4ED8B0}" destId="{DE8ABB23-10D2-4185-8ED7-DCE3C1ECFE1B}" srcOrd="0" destOrd="0" presId="urn:microsoft.com/office/officeart/2018/2/layout/IconVerticalSolidList"/>
    <dgm:cxn modelId="{500D049C-9DB9-0A46-93A9-A2A004E199EC}" type="presParOf" srcId="{121068F3-8B94-4D05-A01B-42211E4ED8B0}" destId="{5B500D04-6882-4592-9945-31FCCE4F9BF0}" srcOrd="1" destOrd="0" presId="urn:microsoft.com/office/officeart/2018/2/layout/IconVerticalSolidList"/>
    <dgm:cxn modelId="{594A5648-87BF-264F-A4A4-5E6D0AB167B4}" type="presParOf" srcId="{121068F3-8B94-4D05-A01B-42211E4ED8B0}" destId="{80E52BE0-F9F2-4FDE-8FCB-BA04E933E09A}" srcOrd="2" destOrd="0" presId="urn:microsoft.com/office/officeart/2018/2/layout/IconVerticalSolidList"/>
    <dgm:cxn modelId="{58944619-BF9B-A646-AEFC-F125F77C440A}" type="presParOf" srcId="{121068F3-8B94-4D05-A01B-42211E4ED8B0}" destId="{670F5B29-96CC-49BB-AB84-75A04453A948}" srcOrd="3" destOrd="0" presId="urn:microsoft.com/office/officeart/2018/2/layout/IconVerticalSolidList"/>
    <dgm:cxn modelId="{32DED1BE-4A87-9248-A715-DBC74819E79F}" type="presParOf" srcId="{BE60B4A1-7FD8-4385-8F92-A6F0D762C1E7}" destId="{1BAB8647-AD2B-4C95-8C07-05BBC2A17C11}" srcOrd="1" destOrd="0" presId="urn:microsoft.com/office/officeart/2018/2/layout/IconVerticalSolidList"/>
    <dgm:cxn modelId="{787A541F-60D1-BD47-A422-C0D488801F8E}" type="presParOf" srcId="{BE60B4A1-7FD8-4385-8F92-A6F0D762C1E7}" destId="{58B798F4-C157-4C57-94DC-3E92C6C7B4CA}" srcOrd="2" destOrd="0" presId="urn:microsoft.com/office/officeart/2018/2/layout/IconVerticalSolidList"/>
    <dgm:cxn modelId="{F6D9C33A-4117-B242-AB9F-4193EF2C3D33}" type="presParOf" srcId="{58B798F4-C157-4C57-94DC-3E92C6C7B4CA}" destId="{5FC8421D-1424-49E0-A5FA-0D3205775979}" srcOrd="0" destOrd="0" presId="urn:microsoft.com/office/officeart/2018/2/layout/IconVerticalSolidList"/>
    <dgm:cxn modelId="{39BF9144-A060-2141-BD8B-4D61ACAFED17}" type="presParOf" srcId="{58B798F4-C157-4C57-94DC-3E92C6C7B4CA}" destId="{7DF5A0DA-DCBE-4F8B-B21C-1E959E1F2DDE}" srcOrd="1" destOrd="0" presId="urn:microsoft.com/office/officeart/2018/2/layout/IconVerticalSolidList"/>
    <dgm:cxn modelId="{96CB4455-DFE7-294E-9D7C-E1F4E68A15D7}" type="presParOf" srcId="{58B798F4-C157-4C57-94DC-3E92C6C7B4CA}" destId="{B4052065-ACA1-4566-BC03-A5412E973515}" srcOrd="2" destOrd="0" presId="urn:microsoft.com/office/officeart/2018/2/layout/IconVerticalSolidList"/>
    <dgm:cxn modelId="{43AF3E21-8A18-3C47-9C8A-BAFA12EF5046}" type="presParOf" srcId="{58B798F4-C157-4C57-94DC-3E92C6C7B4CA}" destId="{FDA9F04F-E9DD-44E1-9D6B-C0546D92BC96}" srcOrd="3" destOrd="0" presId="urn:microsoft.com/office/officeart/2018/2/layout/IconVerticalSolidList"/>
    <dgm:cxn modelId="{F7ABDCF8-5495-4E4F-8A68-6131E5AE9E54}" type="presParOf" srcId="{BE60B4A1-7FD8-4385-8F92-A6F0D762C1E7}" destId="{37634B45-51A0-4BCD-BD5A-073ABD558A79}" srcOrd="3" destOrd="0" presId="urn:microsoft.com/office/officeart/2018/2/layout/IconVerticalSolidList"/>
    <dgm:cxn modelId="{F7218FC4-C8E5-D647-9FDF-3B711BFD181E}" type="presParOf" srcId="{BE60B4A1-7FD8-4385-8F92-A6F0D762C1E7}" destId="{08AD41E0-CC41-C041-8AA9-9DE817435CE4}" srcOrd="4" destOrd="0" presId="urn:microsoft.com/office/officeart/2018/2/layout/IconVerticalSolidList"/>
    <dgm:cxn modelId="{28EFBE90-018A-5542-B085-409AE43EDD6C}" type="presParOf" srcId="{08AD41E0-CC41-C041-8AA9-9DE817435CE4}" destId="{C58EFCBE-75C6-6C40-99B1-60BC699E2578}" srcOrd="0" destOrd="0" presId="urn:microsoft.com/office/officeart/2018/2/layout/IconVerticalSolidList"/>
    <dgm:cxn modelId="{2914C4E9-7DE4-D149-9B77-531F104C6B6F}" type="presParOf" srcId="{08AD41E0-CC41-C041-8AA9-9DE817435CE4}" destId="{D99E4CD3-4C50-CF45-9451-0C6CE2FD10FC}" srcOrd="1" destOrd="0" presId="urn:microsoft.com/office/officeart/2018/2/layout/IconVerticalSolidList"/>
    <dgm:cxn modelId="{761E0D5A-6B32-0744-A879-5E2CC01BB42A}" type="presParOf" srcId="{08AD41E0-CC41-C041-8AA9-9DE817435CE4}" destId="{70AF42BB-6E65-3E4D-8D16-C24530E929BC}" srcOrd="2" destOrd="0" presId="urn:microsoft.com/office/officeart/2018/2/layout/IconVerticalSolidList"/>
    <dgm:cxn modelId="{C0B7C43C-C08B-384F-B46B-DF8085DDC664}" type="presParOf" srcId="{08AD41E0-CC41-C041-8AA9-9DE817435CE4}" destId="{129E6C24-816B-BA41-8132-110F73F879AC}" srcOrd="3" destOrd="0" presId="urn:microsoft.com/office/officeart/2018/2/layout/IconVerticalSolidList"/>
    <dgm:cxn modelId="{C0C0FF63-9566-9149-B233-F8BA0A1AFD50}" type="presParOf" srcId="{BE60B4A1-7FD8-4385-8F92-A6F0D762C1E7}" destId="{6B7A8763-E577-4C46-A738-5F4B1EFBB718}" srcOrd="5" destOrd="0" presId="urn:microsoft.com/office/officeart/2018/2/layout/IconVerticalSolidList"/>
    <dgm:cxn modelId="{BC15574F-EEC0-0940-9FA5-BBD2B2E79773}" type="presParOf" srcId="{BE60B4A1-7FD8-4385-8F92-A6F0D762C1E7}" destId="{58881FA2-430B-F349-AD37-2318C45150E7}" srcOrd="6" destOrd="0" presId="urn:microsoft.com/office/officeart/2018/2/layout/IconVerticalSolidList"/>
    <dgm:cxn modelId="{9600E7A1-8F92-094A-8AB5-8043807705BC}" type="presParOf" srcId="{58881FA2-430B-F349-AD37-2318C45150E7}" destId="{95F92188-DA6F-EC41-9608-363497C8462E}" srcOrd="0" destOrd="0" presId="urn:microsoft.com/office/officeart/2018/2/layout/IconVerticalSolidList"/>
    <dgm:cxn modelId="{782BAA02-04EE-5142-88B9-E70C3D9D2E8C}" type="presParOf" srcId="{58881FA2-430B-F349-AD37-2318C45150E7}" destId="{03E49315-07D8-F64E-9787-187252682225}" srcOrd="1" destOrd="0" presId="urn:microsoft.com/office/officeart/2018/2/layout/IconVerticalSolidList"/>
    <dgm:cxn modelId="{9E19BB2A-46B2-D24B-AAFB-9659DECF9657}" type="presParOf" srcId="{58881FA2-430B-F349-AD37-2318C45150E7}" destId="{3C7DCB23-5FDC-7643-A716-1F8C584A26AE}" srcOrd="2" destOrd="0" presId="urn:microsoft.com/office/officeart/2018/2/layout/IconVerticalSolidList"/>
    <dgm:cxn modelId="{1A730A61-D184-544C-8BF1-2C0A632AF701}" type="presParOf" srcId="{58881FA2-430B-F349-AD37-2318C45150E7}" destId="{4929CF56-0929-5A48-97C5-027AEC1DCBEC}" srcOrd="3" destOrd="0" presId="urn:microsoft.com/office/officeart/2018/2/layout/IconVerticalSolidList"/>
    <dgm:cxn modelId="{94324667-FCF0-E346-B076-2D67E39205D8}" type="presParOf" srcId="{BE60B4A1-7FD8-4385-8F92-A6F0D762C1E7}" destId="{D9ED2983-9BAE-4543-932D-744C254901AF}" srcOrd="7" destOrd="0" presId="urn:microsoft.com/office/officeart/2018/2/layout/IconVerticalSolidList"/>
    <dgm:cxn modelId="{A64D6328-9B4D-9843-BEF8-AC293F2E8A34}" type="presParOf" srcId="{BE60B4A1-7FD8-4385-8F92-A6F0D762C1E7}" destId="{801BEB94-6EB4-4745-87CD-654B165D8DA3}" srcOrd="8" destOrd="0" presId="urn:microsoft.com/office/officeart/2018/2/layout/IconVerticalSolidList"/>
    <dgm:cxn modelId="{37E017CA-41C0-E74C-BD3E-8A135E48F7B5}" type="presParOf" srcId="{801BEB94-6EB4-4745-87CD-654B165D8DA3}" destId="{A889907C-6225-40D2-B931-8C0E55F74F6C}" srcOrd="0" destOrd="0" presId="urn:microsoft.com/office/officeart/2018/2/layout/IconVerticalSolidList"/>
    <dgm:cxn modelId="{31222FE2-3944-D14F-B5A1-5A5E406FCE97}" type="presParOf" srcId="{801BEB94-6EB4-4745-87CD-654B165D8DA3}" destId="{94A10595-2D3A-43E3-9EED-0C809978BA84}" srcOrd="1" destOrd="0" presId="urn:microsoft.com/office/officeart/2018/2/layout/IconVerticalSolidList"/>
    <dgm:cxn modelId="{06EFC3C8-4FA6-3C4F-A13A-A3E99FDEDF1F}" type="presParOf" srcId="{801BEB94-6EB4-4745-87CD-654B165D8DA3}" destId="{F892733F-7922-405F-BDCA-78FCFB098C35}" srcOrd="2" destOrd="0" presId="urn:microsoft.com/office/officeart/2018/2/layout/IconVerticalSolidList"/>
    <dgm:cxn modelId="{7DC06E92-9234-F147-A9DA-7BBACE0DE5B7}" type="presParOf" srcId="{801BEB94-6EB4-4745-87CD-654B165D8DA3}" destId="{381C1F5F-1755-4493-8D8C-4BCD4790277A}" srcOrd="3" destOrd="0" presId="urn:microsoft.com/office/officeart/2018/2/layout/IconVerticalSolidList"/>
    <dgm:cxn modelId="{8AC2B500-E4DA-7A44-8AC2-B9AEAD25CA55}" type="presParOf" srcId="{BE60B4A1-7FD8-4385-8F92-A6F0D762C1E7}" destId="{1AC35950-AD9B-42F4-B8AC-C476B5F1E044}" srcOrd="9" destOrd="0" presId="urn:microsoft.com/office/officeart/2018/2/layout/IconVerticalSolidList"/>
    <dgm:cxn modelId="{A4513061-8D16-2D49-81B2-A157E7CAFF94}" type="presParOf" srcId="{BE60B4A1-7FD8-4385-8F92-A6F0D762C1E7}" destId="{23C241EB-DCC1-4CED-8927-25C71DBA4BEF}" srcOrd="10" destOrd="0" presId="urn:microsoft.com/office/officeart/2018/2/layout/IconVerticalSolidList"/>
    <dgm:cxn modelId="{D3F56EAA-02D6-9A46-8074-BDADC7C5EEEA}" type="presParOf" srcId="{23C241EB-DCC1-4CED-8927-25C71DBA4BEF}" destId="{15BA248C-3A51-4506-9C45-FB19A6A555B3}" srcOrd="0" destOrd="0" presId="urn:microsoft.com/office/officeart/2018/2/layout/IconVerticalSolidList"/>
    <dgm:cxn modelId="{11FF4951-9AFB-6440-8D42-72B77D570315}" type="presParOf" srcId="{23C241EB-DCC1-4CED-8927-25C71DBA4BEF}" destId="{7D51DAAA-0EB9-4F60-9551-A9F8C4C05574}" srcOrd="1" destOrd="0" presId="urn:microsoft.com/office/officeart/2018/2/layout/IconVerticalSolidList"/>
    <dgm:cxn modelId="{84652E4B-C3EE-2B4F-9978-D6A45897F913}" type="presParOf" srcId="{23C241EB-DCC1-4CED-8927-25C71DBA4BEF}" destId="{AF0258F5-F841-4A2C-9C9D-2D747FF2B6EF}" srcOrd="2" destOrd="0" presId="urn:microsoft.com/office/officeart/2018/2/layout/IconVerticalSolidList"/>
    <dgm:cxn modelId="{7F5B953E-0A4C-A54B-A0D2-A6B8CC191CD4}" type="presParOf" srcId="{23C241EB-DCC1-4CED-8927-25C71DBA4BEF}" destId="{F53C5D48-6FDA-4501-A7DD-06F39337B63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8FA034B-01D7-C848-A602-5745D6B12E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181A3CC7-6921-D14D-BB5D-CDEE30E21BB3}">
      <dgm:prSet custT="1"/>
      <dgm:spPr/>
      <dgm:t>
        <a:bodyPr/>
        <a:lstStyle/>
        <a:p>
          <a:r>
            <a:rPr lang="en-IN" sz="2000" b="0" i="0" dirty="0"/>
            <a:t>Advantages:</a:t>
          </a:r>
          <a:endParaRPr lang="en-IN" sz="2000" dirty="0"/>
        </a:p>
      </dgm:t>
    </dgm:pt>
    <dgm:pt modelId="{958BBE56-871C-5E43-99A6-FED2EFDED14C}" type="parTrans" cxnId="{424CB6F1-FA42-0943-AA16-87440D725DD2}">
      <dgm:prSet/>
      <dgm:spPr/>
      <dgm:t>
        <a:bodyPr/>
        <a:lstStyle/>
        <a:p>
          <a:endParaRPr lang="en-GB"/>
        </a:p>
      </dgm:t>
    </dgm:pt>
    <dgm:pt modelId="{EFC44DAC-D85E-ED4D-8E88-88F787711663}" type="sibTrans" cxnId="{424CB6F1-FA42-0943-AA16-87440D725DD2}">
      <dgm:prSet/>
      <dgm:spPr/>
      <dgm:t>
        <a:bodyPr/>
        <a:lstStyle/>
        <a:p>
          <a:endParaRPr lang="en-GB"/>
        </a:p>
      </dgm:t>
    </dgm:pt>
    <dgm:pt modelId="{1C8814E0-C12D-3841-856A-06A4A601AB2E}">
      <dgm:prSet custT="1"/>
      <dgm:spPr/>
      <dgm:t>
        <a:bodyPr/>
        <a:lstStyle/>
        <a:p>
          <a:r>
            <a:rPr lang="en-IN" sz="2000" b="0" i="0" dirty="0"/>
            <a:t>Uniform edge length </a:t>
          </a:r>
          <a:endParaRPr lang="en-IN" sz="2000" dirty="0"/>
        </a:p>
      </dgm:t>
    </dgm:pt>
    <dgm:pt modelId="{5A4EC16C-664C-5349-9A65-CF651C3AC1E1}" type="parTrans" cxnId="{F0F79167-9D44-D247-B869-02E28BEAFC8A}">
      <dgm:prSet/>
      <dgm:spPr/>
      <dgm:t>
        <a:bodyPr/>
        <a:lstStyle/>
        <a:p>
          <a:endParaRPr lang="en-GB"/>
        </a:p>
      </dgm:t>
    </dgm:pt>
    <dgm:pt modelId="{5E874EBA-D959-F54A-B7A9-9ED05E832A2E}" type="sibTrans" cxnId="{F0F79167-9D44-D247-B869-02E28BEAFC8A}">
      <dgm:prSet/>
      <dgm:spPr/>
      <dgm:t>
        <a:bodyPr/>
        <a:lstStyle/>
        <a:p>
          <a:endParaRPr lang="en-GB"/>
        </a:p>
      </dgm:t>
    </dgm:pt>
    <dgm:pt modelId="{39AB8242-167B-CA40-A7E6-9ABC9BB91B08}">
      <dgm:prSet custT="1"/>
      <dgm:spPr/>
      <dgm:t>
        <a:bodyPr/>
        <a:lstStyle/>
        <a:p>
          <a:r>
            <a:rPr lang="en-IN" sz="2000" b="0" i="0" dirty="0"/>
            <a:t>Uniform angles </a:t>
          </a:r>
          <a:endParaRPr lang="en-IN" sz="2000" dirty="0"/>
        </a:p>
      </dgm:t>
    </dgm:pt>
    <dgm:pt modelId="{1A6DB6CD-1DFC-9D42-A310-E8BA74200B2A}" type="parTrans" cxnId="{7B708E41-CDCE-A745-AC67-B2D7E371F375}">
      <dgm:prSet/>
      <dgm:spPr/>
      <dgm:t>
        <a:bodyPr/>
        <a:lstStyle/>
        <a:p>
          <a:endParaRPr lang="en-GB"/>
        </a:p>
      </dgm:t>
    </dgm:pt>
    <dgm:pt modelId="{5FE38DFC-7B17-7541-86B5-1AD781CDBB50}" type="sibTrans" cxnId="{7B708E41-CDCE-A745-AC67-B2D7E371F375}">
      <dgm:prSet/>
      <dgm:spPr/>
      <dgm:t>
        <a:bodyPr/>
        <a:lstStyle/>
        <a:p>
          <a:endParaRPr lang="en-GB"/>
        </a:p>
      </dgm:t>
    </dgm:pt>
    <dgm:pt modelId="{52A2FABF-4E8B-3643-93E6-732F8B0A07F5}">
      <dgm:prSet custT="1"/>
      <dgm:spPr/>
      <dgm:t>
        <a:bodyPr/>
        <a:lstStyle/>
        <a:p>
          <a:r>
            <a:rPr lang="en-IN" sz="2000" b="0" i="0" dirty="0"/>
            <a:t>Optimally compact </a:t>
          </a:r>
          <a:endParaRPr lang="en-IN" sz="2000" dirty="0"/>
        </a:p>
      </dgm:t>
    </dgm:pt>
    <dgm:pt modelId="{CC3AD583-0E85-C34E-8D60-C37C64734920}" type="parTrans" cxnId="{A124F068-B577-524D-96F8-45503F4DEB3F}">
      <dgm:prSet/>
      <dgm:spPr/>
      <dgm:t>
        <a:bodyPr/>
        <a:lstStyle/>
        <a:p>
          <a:endParaRPr lang="en-GB"/>
        </a:p>
      </dgm:t>
    </dgm:pt>
    <dgm:pt modelId="{D5348C3A-2859-1149-B835-E91240B8D3D9}" type="sibTrans" cxnId="{A124F068-B577-524D-96F8-45503F4DEB3F}">
      <dgm:prSet/>
      <dgm:spPr/>
      <dgm:t>
        <a:bodyPr/>
        <a:lstStyle/>
        <a:p>
          <a:endParaRPr lang="en-GB"/>
        </a:p>
      </dgm:t>
    </dgm:pt>
    <dgm:pt modelId="{6F09A93F-4663-8944-B6D5-66D08747C65C}">
      <dgm:prSet custT="1"/>
      <dgm:spPr/>
      <dgm:t>
        <a:bodyPr/>
        <a:lstStyle/>
        <a:p>
          <a:r>
            <a:rPr lang="en-IN" sz="2000" b="0" i="0" dirty="0"/>
            <a:t>Optimally space-filling </a:t>
          </a:r>
          <a:endParaRPr lang="en-IN" sz="2000" dirty="0"/>
        </a:p>
      </dgm:t>
    </dgm:pt>
    <dgm:pt modelId="{B052A2C0-1323-0646-815F-0C59342C6FD6}" type="parTrans" cxnId="{F9772ECB-1427-CF4C-8CCD-F4E8E036929E}">
      <dgm:prSet/>
      <dgm:spPr/>
      <dgm:t>
        <a:bodyPr/>
        <a:lstStyle/>
        <a:p>
          <a:endParaRPr lang="en-GB"/>
        </a:p>
      </dgm:t>
    </dgm:pt>
    <dgm:pt modelId="{0C934B95-954B-2B49-926A-3160AEF37290}" type="sibTrans" cxnId="{F9772ECB-1427-CF4C-8CCD-F4E8E036929E}">
      <dgm:prSet/>
      <dgm:spPr/>
      <dgm:t>
        <a:bodyPr/>
        <a:lstStyle/>
        <a:p>
          <a:endParaRPr lang="en-GB"/>
        </a:p>
      </dgm:t>
    </dgm:pt>
    <dgm:pt modelId="{EB757A40-A7D0-CA4A-80C4-6BB16E817FF8}">
      <dgm:prSet custT="1"/>
      <dgm:spPr/>
      <dgm:t>
        <a:bodyPr/>
        <a:lstStyle/>
        <a:p>
          <a:r>
            <a:rPr lang="en-IN" sz="2000" b="0" i="0" dirty="0"/>
            <a:t>Uniform adjacency </a:t>
          </a:r>
          <a:endParaRPr lang="en-IN" sz="2000" dirty="0"/>
        </a:p>
      </dgm:t>
    </dgm:pt>
    <dgm:pt modelId="{7C2A9787-1101-C14A-885F-B0DD5567C67B}" type="parTrans" cxnId="{083690A8-E70B-5348-BCF8-5536977CEB06}">
      <dgm:prSet/>
      <dgm:spPr/>
      <dgm:t>
        <a:bodyPr/>
        <a:lstStyle/>
        <a:p>
          <a:endParaRPr lang="en-GB"/>
        </a:p>
      </dgm:t>
    </dgm:pt>
    <dgm:pt modelId="{0E5542BB-0E7F-B24C-887A-E091C7E633C2}" type="sibTrans" cxnId="{083690A8-E70B-5348-BCF8-5536977CEB06}">
      <dgm:prSet/>
      <dgm:spPr/>
      <dgm:t>
        <a:bodyPr/>
        <a:lstStyle/>
        <a:p>
          <a:endParaRPr lang="en-GB"/>
        </a:p>
      </dgm:t>
    </dgm:pt>
    <dgm:pt modelId="{30EF3914-EF3E-754A-8583-C2C274028520}">
      <dgm:prSet custT="1"/>
      <dgm:spPr/>
      <dgm:t>
        <a:bodyPr/>
        <a:lstStyle/>
        <a:p>
          <a:r>
            <a:rPr lang="en-IN" sz="2000" b="0" i="0" dirty="0"/>
            <a:t>Hierarchical relationships </a:t>
          </a:r>
          <a:endParaRPr lang="en-IN" sz="2000" dirty="0"/>
        </a:p>
      </dgm:t>
    </dgm:pt>
    <dgm:pt modelId="{7C39F79D-1831-5340-82E6-C8AE37DA606F}" type="parTrans" cxnId="{8B24A2B4-D7D6-9D4A-A371-11AB776E49A2}">
      <dgm:prSet/>
      <dgm:spPr/>
      <dgm:t>
        <a:bodyPr/>
        <a:lstStyle/>
        <a:p>
          <a:endParaRPr lang="en-GB"/>
        </a:p>
      </dgm:t>
    </dgm:pt>
    <dgm:pt modelId="{67FC3AE1-CD17-174A-A91B-D3D3FB097D48}" type="sibTrans" cxnId="{8B24A2B4-D7D6-9D4A-A371-11AB776E49A2}">
      <dgm:prSet/>
      <dgm:spPr/>
      <dgm:t>
        <a:bodyPr/>
        <a:lstStyle/>
        <a:p>
          <a:endParaRPr lang="en-GB"/>
        </a:p>
      </dgm:t>
    </dgm:pt>
    <dgm:pt modelId="{53C14B03-3196-B244-9B3C-17653E2E4119}">
      <dgm:prSet custT="1"/>
      <dgm:spPr/>
      <dgm:t>
        <a:bodyPr/>
        <a:lstStyle/>
        <a:p>
          <a:r>
            <a:rPr lang="en-IN" sz="2000" b="0" i="0" dirty="0"/>
            <a:t>Low shape distortion </a:t>
          </a:r>
          <a:endParaRPr lang="en-IN" sz="2000" dirty="0"/>
        </a:p>
      </dgm:t>
    </dgm:pt>
    <dgm:pt modelId="{2F82F0A7-10DD-124E-828E-00A53A709828}" type="parTrans" cxnId="{B5E57DA6-6E40-DC47-9413-DF24499254B7}">
      <dgm:prSet/>
      <dgm:spPr/>
      <dgm:t>
        <a:bodyPr/>
        <a:lstStyle/>
        <a:p>
          <a:endParaRPr lang="en-GB"/>
        </a:p>
      </dgm:t>
    </dgm:pt>
    <dgm:pt modelId="{7E85D21A-F793-CF4C-99E6-A9F6C2331B17}" type="sibTrans" cxnId="{B5E57DA6-6E40-DC47-9413-DF24499254B7}">
      <dgm:prSet/>
      <dgm:spPr/>
      <dgm:t>
        <a:bodyPr/>
        <a:lstStyle/>
        <a:p>
          <a:endParaRPr lang="en-GB"/>
        </a:p>
      </dgm:t>
    </dgm:pt>
    <dgm:pt modelId="{87CDF7ED-49B1-8647-874E-EAB4934F6D64}">
      <dgm:prSet custT="1"/>
      <dgm:spPr/>
      <dgm:t>
        <a:bodyPr/>
        <a:lstStyle/>
        <a:p>
          <a:r>
            <a:rPr lang="en-IN" sz="2000" b="0" i="0" dirty="0"/>
            <a:t>Low area distortion</a:t>
          </a:r>
          <a:endParaRPr lang="en-IN" sz="2000" dirty="0"/>
        </a:p>
      </dgm:t>
    </dgm:pt>
    <dgm:pt modelId="{7C4B55E8-1D97-1E4C-B879-E6CA6932E25D}" type="parTrans" cxnId="{2AD2C136-8ECE-2D48-BAE1-30C766401D59}">
      <dgm:prSet/>
      <dgm:spPr/>
      <dgm:t>
        <a:bodyPr/>
        <a:lstStyle/>
        <a:p>
          <a:endParaRPr lang="en-GB"/>
        </a:p>
      </dgm:t>
    </dgm:pt>
    <dgm:pt modelId="{25D1A469-CD00-1F40-A1BD-DFF0261D8699}" type="sibTrans" cxnId="{2AD2C136-8ECE-2D48-BAE1-30C766401D59}">
      <dgm:prSet/>
      <dgm:spPr/>
      <dgm:t>
        <a:bodyPr/>
        <a:lstStyle/>
        <a:p>
          <a:endParaRPr lang="en-GB"/>
        </a:p>
      </dgm:t>
    </dgm:pt>
    <dgm:pt modelId="{FB16B9C0-AD80-3246-8DF6-0736C1730CC5}">
      <dgm:prSet custT="1"/>
      <dgm:spPr/>
      <dgm:t>
        <a:bodyPr/>
        <a:lstStyle/>
        <a:p>
          <a:r>
            <a:rPr lang="en-IN" sz="2000" b="0" i="0" dirty="0"/>
            <a:t>Trade-offs:</a:t>
          </a:r>
          <a:endParaRPr lang="en-IN" sz="2000" dirty="0"/>
        </a:p>
      </dgm:t>
    </dgm:pt>
    <dgm:pt modelId="{699F8375-19DA-CE4F-B92F-04FF4D2BB7E9}" type="parTrans" cxnId="{53FC0E81-D843-F342-959C-C3CC61936368}">
      <dgm:prSet/>
      <dgm:spPr/>
      <dgm:t>
        <a:bodyPr/>
        <a:lstStyle/>
        <a:p>
          <a:endParaRPr lang="en-GB"/>
        </a:p>
      </dgm:t>
    </dgm:pt>
    <dgm:pt modelId="{903FE99B-BBAD-A942-AA88-0C01B75E53B9}" type="sibTrans" cxnId="{53FC0E81-D843-F342-959C-C3CC61936368}">
      <dgm:prSet/>
      <dgm:spPr/>
      <dgm:t>
        <a:bodyPr/>
        <a:lstStyle/>
        <a:p>
          <a:endParaRPr lang="en-GB"/>
        </a:p>
      </dgm:t>
    </dgm:pt>
    <dgm:pt modelId="{60780A99-B3F5-DA4B-BC19-D9D352C67124}">
      <dgm:prSet custT="1"/>
      <dgm:spPr/>
      <dgm:t>
        <a:bodyPr/>
        <a:lstStyle/>
        <a:p>
          <a:r>
            <a:rPr lang="en-IN" sz="2000" b="0" i="0" dirty="0"/>
            <a:t>Not completely uniform shape </a:t>
          </a:r>
          <a:endParaRPr lang="en-IN" sz="2000" dirty="0"/>
        </a:p>
      </dgm:t>
    </dgm:pt>
    <dgm:pt modelId="{A0AEC908-7F58-4444-9884-885616F7B29A}" type="parTrans" cxnId="{8AF6289F-5C4F-0F4A-A38E-D9971553B553}">
      <dgm:prSet/>
      <dgm:spPr/>
      <dgm:t>
        <a:bodyPr/>
        <a:lstStyle/>
        <a:p>
          <a:endParaRPr lang="en-GB"/>
        </a:p>
      </dgm:t>
    </dgm:pt>
    <dgm:pt modelId="{A95E715A-904E-1549-A180-25D4E0BE71B7}" type="sibTrans" cxnId="{8AF6289F-5C4F-0F4A-A38E-D9971553B553}">
      <dgm:prSet/>
      <dgm:spPr/>
      <dgm:t>
        <a:bodyPr/>
        <a:lstStyle/>
        <a:p>
          <a:endParaRPr lang="en-GB"/>
        </a:p>
      </dgm:t>
    </dgm:pt>
    <dgm:pt modelId="{B78B24AC-8138-0940-816F-D02F14C151F6}">
      <dgm:prSet custT="1"/>
      <dgm:spPr/>
      <dgm:t>
        <a:bodyPr/>
        <a:lstStyle/>
        <a:p>
          <a:r>
            <a:rPr lang="en-IN" sz="2000" b="0" i="0" dirty="0"/>
            <a:t>Not perfect child containment</a:t>
          </a:r>
          <a:endParaRPr lang="en-IN" sz="2000" dirty="0"/>
        </a:p>
      </dgm:t>
    </dgm:pt>
    <dgm:pt modelId="{733AE4C9-03A1-2C47-811F-FEE3B3829EB6}" type="parTrans" cxnId="{C99AB57F-6CD0-7541-BAD0-96DA07E3717E}">
      <dgm:prSet/>
      <dgm:spPr/>
      <dgm:t>
        <a:bodyPr/>
        <a:lstStyle/>
        <a:p>
          <a:endParaRPr lang="en-GB"/>
        </a:p>
      </dgm:t>
    </dgm:pt>
    <dgm:pt modelId="{3742570B-4E7F-3043-849F-65395AE59D3E}" type="sibTrans" cxnId="{C99AB57F-6CD0-7541-BAD0-96DA07E3717E}">
      <dgm:prSet/>
      <dgm:spPr/>
      <dgm:t>
        <a:bodyPr/>
        <a:lstStyle/>
        <a:p>
          <a:endParaRPr lang="en-GB"/>
        </a:p>
      </dgm:t>
    </dgm:pt>
    <dgm:pt modelId="{413E9A1A-561B-8649-A9E0-93513CD37CA4}" type="pres">
      <dgm:prSet presAssocID="{D8FA034B-01D7-C848-A602-5745D6B12EE2}" presName="linear" presStyleCnt="0">
        <dgm:presLayoutVars>
          <dgm:animLvl val="lvl"/>
          <dgm:resizeHandles val="exact"/>
        </dgm:presLayoutVars>
      </dgm:prSet>
      <dgm:spPr/>
    </dgm:pt>
    <dgm:pt modelId="{DEE67B6C-43BA-D740-946D-67B63204E990}" type="pres">
      <dgm:prSet presAssocID="{181A3CC7-6921-D14D-BB5D-CDEE30E21BB3}" presName="parentText" presStyleLbl="node1" presStyleIdx="0" presStyleCnt="2" custLinFactNeighborX="-757" custLinFactNeighborY="-1180">
        <dgm:presLayoutVars>
          <dgm:chMax val="0"/>
          <dgm:bulletEnabled val="1"/>
        </dgm:presLayoutVars>
      </dgm:prSet>
      <dgm:spPr/>
    </dgm:pt>
    <dgm:pt modelId="{87A1CF8C-C54D-F94D-8F8F-DBC69890BC4B}" type="pres">
      <dgm:prSet presAssocID="{181A3CC7-6921-D14D-BB5D-CDEE30E21BB3}" presName="childText" presStyleLbl="revTx" presStyleIdx="0" presStyleCnt="2">
        <dgm:presLayoutVars>
          <dgm:bulletEnabled val="1"/>
        </dgm:presLayoutVars>
      </dgm:prSet>
      <dgm:spPr/>
    </dgm:pt>
    <dgm:pt modelId="{B657C8BF-36DE-174B-9CE2-968BD96D9F33}" type="pres">
      <dgm:prSet presAssocID="{FB16B9C0-AD80-3246-8DF6-0736C1730CC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9E58B06-A9F3-ED43-8C7A-47CF37EE45CD}" type="pres">
      <dgm:prSet presAssocID="{FB16B9C0-AD80-3246-8DF6-0736C1730CC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E79E806-4DB4-4D47-8200-09DD7687EFF6}" type="presOf" srcId="{30EF3914-EF3E-754A-8583-C2C274028520}" destId="{87A1CF8C-C54D-F94D-8F8F-DBC69890BC4B}" srcOrd="0" destOrd="5" presId="urn:microsoft.com/office/officeart/2005/8/layout/vList2"/>
    <dgm:cxn modelId="{34D5901D-9AD4-E649-8767-8786C55948F3}" type="presOf" srcId="{53C14B03-3196-B244-9B3C-17653E2E4119}" destId="{87A1CF8C-C54D-F94D-8F8F-DBC69890BC4B}" srcOrd="0" destOrd="6" presId="urn:microsoft.com/office/officeart/2005/8/layout/vList2"/>
    <dgm:cxn modelId="{F15C2222-4C9E-2346-91D3-8A54DCBE31E4}" type="presOf" srcId="{D8FA034B-01D7-C848-A602-5745D6B12EE2}" destId="{413E9A1A-561B-8649-A9E0-93513CD37CA4}" srcOrd="0" destOrd="0" presId="urn:microsoft.com/office/officeart/2005/8/layout/vList2"/>
    <dgm:cxn modelId="{388CFF2C-390A-D342-AAFD-0B6541BE6C5C}" type="presOf" srcId="{FB16B9C0-AD80-3246-8DF6-0736C1730CC5}" destId="{B657C8BF-36DE-174B-9CE2-968BD96D9F33}" srcOrd="0" destOrd="0" presId="urn:microsoft.com/office/officeart/2005/8/layout/vList2"/>
    <dgm:cxn modelId="{2AD2C136-8ECE-2D48-BAE1-30C766401D59}" srcId="{181A3CC7-6921-D14D-BB5D-CDEE30E21BB3}" destId="{87CDF7ED-49B1-8647-874E-EAB4934F6D64}" srcOrd="7" destOrd="0" parTransId="{7C4B55E8-1D97-1E4C-B879-E6CA6932E25D}" sibTransId="{25D1A469-CD00-1F40-A1BD-DFF0261D8699}"/>
    <dgm:cxn modelId="{F00DE036-65D5-D943-A450-A12B0378C451}" type="presOf" srcId="{1C8814E0-C12D-3841-856A-06A4A601AB2E}" destId="{87A1CF8C-C54D-F94D-8F8F-DBC69890BC4B}" srcOrd="0" destOrd="0" presId="urn:microsoft.com/office/officeart/2005/8/layout/vList2"/>
    <dgm:cxn modelId="{9128673A-914D-7A4E-9062-9A0D96A5262F}" type="presOf" srcId="{B78B24AC-8138-0940-816F-D02F14C151F6}" destId="{F9E58B06-A9F3-ED43-8C7A-47CF37EE45CD}" srcOrd="0" destOrd="1" presId="urn:microsoft.com/office/officeart/2005/8/layout/vList2"/>
    <dgm:cxn modelId="{99DA9B3C-3E72-2145-A095-A13A40002853}" type="presOf" srcId="{EB757A40-A7D0-CA4A-80C4-6BB16E817FF8}" destId="{87A1CF8C-C54D-F94D-8F8F-DBC69890BC4B}" srcOrd="0" destOrd="4" presId="urn:microsoft.com/office/officeart/2005/8/layout/vList2"/>
    <dgm:cxn modelId="{7B708E41-CDCE-A745-AC67-B2D7E371F375}" srcId="{181A3CC7-6921-D14D-BB5D-CDEE30E21BB3}" destId="{39AB8242-167B-CA40-A7E6-9ABC9BB91B08}" srcOrd="1" destOrd="0" parTransId="{1A6DB6CD-1DFC-9D42-A310-E8BA74200B2A}" sibTransId="{5FE38DFC-7B17-7541-86B5-1AD781CDBB50}"/>
    <dgm:cxn modelId="{F0F79167-9D44-D247-B869-02E28BEAFC8A}" srcId="{181A3CC7-6921-D14D-BB5D-CDEE30E21BB3}" destId="{1C8814E0-C12D-3841-856A-06A4A601AB2E}" srcOrd="0" destOrd="0" parTransId="{5A4EC16C-664C-5349-9A65-CF651C3AC1E1}" sibTransId="{5E874EBA-D959-F54A-B7A9-9ED05E832A2E}"/>
    <dgm:cxn modelId="{A124F068-B577-524D-96F8-45503F4DEB3F}" srcId="{181A3CC7-6921-D14D-BB5D-CDEE30E21BB3}" destId="{52A2FABF-4E8B-3643-93E6-732F8B0A07F5}" srcOrd="2" destOrd="0" parTransId="{CC3AD583-0E85-C34E-8D60-C37C64734920}" sibTransId="{D5348C3A-2859-1149-B835-E91240B8D3D9}"/>
    <dgm:cxn modelId="{87FE9A6A-79CB-0C4E-9E95-8985048F7B6D}" type="presOf" srcId="{6F09A93F-4663-8944-B6D5-66D08747C65C}" destId="{87A1CF8C-C54D-F94D-8F8F-DBC69890BC4B}" srcOrd="0" destOrd="3" presId="urn:microsoft.com/office/officeart/2005/8/layout/vList2"/>
    <dgm:cxn modelId="{88C46B7C-89FF-D640-B61D-2E12CED246A5}" type="presOf" srcId="{39AB8242-167B-CA40-A7E6-9ABC9BB91B08}" destId="{87A1CF8C-C54D-F94D-8F8F-DBC69890BC4B}" srcOrd="0" destOrd="1" presId="urn:microsoft.com/office/officeart/2005/8/layout/vList2"/>
    <dgm:cxn modelId="{C99AB57F-6CD0-7541-BAD0-96DA07E3717E}" srcId="{FB16B9C0-AD80-3246-8DF6-0736C1730CC5}" destId="{B78B24AC-8138-0940-816F-D02F14C151F6}" srcOrd="1" destOrd="0" parTransId="{733AE4C9-03A1-2C47-811F-FEE3B3829EB6}" sibTransId="{3742570B-4E7F-3043-849F-65395AE59D3E}"/>
    <dgm:cxn modelId="{53FC0E81-D843-F342-959C-C3CC61936368}" srcId="{D8FA034B-01D7-C848-A602-5745D6B12EE2}" destId="{FB16B9C0-AD80-3246-8DF6-0736C1730CC5}" srcOrd="1" destOrd="0" parTransId="{699F8375-19DA-CE4F-B92F-04FF4D2BB7E9}" sibTransId="{903FE99B-BBAD-A942-AA88-0C01B75E53B9}"/>
    <dgm:cxn modelId="{7E7EE294-197A-4A40-96E8-1C676B97F538}" type="presOf" srcId="{181A3CC7-6921-D14D-BB5D-CDEE30E21BB3}" destId="{DEE67B6C-43BA-D740-946D-67B63204E990}" srcOrd="0" destOrd="0" presId="urn:microsoft.com/office/officeart/2005/8/layout/vList2"/>
    <dgm:cxn modelId="{8AF6289F-5C4F-0F4A-A38E-D9971553B553}" srcId="{FB16B9C0-AD80-3246-8DF6-0736C1730CC5}" destId="{60780A99-B3F5-DA4B-BC19-D9D352C67124}" srcOrd="0" destOrd="0" parTransId="{A0AEC908-7F58-4444-9884-885616F7B29A}" sibTransId="{A95E715A-904E-1549-A180-25D4E0BE71B7}"/>
    <dgm:cxn modelId="{B5E57DA6-6E40-DC47-9413-DF24499254B7}" srcId="{181A3CC7-6921-D14D-BB5D-CDEE30E21BB3}" destId="{53C14B03-3196-B244-9B3C-17653E2E4119}" srcOrd="6" destOrd="0" parTransId="{2F82F0A7-10DD-124E-828E-00A53A709828}" sibTransId="{7E85D21A-F793-CF4C-99E6-A9F6C2331B17}"/>
    <dgm:cxn modelId="{083690A8-E70B-5348-BCF8-5536977CEB06}" srcId="{181A3CC7-6921-D14D-BB5D-CDEE30E21BB3}" destId="{EB757A40-A7D0-CA4A-80C4-6BB16E817FF8}" srcOrd="4" destOrd="0" parTransId="{7C2A9787-1101-C14A-885F-B0DD5567C67B}" sibTransId="{0E5542BB-0E7F-B24C-887A-E091C7E633C2}"/>
    <dgm:cxn modelId="{AA0535A9-0508-274E-B8B6-4493E8141183}" type="presOf" srcId="{87CDF7ED-49B1-8647-874E-EAB4934F6D64}" destId="{87A1CF8C-C54D-F94D-8F8F-DBC69890BC4B}" srcOrd="0" destOrd="7" presId="urn:microsoft.com/office/officeart/2005/8/layout/vList2"/>
    <dgm:cxn modelId="{EA5F3DAF-401D-9245-8863-3EFA07773124}" type="presOf" srcId="{52A2FABF-4E8B-3643-93E6-732F8B0A07F5}" destId="{87A1CF8C-C54D-F94D-8F8F-DBC69890BC4B}" srcOrd="0" destOrd="2" presId="urn:microsoft.com/office/officeart/2005/8/layout/vList2"/>
    <dgm:cxn modelId="{8B24A2B4-D7D6-9D4A-A371-11AB776E49A2}" srcId="{181A3CC7-6921-D14D-BB5D-CDEE30E21BB3}" destId="{30EF3914-EF3E-754A-8583-C2C274028520}" srcOrd="5" destOrd="0" parTransId="{7C39F79D-1831-5340-82E6-C8AE37DA606F}" sibTransId="{67FC3AE1-CD17-174A-A91B-D3D3FB097D48}"/>
    <dgm:cxn modelId="{F9772ECB-1427-CF4C-8CCD-F4E8E036929E}" srcId="{181A3CC7-6921-D14D-BB5D-CDEE30E21BB3}" destId="{6F09A93F-4663-8944-B6D5-66D08747C65C}" srcOrd="3" destOrd="0" parTransId="{B052A2C0-1323-0646-815F-0C59342C6FD6}" sibTransId="{0C934B95-954B-2B49-926A-3160AEF37290}"/>
    <dgm:cxn modelId="{3F45B1F0-14FE-3F41-A10B-39BCBBDD3E7A}" type="presOf" srcId="{60780A99-B3F5-DA4B-BC19-D9D352C67124}" destId="{F9E58B06-A9F3-ED43-8C7A-47CF37EE45CD}" srcOrd="0" destOrd="0" presId="urn:microsoft.com/office/officeart/2005/8/layout/vList2"/>
    <dgm:cxn modelId="{424CB6F1-FA42-0943-AA16-87440D725DD2}" srcId="{D8FA034B-01D7-C848-A602-5745D6B12EE2}" destId="{181A3CC7-6921-D14D-BB5D-CDEE30E21BB3}" srcOrd="0" destOrd="0" parTransId="{958BBE56-871C-5E43-99A6-FED2EFDED14C}" sibTransId="{EFC44DAC-D85E-ED4D-8E88-88F787711663}"/>
    <dgm:cxn modelId="{6CF5D3C6-9614-FD4C-9DC5-D7649C877CA6}" type="presParOf" srcId="{413E9A1A-561B-8649-A9E0-93513CD37CA4}" destId="{DEE67B6C-43BA-D740-946D-67B63204E990}" srcOrd="0" destOrd="0" presId="urn:microsoft.com/office/officeart/2005/8/layout/vList2"/>
    <dgm:cxn modelId="{2209C45E-F81C-4840-8403-5B029E6B6E29}" type="presParOf" srcId="{413E9A1A-561B-8649-A9E0-93513CD37CA4}" destId="{87A1CF8C-C54D-F94D-8F8F-DBC69890BC4B}" srcOrd="1" destOrd="0" presId="urn:microsoft.com/office/officeart/2005/8/layout/vList2"/>
    <dgm:cxn modelId="{73326B3C-0DD9-294C-97A6-5639E25C3CBA}" type="presParOf" srcId="{413E9A1A-561B-8649-A9E0-93513CD37CA4}" destId="{B657C8BF-36DE-174B-9CE2-968BD96D9F33}" srcOrd="2" destOrd="0" presId="urn:microsoft.com/office/officeart/2005/8/layout/vList2"/>
    <dgm:cxn modelId="{A2FB9EFE-600D-AF4A-BF7A-FA626A1D349A}" type="presParOf" srcId="{413E9A1A-561B-8649-A9E0-93513CD37CA4}" destId="{F9E58B06-A9F3-ED43-8C7A-47CF37EE45C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755CBEB-F16F-C344-8ACA-8273725EDBC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12A01E6-A7D3-3A43-B556-A69F942EC02D}">
      <dgm:prSet custT="1"/>
      <dgm:spPr/>
      <dgm:t>
        <a:bodyPr/>
        <a:lstStyle/>
        <a:p>
          <a:r>
            <a:rPr lang="en-US" sz="2000" b="1" i="0" dirty="0"/>
            <a:t>Hierarchical subdivisions:</a:t>
          </a:r>
          <a:endParaRPr lang="en-IN" sz="2000" dirty="0"/>
        </a:p>
      </dgm:t>
    </dgm:pt>
    <dgm:pt modelId="{2E67F6E4-528D-1B43-9015-F757E7A73779}" type="parTrans" cxnId="{1E3E2EAE-CDA6-FE43-B88B-33FBD55AED35}">
      <dgm:prSet/>
      <dgm:spPr/>
      <dgm:t>
        <a:bodyPr/>
        <a:lstStyle/>
        <a:p>
          <a:endParaRPr lang="en-GB"/>
        </a:p>
      </dgm:t>
    </dgm:pt>
    <dgm:pt modelId="{CA2079F5-0B97-144E-A4E6-652E157818F0}" type="sibTrans" cxnId="{1E3E2EAE-CDA6-FE43-B88B-33FBD55AED35}">
      <dgm:prSet/>
      <dgm:spPr/>
      <dgm:t>
        <a:bodyPr/>
        <a:lstStyle/>
        <a:p>
          <a:endParaRPr lang="en-GB"/>
        </a:p>
      </dgm:t>
    </dgm:pt>
    <dgm:pt modelId="{E667E9B3-3377-5F46-91BD-3C843B6DA8ED}">
      <dgm:prSet custT="1"/>
      <dgm:spPr/>
      <dgm:t>
        <a:bodyPr/>
        <a:lstStyle/>
        <a:p>
          <a:r>
            <a:rPr lang="en-US" sz="2000" b="0" i="0" dirty="0"/>
            <a:t>With the largest resolution roughly the size of continents down to the smallest resolution of a meter squared. The library gives flexibility in the size of hexagon to work with</a:t>
          </a:r>
          <a:endParaRPr lang="en-IN" sz="2000" dirty="0"/>
        </a:p>
      </dgm:t>
    </dgm:pt>
    <dgm:pt modelId="{36B39C95-525E-6F40-9496-04AF4107E288}" type="parTrans" cxnId="{00127184-3D27-224F-8987-6358534FA699}">
      <dgm:prSet/>
      <dgm:spPr/>
      <dgm:t>
        <a:bodyPr/>
        <a:lstStyle/>
        <a:p>
          <a:endParaRPr lang="en-GB"/>
        </a:p>
      </dgm:t>
    </dgm:pt>
    <dgm:pt modelId="{B4786A9C-80D8-C044-BCE6-D858BD28BBD5}" type="sibTrans" cxnId="{00127184-3D27-224F-8987-6358534FA699}">
      <dgm:prSet/>
      <dgm:spPr/>
      <dgm:t>
        <a:bodyPr/>
        <a:lstStyle/>
        <a:p>
          <a:endParaRPr lang="en-GB"/>
        </a:p>
      </dgm:t>
    </dgm:pt>
    <dgm:pt modelId="{BA67A49C-91AB-0B47-8CAD-64FF5C5CEE26}" type="pres">
      <dgm:prSet presAssocID="{E755CBEB-F16F-C344-8ACA-8273725EDBC0}" presName="Name0" presStyleCnt="0">
        <dgm:presLayoutVars>
          <dgm:dir/>
          <dgm:animLvl val="lvl"/>
          <dgm:resizeHandles val="exact"/>
        </dgm:presLayoutVars>
      </dgm:prSet>
      <dgm:spPr/>
    </dgm:pt>
    <dgm:pt modelId="{9590C610-1CFE-134B-87AD-C8D2FC9D9CE6}" type="pres">
      <dgm:prSet presAssocID="{212A01E6-A7D3-3A43-B556-A69F942EC02D}" presName="composite" presStyleCnt="0"/>
      <dgm:spPr/>
    </dgm:pt>
    <dgm:pt modelId="{6D1AC78F-6E0E-314A-B459-0DE5264E26B4}" type="pres">
      <dgm:prSet presAssocID="{212A01E6-A7D3-3A43-B556-A69F942EC02D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F114A287-74EE-8949-9171-258ADDC2609B}" type="pres">
      <dgm:prSet presAssocID="{212A01E6-A7D3-3A43-B556-A69F942EC02D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DAD02965-E1EF-E042-96A4-B18905136FFB}" type="presOf" srcId="{212A01E6-A7D3-3A43-B556-A69F942EC02D}" destId="{6D1AC78F-6E0E-314A-B459-0DE5264E26B4}" srcOrd="0" destOrd="0" presId="urn:microsoft.com/office/officeart/2005/8/layout/hList1"/>
    <dgm:cxn modelId="{00127184-3D27-224F-8987-6358534FA699}" srcId="{212A01E6-A7D3-3A43-B556-A69F942EC02D}" destId="{E667E9B3-3377-5F46-91BD-3C843B6DA8ED}" srcOrd="0" destOrd="0" parTransId="{36B39C95-525E-6F40-9496-04AF4107E288}" sibTransId="{B4786A9C-80D8-C044-BCE6-D858BD28BBD5}"/>
    <dgm:cxn modelId="{0BDC41A4-1C07-1246-B088-5338D8BFA428}" type="presOf" srcId="{E667E9B3-3377-5F46-91BD-3C843B6DA8ED}" destId="{F114A287-74EE-8949-9171-258ADDC2609B}" srcOrd="0" destOrd="0" presId="urn:microsoft.com/office/officeart/2005/8/layout/hList1"/>
    <dgm:cxn modelId="{1E3E2EAE-CDA6-FE43-B88B-33FBD55AED35}" srcId="{E755CBEB-F16F-C344-8ACA-8273725EDBC0}" destId="{212A01E6-A7D3-3A43-B556-A69F942EC02D}" srcOrd="0" destOrd="0" parTransId="{2E67F6E4-528D-1B43-9015-F757E7A73779}" sibTransId="{CA2079F5-0B97-144E-A4E6-652E157818F0}"/>
    <dgm:cxn modelId="{9C4BD6E6-6C25-7F40-8B2D-87AC8859091E}" type="presOf" srcId="{E755CBEB-F16F-C344-8ACA-8273725EDBC0}" destId="{BA67A49C-91AB-0B47-8CAD-64FF5C5CEE26}" srcOrd="0" destOrd="0" presId="urn:microsoft.com/office/officeart/2005/8/layout/hList1"/>
    <dgm:cxn modelId="{E0C9CAC6-BA3F-404A-B6D2-F20FE00D5F35}" type="presParOf" srcId="{BA67A49C-91AB-0B47-8CAD-64FF5C5CEE26}" destId="{9590C610-1CFE-134B-87AD-C8D2FC9D9CE6}" srcOrd="0" destOrd="0" presId="urn:microsoft.com/office/officeart/2005/8/layout/hList1"/>
    <dgm:cxn modelId="{25158D09-6903-354B-8CD7-9B6AFA0F6FF3}" type="presParOf" srcId="{9590C610-1CFE-134B-87AD-C8D2FC9D9CE6}" destId="{6D1AC78F-6E0E-314A-B459-0DE5264E26B4}" srcOrd="0" destOrd="0" presId="urn:microsoft.com/office/officeart/2005/8/layout/hList1"/>
    <dgm:cxn modelId="{F78ECBE6-C71F-9548-B717-596328D6DDAA}" type="presParOf" srcId="{9590C610-1CFE-134B-87AD-C8D2FC9D9CE6}" destId="{F114A287-74EE-8949-9171-258ADDC2609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50B9E8-80B1-BC42-8008-69BB9FE54F11}">
      <dsp:nvSpPr>
        <dsp:cNvPr id="0" name=""/>
        <dsp:cNvSpPr/>
      </dsp:nvSpPr>
      <dsp:spPr>
        <a:xfrm>
          <a:off x="0" y="1627"/>
          <a:ext cx="67991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FCC2DC-E568-404C-A4CC-009177FC11CC}">
      <dsp:nvSpPr>
        <dsp:cNvPr id="0" name=""/>
        <dsp:cNvSpPr/>
      </dsp:nvSpPr>
      <dsp:spPr>
        <a:xfrm>
          <a:off x="0" y="1627"/>
          <a:ext cx="6799144" cy="554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About GreenPlum </a:t>
          </a:r>
          <a:endParaRPr lang="en-IN" sz="2600" kern="1200" dirty="0"/>
        </a:p>
      </dsp:txBody>
      <dsp:txXfrm>
        <a:off x="0" y="1627"/>
        <a:ext cx="6799144" cy="554936"/>
      </dsp:txXfrm>
    </dsp:sp>
    <dsp:sp modelId="{8EE1A039-B449-204D-8289-3582183FDDC3}">
      <dsp:nvSpPr>
        <dsp:cNvPr id="0" name=""/>
        <dsp:cNvSpPr/>
      </dsp:nvSpPr>
      <dsp:spPr>
        <a:xfrm>
          <a:off x="0" y="556563"/>
          <a:ext cx="67991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B1A832-1538-2E4F-AD54-F7769256E80D}">
      <dsp:nvSpPr>
        <dsp:cNvPr id="0" name=""/>
        <dsp:cNvSpPr/>
      </dsp:nvSpPr>
      <dsp:spPr>
        <a:xfrm>
          <a:off x="0" y="556563"/>
          <a:ext cx="6799144" cy="554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Architecture of GreenPlum</a:t>
          </a:r>
        </a:p>
      </dsp:txBody>
      <dsp:txXfrm>
        <a:off x="0" y="556563"/>
        <a:ext cx="6799144" cy="554936"/>
      </dsp:txXfrm>
    </dsp:sp>
    <dsp:sp modelId="{DF5E7899-1C72-3E45-861F-DE7D308E509C}">
      <dsp:nvSpPr>
        <dsp:cNvPr id="0" name=""/>
        <dsp:cNvSpPr/>
      </dsp:nvSpPr>
      <dsp:spPr>
        <a:xfrm>
          <a:off x="0" y="1111500"/>
          <a:ext cx="67991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450758-875E-DD4E-849C-40A600EB448B}">
      <dsp:nvSpPr>
        <dsp:cNvPr id="0" name=""/>
        <dsp:cNvSpPr/>
      </dsp:nvSpPr>
      <dsp:spPr>
        <a:xfrm>
          <a:off x="0" y="1111500"/>
          <a:ext cx="6799144" cy="554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Capabilities of GreenPlum</a:t>
          </a:r>
        </a:p>
      </dsp:txBody>
      <dsp:txXfrm>
        <a:off x="0" y="1111500"/>
        <a:ext cx="6799144" cy="554936"/>
      </dsp:txXfrm>
    </dsp:sp>
    <dsp:sp modelId="{D073A1A6-080A-9545-8C36-97A3B95C7386}">
      <dsp:nvSpPr>
        <dsp:cNvPr id="0" name=""/>
        <dsp:cNvSpPr/>
      </dsp:nvSpPr>
      <dsp:spPr>
        <a:xfrm>
          <a:off x="0" y="1666436"/>
          <a:ext cx="67991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2AEBE7-0240-D448-B82B-348EA3AECFC7}">
      <dsp:nvSpPr>
        <dsp:cNvPr id="0" name=""/>
        <dsp:cNvSpPr/>
      </dsp:nvSpPr>
      <dsp:spPr>
        <a:xfrm>
          <a:off x="0" y="1666437"/>
          <a:ext cx="6799144" cy="554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GIS</a:t>
          </a:r>
          <a:endParaRPr lang="en-IN" sz="2600" kern="1200" dirty="0"/>
        </a:p>
      </dsp:txBody>
      <dsp:txXfrm>
        <a:off x="0" y="1666437"/>
        <a:ext cx="6799144" cy="554936"/>
      </dsp:txXfrm>
    </dsp:sp>
    <dsp:sp modelId="{BFC9DAF2-0BD8-374B-88BE-3B8190F759A7}">
      <dsp:nvSpPr>
        <dsp:cNvPr id="0" name=""/>
        <dsp:cNvSpPr/>
      </dsp:nvSpPr>
      <dsp:spPr>
        <a:xfrm>
          <a:off x="0" y="2221373"/>
          <a:ext cx="67991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A799A5-2B0A-1342-88AD-9ADF9B86D5A5}">
      <dsp:nvSpPr>
        <dsp:cNvPr id="0" name=""/>
        <dsp:cNvSpPr/>
      </dsp:nvSpPr>
      <dsp:spPr>
        <a:xfrm>
          <a:off x="0" y="2221373"/>
          <a:ext cx="6799144" cy="554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 err="1"/>
            <a:t>PostGIS</a:t>
          </a:r>
          <a:endParaRPr lang="en-GB" sz="2600" kern="1200" dirty="0"/>
        </a:p>
      </dsp:txBody>
      <dsp:txXfrm>
        <a:off x="0" y="2221373"/>
        <a:ext cx="6799144" cy="554936"/>
      </dsp:txXfrm>
    </dsp:sp>
    <dsp:sp modelId="{1632D962-7779-524A-A364-A3CACC3572DE}">
      <dsp:nvSpPr>
        <dsp:cNvPr id="0" name=""/>
        <dsp:cNvSpPr/>
      </dsp:nvSpPr>
      <dsp:spPr>
        <a:xfrm>
          <a:off x="0" y="2776310"/>
          <a:ext cx="67991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284545-5236-4E45-8E6B-D7E9B9AE2C7A}">
      <dsp:nvSpPr>
        <dsp:cNvPr id="0" name=""/>
        <dsp:cNvSpPr/>
      </dsp:nvSpPr>
      <dsp:spPr>
        <a:xfrm>
          <a:off x="0" y="2776310"/>
          <a:ext cx="6799144" cy="554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Uber H3  </a:t>
          </a:r>
        </a:p>
      </dsp:txBody>
      <dsp:txXfrm>
        <a:off x="0" y="2776310"/>
        <a:ext cx="6799144" cy="5549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EDF6C2-2A02-A14C-B0A8-5C4B7FD21F86}">
      <dsp:nvSpPr>
        <dsp:cNvPr id="0" name=""/>
        <dsp:cNvSpPr/>
      </dsp:nvSpPr>
      <dsp:spPr>
        <a:xfrm>
          <a:off x="0" y="975599"/>
          <a:ext cx="5867538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0" kern="1200" dirty="0"/>
            <a:t>3dcitydb</a:t>
          </a:r>
          <a:endParaRPr lang="en-US" sz="4000" kern="1200" dirty="0"/>
        </a:p>
      </dsp:txBody>
      <dsp:txXfrm>
        <a:off x="59399" y="1034998"/>
        <a:ext cx="5748740" cy="1098002"/>
      </dsp:txXfrm>
    </dsp:sp>
    <dsp:sp modelId="{43A89C6E-B1E9-BC4D-9060-954EF0FE09B0}">
      <dsp:nvSpPr>
        <dsp:cNvPr id="0" name=""/>
        <dsp:cNvSpPr/>
      </dsp:nvSpPr>
      <dsp:spPr>
        <a:xfrm>
          <a:off x="0" y="2379599"/>
          <a:ext cx="5867538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600" b="1" i="0" kern="1200" dirty="0" err="1"/>
            <a:t>pgPointcloud</a:t>
          </a:r>
          <a:endParaRPr lang="en-US" sz="3600" kern="1200" dirty="0"/>
        </a:p>
      </dsp:txBody>
      <dsp:txXfrm>
        <a:off x="59399" y="2438998"/>
        <a:ext cx="5748740" cy="1098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73795-72BA-EB45-9752-9E375E0AA5A7}">
      <dsp:nvSpPr>
        <dsp:cNvPr id="0" name=""/>
        <dsp:cNvSpPr/>
      </dsp:nvSpPr>
      <dsp:spPr>
        <a:xfrm>
          <a:off x="0" y="184239"/>
          <a:ext cx="8564740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n-US" sz="2000" kern="1200" dirty="0" err="1"/>
            <a:t>PostGIS</a:t>
          </a:r>
          <a:r>
            <a:rPr kumimoji="1" lang="en-US" sz="2000" kern="1200" dirty="0"/>
            <a:t> extends the capabilities of the PostgreSQL relational database by adding support for storing, indexing, and querying geospatial data.</a:t>
          </a:r>
          <a:endParaRPr lang="en-US" sz="2000" kern="1200" dirty="0"/>
        </a:p>
      </dsp:txBody>
      <dsp:txXfrm>
        <a:off x="59399" y="243638"/>
        <a:ext cx="8445942" cy="1098002"/>
      </dsp:txXfrm>
    </dsp:sp>
    <dsp:sp modelId="{329446ED-48BC-F344-BF41-D79B7431C24F}">
      <dsp:nvSpPr>
        <dsp:cNvPr id="0" name=""/>
        <dsp:cNvSpPr/>
      </dsp:nvSpPr>
      <dsp:spPr>
        <a:xfrm>
          <a:off x="0" y="1208403"/>
          <a:ext cx="8564740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Developed in 2001 at Refractions Research by Paul Ramsey</a:t>
          </a:r>
        </a:p>
      </dsp:txBody>
      <dsp:txXfrm>
        <a:off x="59399" y="1267802"/>
        <a:ext cx="8445942" cy="1098002"/>
      </dsp:txXfrm>
    </dsp:sp>
    <dsp:sp modelId="{59F2955B-3776-AD40-83C5-39AC60FC03B4}">
      <dsp:nvSpPr>
        <dsp:cNvPr id="0" name=""/>
        <dsp:cNvSpPr/>
      </dsp:nvSpPr>
      <dsp:spPr>
        <a:xfrm>
          <a:off x="0" y="2445823"/>
          <a:ext cx="8564740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PostGIS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was developed to address the challenges by </a:t>
          </a:r>
          <a:r>
            <a:rPr kumimoji="1" lang="en-US" sz="2000" b="0" i="0" u="none" strike="noStrike" kern="1200" cap="none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rPr>
            <a:t>extending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the capabilities of PostgreSQL, to handle geospatial data seamlessly.</a:t>
          </a:r>
        </a:p>
      </dsp:txBody>
      <dsp:txXfrm>
        <a:off x="59399" y="2505222"/>
        <a:ext cx="8445942" cy="1098002"/>
      </dsp:txXfrm>
    </dsp:sp>
    <dsp:sp modelId="{C6293981-7C3B-904C-931E-B504CDA0E9FA}">
      <dsp:nvSpPr>
        <dsp:cNvPr id="0" name=""/>
        <dsp:cNvSpPr/>
      </dsp:nvSpPr>
      <dsp:spPr>
        <a:xfrm>
          <a:off x="0" y="3799764"/>
          <a:ext cx="8564740" cy="1216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PostGIS</a:t>
          </a:r>
          <a:r>
            <a:rPr lang="en-US" sz="2000" kern="1200" dirty="0"/>
            <a:t> empowers users to perform advanced spatial analyses within the familiar SQL environment of PostgreSQL</a:t>
          </a:r>
        </a:p>
      </dsp:txBody>
      <dsp:txXfrm>
        <a:off x="59399" y="3859163"/>
        <a:ext cx="8445942" cy="10980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750691-E02D-4394-801D-89C0B4674EBB}">
      <dsp:nvSpPr>
        <dsp:cNvPr id="0" name=""/>
        <dsp:cNvSpPr/>
      </dsp:nvSpPr>
      <dsp:spPr>
        <a:xfrm>
          <a:off x="389068" y="1445798"/>
          <a:ext cx="635185" cy="6351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81ABDE-6F17-4322-AB87-73E77DF9BA35}">
      <dsp:nvSpPr>
        <dsp:cNvPr id="0" name=""/>
        <dsp:cNvSpPr/>
      </dsp:nvSpPr>
      <dsp:spPr>
        <a:xfrm>
          <a:off x="899" y="2342136"/>
          <a:ext cx="1411523" cy="564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Spatial Data Storage</a:t>
          </a:r>
          <a:endParaRPr lang="en-US" sz="1400" kern="1200"/>
        </a:p>
      </dsp:txBody>
      <dsp:txXfrm>
        <a:off x="899" y="2342136"/>
        <a:ext cx="1411523" cy="564609"/>
      </dsp:txXfrm>
    </dsp:sp>
    <dsp:sp modelId="{25C305D2-7DA3-4EBA-A080-7F83B874ABD5}">
      <dsp:nvSpPr>
        <dsp:cNvPr id="0" name=""/>
        <dsp:cNvSpPr/>
      </dsp:nvSpPr>
      <dsp:spPr>
        <a:xfrm>
          <a:off x="2047608" y="1445798"/>
          <a:ext cx="635185" cy="6351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62220E-3E4D-486F-AB66-78EF4787FE7F}">
      <dsp:nvSpPr>
        <dsp:cNvPr id="0" name=""/>
        <dsp:cNvSpPr/>
      </dsp:nvSpPr>
      <dsp:spPr>
        <a:xfrm>
          <a:off x="1659439" y="2342136"/>
          <a:ext cx="1411523" cy="564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Spatial Indexing</a:t>
          </a:r>
          <a:endParaRPr lang="en-US" sz="1400" kern="1200"/>
        </a:p>
      </dsp:txBody>
      <dsp:txXfrm>
        <a:off x="1659439" y="2342136"/>
        <a:ext cx="1411523" cy="564609"/>
      </dsp:txXfrm>
    </dsp:sp>
    <dsp:sp modelId="{C2D70B49-1665-4698-B8DD-B487CF0D90C6}">
      <dsp:nvSpPr>
        <dsp:cNvPr id="0" name=""/>
        <dsp:cNvSpPr/>
      </dsp:nvSpPr>
      <dsp:spPr>
        <a:xfrm>
          <a:off x="3706148" y="1445798"/>
          <a:ext cx="635185" cy="63518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614A0C-8F07-42DC-92F5-3667261E0382}">
      <dsp:nvSpPr>
        <dsp:cNvPr id="0" name=""/>
        <dsp:cNvSpPr/>
      </dsp:nvSpPr>
      <dsp:spPr>
        <a:xfrm>
          <a:off x="3317979" y="2342136"/>
          <a:ext cx="1411523" cy="564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Spatial Functions</a:t>
          </a:r>
          <a:endParaRPr lang="en-US" sz="1400" kern="1200"/>
        </a:p>
      </dsp:txBody>
      <dsp:txXfrm>
        <a:off x="3317979" y="2342136"/>
        <a:ext cx="1411523" cy="564609"/>
      </dsp:txXfrm>
    </dsp:sp>
    <dsp:sp modelId="{32AE7F77-DB0C-4F93-86BF-76CB81CB9CBB}">
      <dsp:nvSpPr>
        <dsp:cNvPr id="0" name=""/>
        <dsp:cNvSpPr/>
      </dsp:nvSpPr>
      <dsp:spPr>
        <a:xfrm>
          <a:off x="5364688" y="1445798"/>
          <a:ext cx="635185" cy="63518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467F06-DC8C-4C70-9E1A-C4623D4BA710}">
      <dsp:nvSpPr>
        <dsp:cNvPr id="0" name=""/>
        <dsp:cNvSpPr/>
      </dsp:nvSpPr>
      <dsp:spPr>
        <a:xfrm>
          <a:off x="4976519" y="2342136"/>
          <a:ext cx="1411523" cy="564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Geometry Processing</a:t>
          </a:r>
          <a:endParaRPr lang="en-US" sz="1400" kern="1200"/>
        </a:p>
      </dsp:txBody>
      <dsp:txXfrm>
        <a:off x="4976519" y="2342136"/>
        <a:ext cx="1411523" cy="564609"/>
      </dsp:txXfrm>
    </dsp:sp>
    <dsp:sp modelId="{D8F882AC-947D-49CE-B7CE-24EE60856868}">
      <dsp:nvSpPr>
        <dsp:cNvPr id="0" name=""/>
        <dsp:cNvSpPr/>
      </dsp:nvSpPr>
      <dsp:spPr>
        <a:xfrm>
          <a:off x="7023228" y="1445798"/>
          <a:ext cx="635185" cy="63518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E4A006-CC8A-462D-AB39-59FC522986A9}">
      <dsp:nvSpPr>
        <dsp:cNvPr id="0" name=""/>
        <dsp:cNvSpPr/>
      </dsp:nvSpPr>
      <dsp:spPr>
        <a:xfrm>
          <a:off x="6635059" y="2342136"/>
          <a:ext cx="1411523" cy="564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Raster Data Support</a:t>
          </a:r>
          <a:endParaRPr lang="en-US" sz="1400" kern="1200"/>
        </a:p>
      </dsp:txBody>
      <dsp:txXfrm>
        <a:off x="6635059" y="2342136"/>
        <a:ext cx="1411523" cy="564609"/>
      </dsp:txXfrm>
    </dsp:sp>
    <dsp:sp modelId="{E36159D6-1B49-4EF2-B6AE-BB36EB91F9CE}">
      <dsp:nvSpPr>
        <dsp:cNvPr id="0" name=""/>
        <dsp:cNvSpPr/>
      </dsp:nvSpPr>
      <dsp:spPr>
        <a:xfrm>
          <a:off x="8681768" y="1445798"/>
          <a:ext cx="635185" cy="63518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9F4E65-E151-478E-9EEF-C547F257CAAA}">
      <dsp:nvSpPr>
        <dsp:cNvPr id="0" name=""/>
        <dsp:cNvSpPr/>
      </dsp:nvSpPr>
      <dsp:spPr>
        <a:xfrm>
          <a:off x="8293599" y="2342136"/>
          <a:ext cx="1411523" cy="564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Geocoding and Reverse Geocoding</a:t>
          </a:r>
          <a:endParaRPr lang="en-US" sz="1400" kern="1200"/>
        </a:p>
      </dsp:txBody>
      <dsp:txXfrm>
        <a:off x="8293599" y="2342136"/>
        <a:ext cx="1411523" cy="564609"/>
      </dsp:txXfrm>
    </dsp:sp>
    <dsp:sp modelId="{2597F36F-80F3-4AFF-AE97-CEE32D01E343}">
      <dsp:nvSpPr>
        <dsp:cNvPr id="0" name=""/>
        <dsp:cNvSpPr/>
      </dsp:nvSpPr>
      <dsp:spPr>
        <a:xfrm>
          <a:off x="10340308" y="1445798"/>
          <a:ext cx="635185" cy="635185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DF0A2F-5E42-46A9-AEC6-3DAFB70BF2B4}">
      <dsp:nvSpPr>
        <dsp:cNvPr id="0" name=""/>
        <dsp:cNvSpPr/>
      </dsp:nvSpPr>
      <dsp:spPr>
        <a:xfrm>
          <a:off x="9952139" y="2342136"/>
          <a:ext cx="1411523" cy="564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Integration</a:t>
          </a:r>
          <a:endParaRPr lang="en-US" sz="1400" kern="1200"/>
        </a:p>
      </dsp:txBody>
      <dsp:txXfrm>
        <a:off x="9952139" y="2342136"/>
        <a:ext cx="1411523" cy="5646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C4699-EA5B-ED4A-BB63-68BF43031422}">
      <dsp:nvSpPr>
        <dsp:cNvPr id="0" name=""/>
        <dsp:cNvSpPr/>
      </dsp:nvSpPr>
      <dsp:spPr>
        <a:xfrm>
          <a:off x="0" y="0"/>
          <a:ext cx="314943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569619-B664-2445-96A6-33F6CE70D935}">
      <dsp:nvSpPr>
        <dsp:cNvPr id="0" name=""/>
        <dsp:cNvSpPr/>
      </dsp:nvSpPr>
      <dsp:spPr>
        <a:xfrm>
          <a:off x="0" y="0"/>
          <a:ext cx="3149433" cy="546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Data Types</a:t>
          </a:r>
          <a:endParaRPr lang="en-IN" sz="1900" kern="1200" dirty="0"/>
        </a:p>
      </dsp:txBody>
      <dsp:txXfrm>
        <a:off x="0" y="0"/>
        <a:ext cx="3149433" cy="546281"/>
      </dsp:txXfrm>
    </dsp:sp>
    <dsp:sp modelId="{FF16D001-778B-2642-8585-15C90DE8B5E5}">
      <dsp:nvSpPr>
        <dsp:cNvPr id="0" name=""/>
        <dsp:cNvSpPr/>
      </dsp:nvSpPr>
      <dsp:spPr>
        <a:xfrm>
          <a:off x="0" y="546281"/>
          <a:ext cx="314943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3D0164-A3AD-0B4F-BA11-427EE26A8834}">
      <dsp:nvSpPr>
        <dsp:cNvPr id="0" name=""/>
        <dsp:cNvSpPr/>
      </dsp:nvSpPr>
      <dsp:spPr>
        <a:xfrm>
          <a:off x="0" y="546281"/>
          <a:ext cx="3149433" cy="546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POINTS</a:t>
          </a:r>
          <a:endParaRPr lang="en-IN" sz="1900" kern="1200" dirty="0"/>
        </a:p>
      </dsp:txBody>
      <dsp:txXfrm>
        <a:off x="0" y="546281"/>
        <a:ext cx="3149433" cy="546281"/>
      </dsp:txXfrm>
    </dsp:sp>
    <dsp:sp modelId="{2897A279-424E-5740-8C4E-766C7E67AA69}">
      <dsp:nvSpPr>
        <dsp:cNvPr id="0" name=""/>
        <dsp:cNvSpPr/>
      </dsp:nvSpPr>
      <dsp:spPr>
        <a:xfrm>
          <a:off x="0" y="1092562"/>
          <a:ext cx="314943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079318-BC2F-F54D-8761-8B0DBD692936}">
      <dsp:nvSpPr>
        <dsp:cNvPr id="0" name=""/>
        <dsp:cNvSpPr/>
      </dsp:nvSpPr>
      <dsp:spPr>
        <a:xfrm>
          <a:off x="0" y="1092562"/>
          <a:ext cx="3149433" cy="546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LINESTRING</a:t>
          </a:r>
          <a:endParaRPr lang="en-IN" sz="1900" kern="1200" dirty="0"/>
        </a:p>
      </dsp:txBody>
      <dsp:txXfrm>
        <a:off x="0" y="1092562"/>
        <a:ext cx="3149433" cy="546281"/>
      </dsp:txXfrm>
    </dsp:sp>
    <dsp:sp modelId="{9D58F173-1DEF-D74B-8016-B41BA4C07AA4}">
      <dsp:nvSpPr>
        <dsp:cNvPr id="0" name=""/>
        <dsp:cNvSpPr/>
      </dsp:nvSpPr>
      <dsp:spPr>
        <a:xfrm>
          <a:off x="0" y="1638844"/>
          <a:ext cx="314943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549F8E-32A0-3148-A70B-EA34595C5E6F}">
      <dsp:nvSpPr>
        <dsp:cNvPr id="0" name=""/>
        <dsp:cNvSpPr/>
      </dsp:nvSpPr>
      <dsp:spPr>
        <a:xfrm>
          <a:off x="0" y="1638844"/>
          <a:ext cx="3149433" cy="546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POLYGON</a:t>
          </a:r>
          <a:endParaRPr lang="en-IN" sz="1900" kern="1200" dirty="0"/>
        </a:p>
      </dsp:txBody>
      <dsp:txXfrm>
        <a:off x="0" y="1638844"/>
        <a:ext cx="3149433" cy="546281"/>
      </dsp:txXfrm>
    </dsp:sp>
    <dsp:sp modelId="{BE4E0156-12C5-464A-BDAB-73713EAF4C77}">
      <dsp:nvSpPr>
        <dsp:cNvPr id="0" name=""/>
        <dsp:cNvSpPr/>
      </dsp:nvSpPr>
      <dsp:spPr>
        <a:xfrm>
          <a:off x="0" y="2185125"/>
          <a:ext cx="314943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FECCEF-F817-D348-8D69-49D4595162D3}">
      <dsp:nvSpPr>
        <dsp:cNvPr id="0" name=""/>
        <dsp:cNvSpPr/>
      </dsp:nvSpPr>
      <dsp:spPr>
        <a:xfrm>
          <a:off x="0" y="2185125"/>
          <a:ext cx="3149433" cy="546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MULTIPOINT</a:t>
          </a:r>
          <a:endParaRPr lang="en-IN" sz="1900" kern="1200" dirty="0"/>
        </a:p>
      </dsp:txBody>
      <dsp:txXfrm>
        <a:off x="0" y="2185125"/>
        <a:ext cx="3149433" cy="546281"/>
      </dsp:txXfrm>
    </dsp:sp>
    <dsp:sp modelId="{9221AB6F-3352-754A-BA84-0B022F630408}">
      <dsp:nvSpPr>
        <dsp:cNvPr id="0" name=""/>
        <dsp:cNvSpPr/>
      </dsp:nvSpPr>
      <dsp:spPr>
        <a:xfrm>
          <a:off x="0" y="2731406"/>
          <a:ext cx="314943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5E1EDE-B2E6-0D41-90BF-C6C61BB669D3}">
      <dsp:nvSpPr>
        <dsp:cNvPr id="0" name=""/>
        <dsp:cNvSpPr/>
      </dsp:nvSpPr>
      <dsp:spPr>
        <a:xfrm>
          <a:off x="0" y="2731406"/>
          <a:ext cx="3149433" cy="546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MULTILINESTRING</a:t>
          </a:r>
          <a:endParaRPr lang="en-IN" sz="1900" kern="1200" dirty="0"/>
        </a:p>
      </dsp:txBody>
      <dsp:txXfrm>
        <a:off x="0" y="2731406"/>
        <a:ext cx="3149433" cy="546281"/>
      </dsp:txXfrm>
    </dsp:sp>
    <dsp:sp modelId="{28AC5858-0073-AD46-9466-A57D5361AB24}">
      <dsp:nvSpPr>
        <dsp:cNvPr id="0" name=""/>
        <dsp:cNvSpPr/>
      </dsp:nvSpPr>
      <dsp:spPr>
        <a:xfrm>
          <a:off x="0" y="3277688"/>
          <a:ext cx="314943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9283F8-3712-9740-B3F8-E3EE8992EADE}">
      <dsp:nvSpPr>
        <dsp:cNvPr id="0" name=""/>
        <dsp:cNvSpPr/>
      </dsp:nvSpPr>
      <dsp:spPr>
        <a:xfrm>
          <a:off x="0" y="3277688"/>
          <a:ext cx="3149433" cy="546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MULTIPOLYGON</a:t>
          </a:r>
          <a:endParaRPr lang="en-IN" sz="1900" kern="1200" dirty="0"/>
        </a:p>
      </dsp:txBody>
      <dsp:txXfrm>
        <a:off x="0" y="3277688"/>
        <a:ext cx="3149433" cy="546281"/>
      </dsp:txXfrm>
    </dsp:sp>
    <dsp:sp modelId="{2A440957-E790-6E4C-9A22-EB95EB1EDDA4}">
      <dsp:nvSpPr>
        <dsp:cNvPr id="0" name=""/>
        <dsp:cNvSpPr/>
      </dsp:nvSpPr>
      <dsp:spPr>
        <a:xfrm>
          <a:off x="0" y="3823969"/>
          <a:ext cx="314943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3B102D-2BF7-C347-8AEA-6F05341C2C4D}">
      <dsp:nvSpPr>
        <dsp:cNvPr id="0" name=""/>
        <dsp:cNvSpPr/>
      </dsp:nvSpPr>
      <dsp:spPr>
        <a:xfrm>
          <a:off x="0" y="3823969"/>
          <a:ext cx="3149433" cy="546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GEOMETRYCOLLECTION</a:t>
          </a:r>
          <a:endParaRPr lang="en-IN" sz="1900" kern="1200" dirty="0"/>
        </a:p>
      </dsp:txBody>
      <dsp:txXfrm>
        <a:off x="0" y="3823969"/>
        <a:ext cx="3149433" cy="5462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B964B-097C-0845-BD60-B9516D87710C}">
      <dsp:nvSpPr>
        <dsp:cNvPr id="0" name=""/>
        <dsp:cNvSpPr/>
      </dsp:nvSpPr>
      <dsp:spPr>
        <a:xfrm>
          <a:off x="0" y="521"/>
          <a:ext cx="69755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8A174D-EDFA-D041-ABCF-42222D70B0D9}">
      <dsp:nvSpPr>
        <dsp:cNvPr id="0" name=""/>
        <dsp:cNvSpPr/>
      </dsp:nvSpPr>
      <dsp:spPr>
        <a:xfrm>
          <a:off x="0" y="521"/>
          <a:ext cx="6975566" cy="854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 err="1"/>
            <a:t>PostGIS</a:t>
          </a:r>
          <a:r>
            <a:rPr lang="en-US" sz="2500" b="0" i="0" kern="1200" dirty="0"/>
            <a:t> supports another kind of spatial data type called a raster. </a:t>
          </a:r>
          <a:endParaRPr lang="en-IN" sz="2500" kern="1200" dirty="0"/>
        </a:p>
      </dsp:txBody>
      <dsp:txXfrm>
        <a:off x="0" y="521"/>
        <a:ext cx="6975566" cy="854102"/>
      </dsp:txXfrm>
    </dsp:sp>
    <dsp:sp modelId="{F8F64A9A-698C-5746-8B7A-06B7B1954461}">
      <dsp:nvSpPr>
        <dsp:cNvPr id="0" name=""/>
        <dsp:cNvSpPr/>
      </dsp:nvSpPr>
      <dsp:spPr>
        <a:xfrm>
          <a:off x="0" y="854623"/>
          <a:ext cx="69755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DDBDA4-7CC3-B043-B138-6344679453FA}">
      <dsp:nvSpPr>
        <dsp:cNvPr id="0" name=""/>
        <dsp:cNvSpPr/>
      </dsp:nvSpPr>
      <dsp:spPr>
        <a:xfrm>
          <a:off x="0" y="854623"/>
          <a:ext cx="6975566" cy="854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Raster data is represented as an n-dimensional matrix consisting of pixels and bands.</a:t>
          </a:r>
          <a:endParaRPr lang="en-IN" sz="2500" kern="1200" dirty="0"/>
        </a:p>
      </dsp:txBody>
      <dsp:txXfrm>
        <a:off x="0" y="854623"/>
        <a:ext cx="6975566" cy="854102"/>
      </dsp:txXfrm>
    </dsp:sp>
    <dsp:sp modelId="{D5C3D660-DDDE-9647-9E12-21C78F26E91C}">
      <dsp:nvSpPr>
        <dsp:cNvPr id="0" name=""/>
        <dsp:cNvSpPr/>
      </dsp:nvSpPr>
      <dsp:spPr>
        <a:xfrm>
          <a:off x="0" y="1708725"/>
          <a:ext cx="69755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07325B-4B2A-8F40-93A7-EA06E94AF0F2}">
      <dsp:nvSpPr>
        <dsp:cNvPr id="0" name=""/>
        <dsp:cNvSpPr/>
      </dsp:nvSpPr>
      <dsp:spPr>
        <a:xfrm>
          <a:off x="0" y="1708725"/>
          <a:ext cx="6975566" cy="854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Each pixel stores a value corresponding to each band</a:t>
          </a:r>
          <a:endParaRPr lang="en-IN" sz="2500" kern="1200" dirty="0"/>
        </a:p>
      </dsp:txBody>
      <dsp:txXfrm>
        <a:off x="0" y="1708725"/>
        <a:ext cx="6975566" cy="854102"/>
      </dsp:txXfrm>
    </dsp:sp>
    <dsp:sp modelId="{165E3095-BEB5-A546-964C-B28776220FE0}">
      <dsp:nvSpPr>
        <dsp:cNvPr id="0" name=""/>
        <dsp:cNvSpPr/>
      </dsp:nvSpPr>
      <dsp:spPr>
        <a:xfrm>
          <a:off x="0" y="2562828"/>
          <a:ext cx="69755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239DA9-1213-6443-8DFF-718D04514E8D}">
      <dsp:nvSpPr>
        <dsp:cNvPr id="0" name=""/>
        <dsp:cNvSpPr/>
      </dsp:nvSpPr>
      <dsp:spPr>
        <a:xfrm>
          <a:off x="0" y="2562828"/>
          <a:ext cx="6975566" cy="854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Raster’s can interact with geometries. </a:t>
          </a:r>
          <a:endParaRPr lang="en-IN" sz="2500" kern="1200" dirty="0"/>
        </a:p>
      </dsp:txBody>
      <dsp:txXfrm>
        <a:off x="0" y="2562828"/>
        <a:ext cx="6975566" cy="854102"/>
      </dsp:txXfrm>
    </dsp:sp>
    <dsp:sp modelId="{5B48DEFF-8B0C-5640-A3C4-59C021D50AFC}">
      <dsp:nvSpPr>
        <dsp:cNvPr id="0" name=""/>
        <dsp:cNvSpPr/>
      </dsp:nvSpPr>
      <dsp:spPr>
        <a:xfrm>
          <a:off x="0" y="3416930"/>
          <a:ext cx="69755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D6ABCF-55AF-2742-80FE-8863AD7F0515}">
      <dsp:nvSpPr>
        <dsp:cNvPr id="0" name=""/>
        <dsp:cNvSpPr/>
      </dsp:nvSpPr>
      <dsp:spPr>
        <a:xfrm>
          <a:off x="0" y="3416930"/>
          <a:ext cx="6975566" cy="854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Many </a:t>
          </a:r>
          <a:r>
            <a:rPr lang="en-US" sz="2500" b="0" i="0" kern="1200"/>
            <a:t>operations applied to rasters will result in geometries. </a:t>
          </a:r>
          <a:endParaRPr lang="en-IN" sz="2500" kern="1200" dirty="0"/>
        </a:p>
      </dsp:txBody>
      <dsp:txXfrm>
        <a:off x="0" y="3416930"/>
        <a:ext cx="6975566" cy="8541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21D8B1-ABA3-7940-AE3F-D40620E4D8FF}">
      <dsp:nvSpPr>
        <dsp:cNvPr id="0" name=""/>
        <dsp:cNvSpPr/>
      </dsp:nvSpPr>
      <dsp:spPr>
        <a:xfrm>
          <a:off x="428" y="80022"/>
          <a:ext cx="5108752" cy="9268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/>
            <a:t>Few use case of raster data</a:t>
          </a:r>
          <a:endParaRPr lang="en-IN" sz="2000" kern="1200" dirty="0"/>
        </a:p>
      </dsp:txBody>
      <dsp:txXfrm>
        <a:off x="27576" y="107170"/>
        <a:ext cx="5054456" cy="872593"/>
      </dsp:txXfrm>
    </dsp:sp>
    <dsp:sp modelId="{F2BE58D2-69C3-B240-A347-3BB8344B6BAE}">
      <dsp:nvSpPr>
        <dsp:cNvPr id="0" name=""/>
        <dsp:cNvSpPr/>
      </dsp:nvSpPr>
      <dsp:spPr>
        <a:xfrm>
          <a:off x="511304" y="1006911"/>
          <a:ext cx="510875" cy="6276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7633"/>
              </a:lnTo>
              <a:lnTo>
                <a:pt x="510875" y="6276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7A5327-7AA9-7641-B1D9-19AC2D1A4705}">
      <dsp:nvSpPr>
        <dsp:cNvPr id="0" name=""/>
        <dsp:cNvSpPr/>
      </dsp:nvSpPr>
      <dsp:spPr>
        <a:xfrm>
          <a:off x="1022179" y="1238633"/>
          <a:ext cx="5090978" cy="7918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/>
            <a:t>Environmental monitoring and analysis, e.g., monitoring land use changes, vegetation analysis, or water quality assessment.</a:t>
          </a:r>
          <a:endParaRPr lang="en-IN" sz="1700" kern="1200" dirty="0"/>
        </a:p>
      </dsp:txBody>
      <dsp:txXfrm>
        <a:off x="1045371" y="1261825"/>
        <a:ext cx="5044594" cy="745438"/>
      </dsp:txXfrm>
    </dsp:sp>
    <dsp:sp modelId="{3537D8FB-C654-624E-BAF8-FAC2802A7D52}">
      <dsp:nvSpPr>
        <dsp:cNvPr id="0" name=""/>
        <dsp:cNvSpPr/>
      </dsp:nvSpPr>
      <dsp:spPr>
        <a:xfrm>
          <a:off x="511304" y="1006911"/>
          <a:ext cx="510875" cy="17481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8149"/>
              </a:lnTo>
              <a:lnTo>
                <a:pt x="510875" y="174814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82FB57-58BA-DC46-A620-DB4C3661D126}">
      <dsp:nvSpPr>
        <dsp:cNvPr id="0" name=""/>
        <dsp:cNvSpPr/>
      </dsp:nvSpPr>
      <dsp:spPr>
        <a:xfrm>
          <a:off x="1022179" y="2262178"/>
          <a:ext cx="5075080" cy="985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/>
            <a:t>Terrain modeling, slope analysis, and elevation-based studies.</a:t>
          </a:r>
          <a:endParaRPr lang="en-IN" sz="1700" kern="1200" dirty="0"/>
        </a:p>
      </dsp:txBody>
      <dsp:txXfrm>
        <a:off x="1051051" y="2291050"/>
        <a:ext cx="5017336" cy="928021"/>
      </dsp:txXfrm>
    </dsp:sp>
    <dsp:sp modelId="{5009F868-607D-C145-9860-D4D84D3DBEB9}">
      <dsp:nvSpPr>
        <dsp:cNvPr id="0" name=""/>
        <dsp:cNvSpPr/>
      </dsp:nvSpPr>
      <dsp:spPr>
        <a:xfrm>
          <a:off x="511304" y="1006911"/>
          <a:ext cx="510875" cy="28827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82712"/>
              </a:lnTo>
              <a:lnTo>
                <a:pt x="510875" y="28827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19A060-0998-C249-84FF-03E6DD584868}">
      <dsp:nvSpPr>
        <dsp:cNvPr id="0" name=""/>
        <dsp:cNvSpPr/>
      </dsp:nvSpPr>
      <dsp:spPr>
        <a:xfrm>
          <a:off x="1022179" y="3479665"/>
          <a:ext cx="5083459" cy="8199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/>
            <a:t>Urban planning and infrastructure development.</a:t>
          </a:r>
          <a:endParaRPr lang="en-IN" sz="1700" kern="1200" dirty="0"/>
        </a:p>
      </dsp:txBody>
      <dsp:txXfrm>
        <a:off x="1046194" y="3503680"/>
        <a:ext cx="5035429" cy="771886"/>
      </dsp:txXfrm>
    </dsp:sp>
    <dsp:sp modelId="{3867AD07-7F45-834B-B426-5BF93A2FAEDF}">
      <dsp:nvSpPr>
        <dsp:cNvPr id="0" name=""/>
        <dsp:cNvSpPr/>
      </dsp:nvSpPr>
      <dsp:spPr>
        <a:xfrm>
          <a:off x="511304" y="1006911"/>
          <a:ext cx="510875" cy="39009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00970"/>
              </a:lnTo>
              <a:lnTo>
                <a:pt x="510875" y="39009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725A78-34E8-6B41-915B-95F65D2A50EB}">
      <dsp:nvSpPr>
        <dsp:cNvPr id="0" name=""/>
        <dsp:cNvSpPr/>
      </dsp:nvSpPr>
      <dsp:spPr>
        <a:xfrm>
          <a:off x="1022179" y="4531304"/>
          <a:ext cx="5069341" cy="7531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/>
            <a:t>Disaster management and risk assessment.</a:t>
          </a:r>
          <a:endParaRPr lang="en-IN" sz="1700" kern="1200"/>
        </a:p>
      </dsp:txBody>
      <dsp:txXfrm>
        <a:off x="1044238" y="4553363"/>
        <a:ext cx="5025223" cy="7090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8ABB23-10D2-4185-8ED7-DCE3C1ECFE1B}">
      <dsp:nvSpPr>
        <dsp:cNvPr id="0" name=""/>
        <dsp:cNvSpPr/>
      </dsp:nvSpPr>
      <dsp:spPr>
        <a:xfrm>
          <a:off x="0" y="1692"/>
          <a:ext cx="7818227" cy="72120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500D04-6882-4592-9945-31FCCE4F9BF0}">
      <dsp:nvSpPr>
        <dsp:cNvPr id="0" name=""/>
        <dsp:cNvSpPr/>
      </dsp:nvSpPr>
      <dsp:spPr>
        <a:xfrm>
          <a:off x="218165" y="163964"/>
          <a:ext cx="396664" cy="39666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0F5B29-96CC-49BB-AB84-75A04453A948}">
      <dsp:nvSpPr>
        <dsp:cNvPr id="0" name=""/>
        <dsp:cNvSpPr/>
      </dsp:nvSpPr>
      <dsp:spPr>
        <a:xfrm>
          <a:off x="832994" y="1692"/>
          <a:ext cx="6985232" cy="721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328" tIns="76328" rIns="76328" bIns="7632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b="0" i="0" kern="1200" dirty="0"/>
            <a:t>H3 is an open-source geospatial indexing system that partitions the world into hexagonal cells.</a:t>
          </a:r>
          <a:endParaRPr lang="en-US" sz="1900" kern="1200" dirty="0"/>
        </a:p>
      </dsp:txBody>
      <dsp:txXfrm>
        <a:off x="832994" y="1692"/>
        <a:ext cx="6985232" cy="721207"/>
      </dsp:txXfrm>
    </dsp:sp>
    <dsp:sp modelId="{5FC8421D-1424-49E0-A5FA-0D3205775979}">
      <dsp:nvSpPr>
        <dsp:cNvPr id="0" name=""/>
        <dsp:cNvSpPr/>
      </dsp:nvSpPr>
      <dsp:spPr>
        <a:xfrm>
          <a:off x="0" y="903201"/>
          <a:ext cx="7818227" cy="72120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5A0DA-DCBE-4F8B-B21C-1E959E1F2DDE}">
      <dsp:nvSpPr>
        <dsp:cNvPr id="0" name=""/>
        <dsp:cNvSpPr/>
      </dsp:nvSpPr>
      <dsp:spPr>
        <a:xfrm>
          <a:off x="218165" y="1065473"/>
          <a:ext cx="396664" cy="39666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A9F04F-E9DD-44E1-9D6B-C0546D92BC96}">
      <dsp:nvSpPr>
        <dsp:cNvPr id="0" name=""/>
        <dsp:cNvSpPr/>
      </dsp:nvSpPr>
      <dsp:spPr>
        <a:xfrm>
          <a:off x="832994" y="903201"/>
          <a:ext cx="6985232" cy="721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328" tIns="76328" rIns="76328" bIns="7632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 dirty="0"/>
            <a:t>H3 is a hierarchical grid system designed to efficiently index and organize geospatial data.</a:t>
          </a:r>
          <a:endParaRPr lang="en-US" sz="1900" kern="1200" dirty="0"/>
        </a:p>
      </dsp:txBody>
      <dsp:txXfrm>
        <a:off x="832994" y="903201"/>
        <a:ext cx="6985232" cy="721207"/>
      </dsp:txXfrm>
    </dsp:sp>
    <dsp:sp modelId="{C58EFCBE-75C6-6C40-99B1-60BC699E2578}">
      <dsp:nvSpPr>
        <dsp:cNvPr id="0" name=""/>
        <dsp:cNvSpPr/>
      </dsp:nvSpPr>
      <dsp:spPr>
        <a:xfrm>
          <a:off x="0" y="1804710"/>
          <a:ext cx="7818227" cy="72120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9E4CD3-4C50-CF45-9451-0C6CE2FD10FC}">
      <dsp:nvSpPr>
        <dsp:cNvPr id="0" name=""/>
        <dsp:cNvSpPr/>
      </dsp:nvSpPr>
      <dsp:spPr>
        <a:xfrm>
          <a:off x="218165" y="1966982"/>
          <a:ext cx="396664" cy="39666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9E6C24-816B-BA41-8132-110F73F879AC}">
      <dsp:nvSpPr>
        <dsp:cNvPr id="0" name=""/>
        <dsp:cNvSpPr/>
      </dsp:nvSpPr>
      <dsp:spPr>
        <a:xfrm>
          <a:off x="832994" y="1804710"/>
          <a:ext cx="6985232" cy="721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328" tIns="76328" rIns="76328" bIns="7632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 dirty="0"/>
            <a:t>The hierarchical nature of the grid enables efficient data aggregation.</a:t>
          </a:r>
          <a:endParaRPr lang="en-US" sz="1900" kern="1200" dirty="0"/>
        </a:p>
      </dsp:txBody>
      <dsp:txXfrm>
        <a:off x="832994" y="1804710"/>
        <a:ext cx="6985232" cy="721207"/>
      </dsp:txXfrm>
    </dsp:sp>
    <dsp:sp modelId="{95F92188-DA6F-EC41-9608-363497C8462E}">
      <dsp:nvSpPr>
        <dsp:cNvPr id="0" name=""/>
        <dsp:cNvSpPr/>
      </dsp:nvSpPr>
      <dsp:spPr>
        <a:xfrm>
          <a:off x="0" y="2706219"/>
          <a:ext cx="7818227" cy="72120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E49315-07D8-F64E-9787-187252682225}">
      <dsp:nvSpPr>
        <dsp:cNvPr id="0" name=""/>
        <dsp:cNvSpPr/>
      </dsp:nvSpPr>
      <dsp:spPr>
        <a:xfrm>
          <a:off x="218165" y="2868491"/>
          <a:ext cx="396664" cy="396664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29CF56-0929-5A48-97C5-027AEC1DCBEC}">
      <dsp:nvSpPr>
        <dsp:cNvPr id="0" name=""/>
        <dsp:cNvSpPr/>
      </dsp:nvSpPr>
      <dsp:spPr>
        <a:xfrm>
          <a:off x="832994" y="2706219"/>
          <a:ext cx="6985232" cy="721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328" tIns="76328" rIns="76328" bIns="7632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b="0" i="0" kern="1200" dirty="0"/>
            <a:t>H3 uses Dymaxion map. Projection to map the world before creating indexes.</a:t>
          </a:r>
          <a:endParaRPr lang="en-GB" sz="1900" kern="1200" dirty="0"/>
        </a:p>
      </dsp:txBody>
      <dsp:txXfrm>
        <a:off x="832994" y="2706219"/>
        <a:ext cx="6985232" cy="721207"/>
      </dsp:txXfrm>
    </dsp:sp>
    <dsp:sp modelId="{A889907C-6225-40D2-B931-8C0E55F74F6C}">
      <dsp:nvSpPr>
        <dsp:cNvPr id="0" name=""/>
        <dsp:cNvSpPr/>
      </dsp:nvSpPr>
      <dsp:spPr>
        <a:xfrm>
          <a:off x="0" y="3607729"/>
          <a:ext cx="7818227" cy="72120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A10595-2D3A-43E3-9EED-0C809978BA84}">
      <dsp:nvSpPr>
        <dsp:cNvPr id="0" name=""/>
        <dsp:cNvSpPr/>
      </dsp:nvSpPr>
      <dsp:spPr>
        <a:xfrm>
          <a:off x="218165" y="3770000"/>
          <a:ext cx="396664" cy="39666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1C1F5F-1755-4493-8D8C-4BCD4790277A}">
      <dsp:nvSpPr>
        <dsp:cNvPr id="0" name=""/>
        <dsp:cNvSpPr/>
      </dsp:nvSpPr>
      <dsp:spPr>
        <a:xfrm>
          <a:off x="832994" y="3607729"/>
          <a:ext cx="6985232" cy="721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328" tIns="76328" rIns="76328" bIns="7632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 dirty="0"/>
            <a:t>The H3 grid system offers advantages such as spatial indexing, fast neighbour searches, and efficient spatial aggregation.</a:t>
          </a:r>
          <a:endParaRPr lang="en-US" sz="1900" kern="1200" dirty="0"/>
        </a:p>
      </dsp:txBody>
      <dsp:txXfrm>
        <a:off x="832994" y="3607729"/>
        <a:ext cx="6985232" cy="721207"/>
      </dsp:txXfrm>
    </dsp:sp>
    <dsp:sp modelId="{15BA248C-3A51-4506-9C45-FB19A6A555B3}">
      <dsp:nvSpPr>
        <dsp:cNvPr id="0" name=""/>
        <dsp:cNvSpPr/>
      </dsp:nvSpPr>
      <dsp:spPr>
        <a:xfrm>
          <a:off x="0" y="4509238"/>
          <a:ext cx="7818227" cy="72120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51DAAA-0EB9-4F60-9551-A9F8C4C05574}">
      <dsp:nvSpPr>
        <dsp:cNvPr id="0" name=""/>
        <dsp:cNvSpPr/>
      </dsp:nvSpPr>
      <dsp:spPr>
        <a:xfrm>
          <a:off x="218165" y="4671509"/>
          <a:ext cx="396664" cy="39666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3C5D48-6FDA-4501-A7DD-06F39337B638}">
      <dsp:nvSpPr>
        <dsp:cNvPr id="0" name=""/>
        <dsp:cNvSpPr/>
      </dsp:nvSpPr>
      <dsp:spPr>
        <a:xfrm>
          <a:off x="832994" y="4509238"/>
          <a:ext cx="6985232" cy="721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328" tIns="76328" rIns="76328" bIns="7632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 dirty="0"/>
            <a:t>The H3 library provides </a:t>
          </a:r>
          <a:r>
            <a:rPr lang="en-IN" sz="1900" kern="1200" dirty="0" err="1"/>
            <a:t>APl’s</a:t>
          </a:r>
          <a:r>
            <a:rPr lang="en-IN" sz="1900" kern="1200" dirty="0"/>
            <a:t> and tools for binding with different programming languages.</a:t>
          </a:r>
          <a:endParaRPr lang="en-US" sz="1900" kern="1200" dirty="0"/>
        </a:p>
      </dsp:txBody>
      <dsp:txXfrm>
        <a:off x="832994" y="4509238"/>
        <a:ext cx="6985232" cy="7212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E67B6C-43BA-D740-946D-67B63204E990}">
      <dsp:nvSpPr>
        <dsp:cNvPr id="0" name=""/>
        <dsp:cNvSpPr/>
      </dsp:nvSpPr>
      <dsp:spPr>
        <a:xfrm>
          <a:off x="0" y="0"/>
          <a:ext cx="4028728" cy="74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0" i="0" kern="1200" dirty="0"/>
            <a:t>Advantages:</a:t>
          </a:r>
          <a:endParaRPr lang="en-IN" sz="2000" kern="1200" dirty="0"/>
        </a:p>
      </dsp:txBody>
      <dsp:txXfrm>
        <a:off x="36553" y="36553"/>
        <a:ext cx="3955622" cy="675694"/>
      </dsp:txXfrm>
    </dsp:sp>
    <dsp:sp modelId="{87A1CF8C-C54D-F94D-8F8F-DBC69890BC4B}">
      <dsp:nvSpPr>
        <dsp:cNvPr id="0" name=""/>
        <dsp:cNvSpPr/>
      </dsp:nvSpPr>
      <dsp:spPr>
        <a:xfrm>
          <a:off x="0" y="759699"/>
          <a:ext cx="4028728" cy="256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912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2000" b="0" i="0" kern="1200" dirty="0"/>
            <a:t>Uniform edge length </a:t>
          </a:r>
          <a:endParaRPr lang="en-IN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2000" b="0" i="0" kern="1200" dirty="0"/>
            <a:t>Uniform angles </a:t>
          </a:r>
          <a:endParaRPr lang="en-IN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2000" b="0" i="0" kern="1200" dirty="0"/>
            <a:t>Optimally compact </a:t>
          </a:r>
          <a:endParaRPr lang="en-IN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2000" b="0" i="0" kern="1200" dirty="0"/>
            <a:t>Optimally space-filling </a:t>
          </a:r>
          <a:endParaRPr lang="en-IN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2000" b="0" i="0" kern="1200" dirty="0"/>
            <a:t>Uniform adjacency </a:t>
          </a:r>
          <a:endParaRPr lang="en-IN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2000" b="0" i="0" kern="1200" dirty="0"/>
            <a:t>Hierarchical relationships </a:t>
          </a:r>
          <a:endParaRPr lang="en-IN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2000" b="0" i="0" kern="1200" dirty="0"/>
            <a:t>Low shape distortion </a:t>
          </a:r>
          <a:endParaRPr lang="en-IN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2000" b="0" i="0" kern="1200" dirty="0"/>
            <a:t>Low area distortion</a:t>
          </a:r>
          <a:endParaRPr lang="en-IN" sz="2000" kern="1200" dirty="0"/>
        </a:p>
      </dsp:txBody>
      <dsp:txXfrm>
        <a:off x="0" y="759699"/>
        <a:ext cx="4028728" cy="2566800"/>
      </dsp:txXfrm>
    </dsp:sp>
    <dsp:sp modelId="{B657C8BF-36DE-174B-9CE2-968BD96D9F33}">
      <dsp:nvSpPr>
        <dsp:cNvPr id="0" name=""/>
        <dsp:cNvSpPr/>
      </dsp:nvSpPr>
      <dsp:spPr>
        <a:xfrm>
          <a:off x="0" y="3326499"/>
          <a:ext cx="4028728" cy="74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0" i="0" kern="1200" dirty="0"/>
            <a:t>Trade-offs:</a:t>
          </a:r>
          <a:endParaRPr lang="en-IN" sz="2000" kern="1200" dirty="0"/>
        </a:p>
      </dsp:txBody>
      <dsp:txXfrm>
        <a:off x="36553" y="3363052"/>
        <a:ext cx="3955622" cy="675694"/>
      </dsp:txXfrm>
    </dsp:sp>
    <dsp:sp modelId="{F9E58B06-A9F3-ED43-8C7A-47CF37EE45CD}">
      <dsp:nvSpPr>
        <dsp:cNvPr id="0" name=""/>
        <dsp:cNvSpPr/>
      </dsp:nvSpPr>
      <dsp:spPr>
        <a:xfrm>
          <a:off x="0" y="4075299"/>
          <a:ext cx="4028728" cy="662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912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2000" b="0" i="0" kern="1200" dirty="0"/>
            <a:t>Not completely uniform shape </a:t>
          </a:r>
          <a:endParaRPr lang="en-IN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2000" b="0" i="0" kern="1200" dirty="0"/>
            <a:t>Not perfect child containment</a:t>
          </a:r>
          <a:endParaRPr lang="en-IN" sz="2000" kern="1200" dirty="0"/>
        </a:p>
      </dsp:txBody>
      <dsp:txXfrm>
        <a:off x="0" y="4075299"/>
        <a:ext cx="4028728" cy="6624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1AC78F-6E0E-314A-B459-0DE5264E26B4}">
      <dsp:nvSpPr>
        <dsp:cNvPr id="0" name=""/>
        <dsp:cNvSpPr/>
      </dsp:nvSpPr>
      <dsp:spPr>
        <a:xfrm>
          <a:off x="0" y="4364"/>
          <a:ext cx="4602480" cy="1584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/>
            <a:t>Hierarchical subdivisions:</a:t>
          </a:r>
          <a:endParaRPr lang="en-IN" sz="2000" kern="1200" dirty="0"/>
        </a:p>
      </dsp:txBody>
      <dsp:txXfrm>
        <a:off x="0" y="4364"/>
        <a:ext cx="4602480" cy="1584000"/>
      </dsp:txXfrm>
    </dsp:sp>
    <dsp:sp modelId="{F114A287-74EE-8949-9171-258ADDC2609B}">
      <dsp:nvSpPr>
        <dsp:cNvPr id="0" name=""/>
        <dsp:cNvSpPr/>
      </dsp:nvSpPr>
      <dsp:spPr>
        <a:xfrm>
          <a:off x="0" y="1588364"/>
          <a:ext cx="4602480" cy="24155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/>
            <a:t>With the largest resolution roughly the size of continents down to the smallest resolution of a meter squared. The library gives flexibility in the size of hexagon to work with</a:t>
          </a:r>
          <a:endParaRPr lang="en-IN" sz="2000" kern="1200" dirty="0"/>
        </a:p>
      </dsp:txBody>
      <dsp:txXfrm>
        <a:off x="0" y="1588364"/>
        <a:ext cx="4602480" cy="24155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Metropolis" panose="00000500000000000000" pitchFamily="50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04553-04C5-4BB3-AD4E-8B2EF3CDDAF9}" type="datetimeFigureOut">
              <a:rPr lang="en-US" smtClean="0">
                <a:latin typeface="Metropolis" panose="00000500000000000000" pitchFamily="50" charset="0"/>
              </a:rPr>
              <a:t>2/28/24</a:t>
            </a:fld>
            <a:endParaRPr lang="en-US">
              <a:latin typeface="Metropolis" panose="00000500000000000000" pitchFamily="50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Metropolis" panose="00000500000000000000" pitchFamily="50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A881F-0910-47D3-BD01-4F68834EC353}" type="slidenum">
              <a:rPr lang="en-US" smtClean="0">
                <a:latin typeface="Metropolis" panose="00000500000000000000" pitchFamily="50" charset="0"/>
              </a:rPr>
              <a:t>‹#›</a:t>
            </a:fld>
            <a:endParaRPr lang="en-US">
              <a:latin typeface="Metropoli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66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etropolis" panose="000005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etropolis" panose="00000500000000000000" pitchFamily="50" charset="0"/>
              </a:defRPr>
            </a:lvl1pPr>
          </a:lstStyle>
          <a:p>
            <a:fld id="{3CB6F0DB-E055-41D0-9102-627A646E4242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88988" y="609600"/>
            <a:ext cx="5280025" cy="2971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etropolis" panose="000005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etropolis" panose="00000500000000000000" pitchFamily="50" charset="0"/>
              </a:defRPr>
            </a:lvl1pPr>
          </a:lstStyle>
          <a:p>
            <a:fld id="{9F4FBC3A-A12C-40F9-BB8D-BC30C79013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0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etropolis" panose="000005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g2a82c099bd1_0_18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8" name="Google Shape;1958;g2a82c099bd1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30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case of GIS:</a:t>
            </a:r>
          </a:p>
          <a:p>
            <a:pPr marL="1066165" lvl="1" indent="-422910">
              <a:spcBef>
                <a:spcPts val="400"/>
              </a:spcBef>
              <a:buFont typeface="Wingdings" pitchFamily="2" charset="2"/>
              <a:buChar char="Ø"/>
            </a:pPr>
            <a:r>
              <a:rPr kumimoji="1" lang="en-US" altLang="ko-KR" sz="1900" dirty="0"/>
              <a:t>Pinpointing new store locations</a:t>
            </a:r>
          </a:p>
          <a:p>
            <a:pPr marL="1066165" lvl="1" indent="-422910">
              <a:spcBef>
                <a:spcPts val="400"/>
              </a:spcBef>
              <a:buFont typeface="Wingdings" pitchFamily="2" charset="2"/>
              <a:buChar char="Ø"/>
            </a:pPr>
            <a:r>
              <a:rPr kumimoji="1" lang="en-US" altLang="ko-KR" sz="1900" dirty="0"/>
              <a:t>Analyzing crime patterns</a:t>
            </a:r>
          </a:p>
          <a:p>
            <a:pPr marL="1066165" lvl="1" indent="-422910">
              <a:spcBef>
                <a:spcPts val="400"/>
              </a:spcBef>
              <a:buFont typeface="Wingdings" pitchFamily="2" charset="2"/>
              <a:buChar char="Ø"/>
            </a:pPr>
            <a:r>
              <a:rPr kumimoji="1" lang="en-US" altLang="ko-KR" sz="1900" dirty="0"/>
              <a:t>Forecasting and predicting weather</a:t>
            </a:r>
          </a:p>
          <a:p>
            <a:pPr marL="1066165" lvl="1" indent="-422910">
              <a:spcBef>
                <a:spcPts val="400"/>
              </a:spcBef>
              <a:buFont typeface="Wingdings" pitchFamily="2" charset="2"/>
              <a:buChar char="Ø"/>
            </a:pPr>
            <a:r>
              <a:rPr lang="en-US" sz="1900" dirty="0">
                <a:effectLst/>
              </a:rPr>
              <a:t>Routing in-car navigation</a:t>
            </a:r>
            <a:endParaRPr kumimoji="1" lang="en-US" sz="1900" dirty="0">
              <a:effectLst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56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05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Growing volume of geospatial data </a:t>
            </a:r>
            <a:br>
              <a:rPr lang="en-US" dirty="0">
                <a:effectLst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8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Database is software it is build for random access of large amount of data and summery of that data </a:t>
            </a:r>
          </a:p>
          <a:p>
            <a:r>
              <a:rPr lang="en-US" dirty="0"/>
              <a:t>In order to do that it provides some primitive types </a:t>
            </a:r>
          </a:p>
          <a:p>
            <a:r>
              <a:rPr lang="en-US" dirty="0"/>
              <a:t>In standard data base that would be string, floats dates,</a:t>
            </a:r>
          </a:p>
          <a:p>
            <a:r>
              <a:rPr lang="en-US" dirty="0"/>
              <a:t>Indexes that make sense for those types so </a:t>
            </a:r>
            <a:r>
              <a:rPr lang="en-US" dirty="0" err="1"/>
              <a:t>btree</a:t>
            </a:r>
            <a:r>
              <a:rPr lang="en-US" dirty="0"/>
              <a:t> and hash indexes for fast random access and joins. </a:t>
            </a:r>
            <a:br>
              <a:rPr lang="en-US" dirty="0"/>
            </a:br>
            <a:r>
              <a:rPr lang="en-US" dirty="0"/>
              <a:t>And than function that understands those types so if you have strings reasonable function for that type is </a:t>
            </a:r>
            <a:r>
              <a:rPr lang="en-US" dirty="0" err="1"/>
              <a:t>strlen</a:t>
            </a:r>
            <a:endParaRPr lang="en-US" dirty="0"/>
          </a:p>
          <a:p>
            <a:r>
              <a:rPr lang="en-US" dirty="0"/>
              <a:t>If you have some numbers reasonable function for those number is exponentiation function and for date</a:t>
            </a:r>
          </a:p>
          <a:p>
            <a:r>
              <a:rPr lang="en-US" dirty="0"/>
              <a:t>Reasonable function is now or date math.</a:t>
            </a:r>
          </a:p>
          <a:p>
            <a:endParaRPr lang="en-US" dirty="0"/>
          </a:p>
          <a:p>
            <a:r>
              <a:rPr lang="en-US" dirty="0"/>
              <a:t>In spatial database in addition to primitive types you have spatial type. </a:t>
            </a:r>
            <a:br>
              <a:rPr lang="en-US" dirty="0"/>
            </a:br>
            <a:r>
              <a:rPr lang="en-US" dirty="0"/>
              <a:t>Your col can include text, number can include date they can also include geometry and geographies </a:t>
            </a:r>
          </a:p>
          <a:p>
            <a:r>
              <a:rPr lang="en-US" dirty="0"/>
              <a:t>And you have indexes that make sense against those spatial types so no 1 </a:t>
            </a:r>
            <a:r>
              <a:rPr lang="en-US" dirty="0" err="1"/>
              <a:t>dimentional</a:t>
            </a:r>
            <a:r>
              <a:rPr lang="en-US" dirty="0"/>
              <a:t> indexes like b-tree that have multi </a:t>
            </a:r>
            <a:r>
              <a:rPr lang="en-US" dirty="0" err="1"/>
              <a:t>dimenstional</a:t>
            </a:r>
            <a:r>
              <a:rPr lang="en-US" dirty="0"/>
              <a:t> indexes like r-tree</a:t>
            </a:r>
          </a:p>
          <a:p>
            <a:r>
              <a:rPr lang="en-US" dirty="0"/>
              <a:t>And then you have functions those understand that type, </a:t>
            </a:r>
          </a:p>
          <a:p>
            <a:r>
              <a:rPr lang="en-US" dirty="0"/>
              <a:t>It is addition of extra type you can use with your existing types.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62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By adding spatial data types, indexing, and functions, 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11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811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81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Geoemtry</a:t>
            </a:r>
            <a:r>
              <a:rPr lang="en-US" dirty="0"/>
              <a:t> data: </a:t>
            </a:r>
          </a:p>
          <a:p>
            <a:r>
              <a:rPr lang="en-US" dirty="0"/>
              <a:t>points, lines shapes </a:t>
            </a:r>
          </a:p>
          <a:p>
            <a:endParaRPr lang="en-US" dirty="0"/>
          </a:p>
          <a:p>
            <a:r>
              <a:rPr lang="en-US" dirty="0"/>
              <a:t>Geography: data in long </a:t>
            </a:r>
            <a:r>
              <a:rPr lang="en-US" dirty="0" err="1"/>
              <a:t>lat</a:t>
            </a:r>
            <a:r>
              <a:rPr lang="en-US" dirty="0"/>
              <a:t> coordinates , slower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551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505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Geoemtry</a:t>
            </a:r>
            <a:r>
              <a:rPr lang="en-US" dirty="0"/>
              <a:t> data: </a:t>
            </a:r>
          </a:p>
          <a:p>
            <a:r>
              <a:rPr lang="en-US" dirty="0"/>
              <a:t>points, lines shapes </a:t>
            </a:r>
          </a:p>
          <a:p>
            <a:endParaRPr lang="en-US" dirty="0"/>
          </a:p>
          <a:p>
            <a:r>
              <a:rPr lang="en-US" dirty="0"/>
              <a:t>Geography: data in long </a:t>
            </a:r>
            <a:r>
              <a:rPr lang="en-US" dirty="0" err="1"/>
              <a:t>lat</a:t>
            </a:r>
            <a:r>
              <a:rPr lang="en-US" dirty="0"/>
              <a:t> coordinates , slower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58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648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0" i="0" dirty="0">
                <a:solidFill>
                  <a:srgbClr val="000000"/>
                </a:solidFill>
                <a:effectLst/>
                <a:latin typeface="Helvetica" pitchFamily="2" charset="0"/>
              </a:rPr>
              <a:t>spatial index is one of the three key features of a spatial database.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b="0" i="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0" i="0" dirty="0">
                <a:solidFill>
                  <a:srgbClr val="000000"/>
                </a:solidFill>
                <a:effectLst/>
                <a:latin typeface="Helvetica" pitchFamily="2" charset="0"/>
              </a:rPr>
              <a:t>Standard database indexes create a hierarchical tree based on the values of the column being indexed. Spatial indexes are a little different – they are unable to index the geometric features themselves and instead index the bounding boxes of the features.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b="0" i="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0" i="0" dirty="0">
                <a:solidFill>
                  <a:srgbClr val="000000"/>
                </a:solidFill>
                <a:effectLst/>
                <a:latin typeface="Helvetica" pitchFamily="2" charset="0"/>
              </a:rPr>
              <a:t>“R-Tree”  spatial index structure.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0" i="0" dirty="0">
                <a:solidFill>
                  <a:srgbClr val="000000"/>
                </a:solidFill>
                <a:effectLst/>
                <a:latin typeface="Helvetica" pitchFamily="2" charset="0"/>
              </a:rPr>
              <a:t>Most of the commonly used functions in 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PostGIS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ST_Contains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Helvetica" pitchFamily="2" charset="0"/>
              </a:rPr>
              <a:t>, 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ST_Intersects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Helvetica" pitchFamily="2" charset="0"/>
              </a:rPr>
              <a:t>, 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ST_DWithin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Helvetica" pitchFamily="2" charset="0"/>
              </a:rPr>
              <a:t>, etc) include an index filter automatically. But some functions (e.g., 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ST_Relate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Helvetica" pitchFamily="2" charset="0"/>
              </a:rPr>
              <a:t>) do not include an index filter.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433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0" i="0" dirty="0">
                <a:solidFill>
                  <a:srgbClr val="000000"/>
                </a:solidFill>
                <a:effectLst/>
                <a:latin typeface="Helvetica" pitchFamily="2" charset="0"/>
              </a:rPr>
              <a:t>spatial index is one of the three key features of a spatial database.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b="0" i="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0" i="0" dirty="0">
                <a:solidFill>
                  <a:srgbClr val="000000"/>
                </a:solidFill>
                <a:effectLst/>
                <a:latin typeface="Helvetica" pitchFamily="2" charset="0"/>
              </a:rPr>
              <a:t>Standard database indexes create a hierarchical tree based on the values of the column being indexed. Spatial indexes are a little different – they are unable to index the geometric features themselves and instead index the bounding boxes of the features.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b="0" i="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0" i="0" dirty="0">
                <a:solidFill>
                  <a:srgbClr val="000000"/>
                </a:solidFill>
                <a:effectLst/>
                <a:latin typeface="Helvetica" pitchFamily="2" charset="0"/>
              </a:rPr>
              <a:t>“R-Tree”  spatial index structure.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0" i="0" dirty="0">
                <a:solidFill>
                  <a:srgbClr val="000000"/>
                </a:solidFill>
                <a:effectLst/>
                <a:latin typeface="Helvetica" pitchFamily="2" charset="0"/>
              </a:rPr>
              <a:t>Most of the commonly used functions in 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PostGIS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ST_Contains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Helvetica" pitchFamily="2" charset="0"/>
              </a:rPr>
              <a:t>, 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ST_Intersects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Helvetica" pitchFamily="2" charset="0"/>
              </a:rPr>
              <a:t>, 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ST_DWithin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Helvetica" pitchFamily="2" charset="0"/>
              </a:rPr>
              <a:t>, etc) include an index filter automatically. But some functions (e.g., 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ST_Relate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Helvetica" pitchFamily="2" charset="0"/>
              </a:rPr>
              <a:t>) do not include an index filter.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317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/>
              <a:t>Common ones the  </a:t>
            </a:r>
            <a:r>
              <a:rPr lang="en-US" b="0" i="0" dirty="0" err="1"/>
              <a:t>ST_Polygon</a:t>
            </a:r>
            <a:r>
              <a:rPr lang="en-US" b="0" i="0" dirty="0"/>
              <a:t>, </a:t>
            </a:r>
            <a:r>
              <a:rPr lang="en-US" b="0" i="0" dirty="0" err="1"/>
              <a:t>ST_Envelope</a:t>
            </a:r>
            <a:r>
              <a:rPr lang="en-US" b="0" i="0" dirty="0"/>
              <a:t> and </a:t>
            </a:r>
            <a:r>
              <a:rPr lang="en-US" b="0" i="0" dirty="0" err="1"/>
              <a:t>ST_ConvexHull</a:t>
            </a:r>
            <a:r>
              <a:rPr lang="en-US" b="0" i="0" dirty="0"/>
              <a:t>. 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190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457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17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170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998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WITH</a:t>
            </a:r>
            <a:r>
              <a:rPr lang="en-IN" sz="1800" b="1" i="0" u="none" strike="noStrike" dirty="0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sz="1800" b="1" i="0" u="none" strike="noStrike" dirty="0" err="1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ordered_nearest</a:t>
            </a:r>
            <a:r>
              <a:rPr lang="en-IN" sz="1800" b="1" i="0" u="none" strike="noStrike" dirty="0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AS</a:t>
            </a:r>
            <a:r>
              <a:rPr lang="en-IN" sz="1800" b="1" i="0" u="none" strike="noStrike" dirty="0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 (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  SELECT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    </a:t>
            </a:r>
            <a:r>
              <a:rPr lang="en-IN" sz="1800" b="1" i="0" u="none" strike="noStrike" dirty="0" err="1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ST_GeometryN</a:t>
            </a:r>
            <a:r>
              <a:rPr lang="en-IN" sz="1800" b="1" i="0" u="none" strike="noStrike" dirty="0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IN" sz="1800" b="1" i="0" u="none" strike="noStrike" dirty="0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str.geom,1</a:t>
            </a:r>
            <a:r>
              <a:rPr lang="en-IN" sz="1800" b="1" i="0" u="none" strike="noStrike" dirty="0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IN" sz="1800" b="1" i="0" u="none" strike="noStrike" dirty="0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AS</a:t>
            </a:r>
            <a:r>
              <a:rPr lang="en-IN" sz="1800" b="1" i="0" u="none" strike="noStrike" dirty="0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sz="1800" b="1" i="0" u="none" strike="noStrike" dirty="0" err="1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streets_geom</a:t>
            </a:r>
            <a:r>
              <a:rPr lang="en-IN" sz="1800" b="1" i="0" u="none" strike="noStrike" dirty="0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,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    </a:t>
            </a:r>
            <a:r>
              <a:rPr lang="en-IN" sz="1800" b="1" i="0" u="none" strike="noStrike" dirty="0" err="1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str.gid</a:t>
            </a:r>
            <a:r>
              <a:rPr lang="en-IN" sz="1800" b="1" i="0" u="none" strike="noStrike" dirty="0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 AS </a:t>
            </a:r>
            <a:r>
              <a:rPr lang="en-IN" sz="1800" b="1" i="0" u="none" strike="noStrike" dirty="0" err="1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str_gid</a:t>
            </a:r>
            <a:r>
              <a:rPr lang="en-IN" sz="1800" b="1" i="0" u="none" strike="noStrike" dirty="0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,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    </a:t>
            </a:r>
            <a:r>
              <a:rPr lang="en-IN" sz="1800" b="1" i="0" u="none" strike="noStrike" dirty="0" err="1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sub.geom</a:t>
            </a:r>
            <a:r>
              <a:rPr lang="en-IN" sz="1800" b="1" i="0" u="none" strike="noStrike" dirty="0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 AS </a:t>
            </a:r>
            <a:r>
              <a:rPr lang="en-IN" sz="1800" b="1" i="0" u="none" strike="noStrike" dirty="0" err="1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subways_geom</a:t>
            </a:r>
            <a:r>
              <a:rPr lang="en-IN" sz="1800" b="1" i="0" u="none" strike="noStrike" dirty="0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,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    </a:t>
            </a:r>
            <a:r>
              <a:rPr lang="en-IN" sz="1800" b="1" i="0" u="none" strike="noStrike" dirty="0" err="1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sub.gid</a:t>
            </a:r>
            <a:r>
              <a:rPr lang="en-IN" sz="1800" b="1" i="0" u="none" strike="noStrike" dirty="0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 AS </a:t>
            </a:r>
            <a:r>
              <a:rPr lang="en-IN" sz="1800" b="1" i="0" u="none" strike="noStrike" dirty="0" err="1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subways_gid</a:t>
            </a:r>
            <a:r>
              <a:rPr lang="en-IN" sz="1800" b="1" i="0" u="none" strike="noStrike" dirty="0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,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    </a:t>
            </a:r>
            <a:r>
              <a:rPr lang="en-IN" sz="1800" b="1" i="0" u="none" strike="noStrike" dirty="0" err="1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ST_Distance</a:t>
            </a:r>
            <a:r>
              <a:rPr lang="en-IN" sz="1800" b="1" i="0" u="none" strike="noStrike" dirty="0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IN" sz="1800" b="1" i="0" u="none" strike="noStrike" dirty="0" err="1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str.geom</a:t>
            </a:r>
            <a:r>
              <a:rPr lang="en-IN" sz="1800" b="1" i="0" u="none" strike="noStrike" dirty="0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IN" sz="1800" b="1" i="0" u="none" strike="noStrike" dirty="0" err="1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sub.geom</a:t>
            </a:r>
            <a:r>
              <a:rPr lang="en-IN" sz="1800" b="1" i="0" u="none" strike="noStrike" dirty="0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IN" sz="1800" b="1" i="0" u="none" strike="noStrike" dirty="0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AS</a:t>
            </a:r>
            <a:r>
              <a:rPr lang="en-IN" sz="1800" b="1" i="0" u="none" strike="noStrike" dirty="0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 distance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  FROM</a:t>
            </a:r>
            <a:r>
              <a:rPr lang="en-IN" sz="1800" b="1" i="0" u="none" strike="noStrike" dirty="0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sz="1800" b="1" i="0" u="none" strike="noStrike" dirty="0" err="1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nyc_streets</a:t>
            </a:r>
            <a:r>
              <a:rPr lang="en-IN" sz="1800" b="1" i="0" u="none" strike="noStrike" dirty="0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 str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  JOIN </a:t>
            </a:r>
            <a:r>
              <a:rPr lang="en-IN" sz="1800" b="1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nyc_subway_stations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sub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    </a:t>
            </a: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ON</a:t>
            </a:r>
            <a:r>
              <a:rPr lang="en-IN" sz="1800" b="1" i="0" u="none" strike="noStrike" dirty="0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sz="1800" b="1" i="0" u="none" strike="noStrike" dirty="0" err="1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ST_DWithin</a:t>
            </a:r>
            <a:r>
              <a:rPr lang="en-IN" sz="1800" b="1" i="0" u="none" strike="noStrike" dirty="0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IN" sz="1800" b="1" i="0" u="none" strike="noStrike" dirty="0" err="1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str.geom</a:t>
            </a:r>
            <a:r>
              <a:rPr lang="en-IN" sz="1800" b="1" i="0" u="none" strike="noStrike" dirty="0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IN" sz="1800" b="1" i="0" u="none" strike="noStrike" dirty="0" err="1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sub.geom</a:t>
            </a:r>
            <a:r>
              <a:rPr lang="en-IN" sz="1800" b="1" i="0" u="none" strike="noStrike" dirty="0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IN" sz="1800" b="1" i="0" u="none" strike="noStrike" dirty="0">
                <a:solidFill>
                  <a:srgbClr val="B45F06"/>
                </a:solidFill>
                <a:effectLst/>
                <a:latin typeface="Consolas" panose="020B0609020204030204" pitchFamily="49" charset="0"/>
              </a:rPr>
              <a:t>200</a:t>
            </a:r>
            <a:r>
              <a:rPr lang="en-IN" sz="1800" b="1" i="0" u="none" strike="noStrike" dirty="0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)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  ORDER BY</a:t>
            </a:r>
            <a:r>
              <a:rPr lang="en-IN" sz="1800" b="1" i="0" u="none" strike="noStrike" dirty="0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sz="1800" b="1" i="0" u="none" strike="noStrike" dirty="0" err="1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subways_gid</a:t>
            </a:r>
            <a:r>
              <a:rPr lang="en-IN" sz="1800" b="1" i="0" u="none" strike="noStrike" dirty="0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, distance </a:t>
            </a: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ASC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434343"/>
                </a:solidFill>
                <a:effectLst/>
                <a:latin typeface="Consolas" panose="020B0609020204030204" pitchFamily="49" charset="0"/>
              </a:rPr>
              <a:t>)</a:t>
            </a:r>
            <a:endParaRPr lang="en-IN" b="0" dirty="0">
              <a:effectLst/>
            </a:endParaRPr>
          </a:p>
          <a:p>
            <a:br>
              <a:rPr lang="en-IN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14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190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40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Evolving with the market ; dependable for close to 2 </a:t>
            </a:r>
            <a:r>
              <a:rPr lang="en-US" dirty="0" err="1"/>
              <a:t>decaded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457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57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19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54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shared nothing is implemented at Segment instance level.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4FBC3A-A12C-40F9-BB8D-BC30C7901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 panose="00000500000000000000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875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Greenplum considers network availability also while deciding the plan to retrieve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13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g5302d390f2_1_39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None/>
            </a:pPr>
            <a:r>
              <a:rPr lang="en" sz="1200" dirty="0">
                <a:latin typeface="Proxima Nova"/>
                <a:ea typeface="Proxima Nova"/>
                <a:cs typeface="Proxima Nova"/>
                <a:sym typeface="Proxima Nova"/>
              </a:rPr>
              <a:t>GreenPlum can handle all of these workloads: Traditional BI  , Analytics , Geospatial , Machine Learning , Text Analytics …. And process them with the power of a scale out MPP system</a:t>
            </a:r>
            <a:endParaRPr sz="12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dirty="0">
                <a:solidFill>
                  <a:srgbClr val="00253E"/>
                </a:solidFill>
                <a:latin typeface="Montserrat"/>
                <a:ea typeface="Montserrat"/>
                <a:cs typeface="Montserrat"/>
                <a:sym typeface="Montserrat"/>
              </a:rPr>
              <a:t>Key Points: </a:t>
            </a:r>
            <a:r>
              <a:rPr lang="en" sz="1100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SQL/Relational, Postgres , Software, </a:t>
            </a:r>
            <a:r>
              <a:rPr lang="en" sz="1100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OpenSource</a:t>
            </a:r>
            <a:r>
              <a:rPr lang="en" sz="1100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MPP, Shared Nothing, Scale Out</a:t>
            </a:r>
            <a:endParaRPr sz="1100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ts val="1200"/>
              <a:buFont typeface="Proxima Nova"/>
              <a:buNone/>
            </a:pPr>
            <a:endParaRPr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17" name="Google Shape;2217;g5302d390f2_1_39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4FBC3A-A12C-40F9-BB8D-BC30C7901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 panose="00000500000000000000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160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Mware by Broadcom Template" preserve="1">
  <p:cSld name="VMware by Broadcom Templat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944936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- Red" preserve="1">
  <p:cSld name="Thank you - Red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1"/>
          <p:cNvSpPr/>
          <p:nvPr/>
        </p:nvSpPr>
        <p:spPr>
          <a:xfrm>
            <a:off x="0" y="-1"/>
            <a:ext cx="1218562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10" tIns="45688" rIns="91410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6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p11"/>
          <p:cNvPicPr preferRelativeResize="0"/>
          <p:nvPr/>
        </p:nvPicPr>
        <p:blipFill rotWithShape="1">
          <a:blip r:embed="rId2">
            <a:alphaModFix/>
          </a:blip>
          <a:srcRect t="20862" b="-1"/>
          <a:stretch/>
        </p:blipFill>
        <p:spPr>
          <a:xfrm>
            <a:off x="1218882" y="0"/>
            <a:ext cx="10969943" cy="6512797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11"/>
          <p:cNvSpPr/>
          <p:nvPr/>
        </p:nvSpPr>
        <p:spPr>
          <a:xfrm>
            <a:off x="3174" y="0"/>
            <a:ext cx="12182477" cy="6858000"/>
          </a:xfrm>
          <a:custGeom>
            <a:avLst/>
            <a:gdLst/>
            <a:ahLst/>
            <a:cxnLst/>
            <a:rect l="l" t="t" r="r" b="b"/>
            <a:pathLst>
              <a:path w="3840" h="2160" extrusionOk="0">
                <a:moveTo>
                  <a:pt x="1442" y="374"/>
                </a:moveTo>
                <a:cubicBezTo>
                  <a:pt x="1442" y="245"/>
                  <a:pt x="1459" y="120"/>
                  <a:pt x="14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840" y="2160"/>
                  <a:pt x="3840" y="2160"/>
                  <a:pt x="3840" y="2160"/>
                </a:cubicBezTo>
                <a:cubicBezTo>
                  <a:pt x="3840" y="1515"/>
                  <a:pt x="3840" y="1515"/>
                  <a:pt x="3840" y="1515"/>
                </a:cubicBezTo>
                <a:cubicBezTo>
                  <a:pt x="3587" y="1721"/>
                  <a:pt x="3264" y="1845"/>
                  <a:pt x="2913" y="1845"/>
                </a:cubicBezTo>
                <a:cubicBezTo>
                  <a:pt x="2100" y="1845"/>
                  <a:pt x="1442" y="1186"/>
                  <a:pt x="1442" y="374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10" tIns="45688" rIns="91410" bIns="45688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6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9" name="Google Shape;479;p11"/>
          <p:cNvGrpSpPr/>
          <p:nvPr/>
        </p:nvGrpSpPr>
        <p:grpSpPr>
          <a:xfrm>
            <a:off x="1" y="4447957"/>
            <a:ext cx="8402133" cy="2410044"/>
            <a:chOff x="0" y="4447956"/>
            <a:chExt cx="8404321" cy="2410044"/>
          </a:xfrm>
        </p:grpSpPr>
        <p:sp>
          <p:nvSpPr>
            <p:cNvPr id="480" name="Google Shape;480;p11"/>
            <p:cNvSpPr/>
            <p:nvPr/>
          </p:nvSpPr>
          <p:spPr>
            <a:xfrm>
              <a:off x="2506552" y="5584617"/>
              <a:ext cx="210300" cy="210300"/>
            </a:xfrm>
            <a:prstGeom prst="ellipse">
              <a:avLst/>
            </a:pr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2592337" y="5060520"/>
              <a:ext cx="38872" cy="38872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7" y="11"/>
                  </a:moveTo>
                  <a:cubicBezTo>
                    <a:pt x="10" y="11"/>
                    <a:pt x="12" y="8"/>
                    <a:pt x="12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2" y="1"/>
                    <a:pt x="0" y="3"/>
                    <a:pt x="0" y="6"/>
                  </a:cubicBezTo>
                  <a:cubicBezTo>
                    <a:pt x="1" y="10"/>
                    <a:pt x="4" y="12"/>
                    <a:pt x="7" y="11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4895148" y="6736023"/>
              <a:ext cx="292208" cy="121977"/>
            </a:xfrm>
            <a:custGeom>
              <a:avLst/>
              <a:gdLst/>
              <a:ahLst/>
              <a:cxnLst/>
              <a:rect l="l" t="t" r="r" b="b"/>
              <a:pathLst>
                <a:path w="92" h="38" extrusionOk="0">
                  <a:moveTo>
                    <a:pt x="0" y="38"/>
                  </a:moveTo>
                  <a:cubicBezTo>
                    <a:pt x="92" y="38"/>
                    <a:pt x="92" y="38"/>
                    <a:pt x="92" y="38"/>
                  </a:cubicBezTo>
                  <a:cubicBezTo>
                    <a:pt x="72" y="2"/>
                    <a:pt x="22" y="0"/>
                    <a:pt x="0" y="38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0" y="5265602"/>
              <a:ext cx="4895147" cy="1592398"/>
            </a:xfrm>
            <a:custGeom>
              <a:avLst/>
              <a:gdLst/>
              <a:ahLst/>
              <a:cxnLst/>
              <a:rect l="l" t="t" r="r" b="b"/>
              <a:pathLst>
                <a:path w="1539" h="499" extrusionOk="0">
                  <a:moveTo>
                    <a:pt x="1505" y="470"/>
                  </a:moveTo>
                  <a:cubicBezTo>
                    <a:pt x="1529" y="456"/>
                    <a:pt x="1538" y="438"/>
                    <a:pt x="1533" y="416"/>
                  </a:cubicBezTo>
                  <a:cubicBezTo>
                    <a:pt x="1528" y="397"/>
                    <a:pt x="1511" y="382"/>
                    <a:pt x="1491" y="382"/>
                  </a:cubicBezTo>
                  <a:cubicBezTo>
                    <a:pt x="1471" y="382"/>
                    <a:pt x="1453" y="395"/>
                    <a:pt x="1447" y="414"/>
                  </a:cubicBezTo>
                  <a:cubicBezTo>
                    <a:pt x="1444" y="423"/>
                    <a:pt x="1444" y="433"/>
                    <a:pt x="1448" y="442"/>
                  </a:cubicBezTo>
                  <a:cubicBezTo>
                    <a:pt x="1452" y="455"/>
                    <a:pt x="1462" y="464"/>
                    <a:pt x="1475" y="470"/>
                  </a:cubicBezTo>
                  <a:cubicBezTo>
                    <a:pt x="1462" y="474"/>
                    <a:pt x="1451" y="482"/>
                    <a:pt x="1444" y="493"/>
                  </a:cubicBezTo>
                  <a:cubicBezTo>
                    <a:pt x="1437" y="482"/>
                    <a:pt x="1428" y="474"/>
                    <a:pt x="1416" y="469"/>
                  </a:cubicBezTo>
                  <a:cubicBezTo>
                    <a:pt x="1426" y="463"/>
                    <a:pt x="1434" y="455"/>
                    <a:pt x="1438" y="444"/>
                  </a:cubicBezTo>
                  <a:cubicBezTo>
                    <a:pt x="1442" y="433"/>
                    <a:pt x="1442" y="421"/>
                    <a:pt x="1438" y="410"/>
                  </a:cubicBezTo>
                  <a:cubicBezTo>
                    <a:pt x="1431" y="392"/>
                    <a:pt x="1414" y="380"/>
                    <a:pt x="1395" y="380"/>
                  </a:cubicBezTo>
                  <a:cubicBezTo>
                    <a:pt x="1385" y="380"/>
                    <a:pt x="1376" y="383"/>
                    <a:pt x="1368" y="388"/>
                  </a:cubicBezTo>
                  <a:cubicBezTo>
                    <a:pt x="1357" y="396"/>
                    <a:pt x="1351" y="406"/>
                    <a:pt x="1348" y="421"/>
                  </a:cubicBezTo>
                  <a:cubicBezTo>
                    <a:pt x="1342" y="398"/>
                    <a:pt x="1330" y="383"/>
                    <a:pt x="1307" y="379"/>
                  </a:cubicBezTo>
                  <a:cubicBezTo>
                    <a:pt x="1282" y="374"/>
                    <a:pt x="1264" y="386"/>
                    <a:pt x="1252" y="409"/>
                  </a:cubicBezTo>
                  <a:cubicBezTo>
                    <a:pt x="1243" y="389"/>
                    <a:pt x="1228" y="377"/>
                    <a:pt x="1206" y="375"/>
                  </a:cubicBezTo>
                  <a:cubicBezTo>
                    <a:pt x="1185" y="374"/>
                    <a:pt x="1168" y="384"/>
                    <a:pt x="1157" y="403"/>
                  </a:cubicBezTo>
                  <a:cubicBezTo>
                    <a:pt x="1149" y="389"/>
                    <a:pt x="1138" y="379"/>
                    <a:pt x="1122" y="374"/>
                  </a:cubicBezTo>
                  <a:cubicBezTo>
                    <a:pt x="1138" y="367"/>
                    <a:pt x="1147" y="357"/>
                    <a:pt x="1151" y="342"/>
                  </a:cubicBezTo>
                  <a:cubicBezTo>
                    <a:pt x="1155" y="327"/>
                    <a:pt x="1152" y="313"/>
                    <a:pt x="1142" y="301"/>
                  </a:cubicBezTo>
                  <a:cubicBezTo>
                    <a:pt x="1125" y="281"/>
                    <a:pt x="1094" y="280"/>
                    <a:pt x="1076" y="299"/>
                  </a:cubicBezTo>
                  <a:cubicBezTo>
                    <a:pt x="1066" y="308"/>
                    <a:pt x="1062" y="319"/>
                    <a:pt x="1062" y="332"/>
                  </a:cubicBezTo>
                  <a:cubicBezTo>
                    <a:pt x="1063" y="352"/>
                    <a:pt x="1074" y="365"/>
                    <a:pt x="1091" y="373"/>
                  </a:cubicBezTo>
                  <a:cubicBezTo>
                    <a:pt x="1085" y="377"/>
                    <a:pt x="1080" y="379"/>
                    <a:pt x="1075" y="383"/>
                  </a:cubicBezTo>
                  <a:cubicBezTo>
                    <a:pt x="1070" y="387"/>
                    <a:pt x="1066" y="391"/>
                    <a:pt x="1062" y="395"/>
                  </a:cubicBezTo>
                  <a:cubicBezTo>
                    <a:pt x="1057" y="391"/>
                    <a:pt x="1054" y="386"/>
                    <a:pt x="1049" y="382"/>
                  </a:cubicBezTo>
                  <a:cubicBezTo>
                    <a:pt x="1045" y="379"/>
                    <a:pt x="1040" y="376"/>
                    <a:pt x="1035" y="373"/>
                  </a:cubicBezTo>
                  <a:cubicBezTo>
                    <a:pt x="1057" y="354"/>
                    <a:pt x="1064" y="337"/>
                    <a:pt x="1057" y="316"/>
                  </a:cubicBezTo>
                  <a:cubicBezTo>
                    <a:pt x="1051" y="297"/>
                    <a:pt x="1034" y="284"/>
                    <a:pt x="1014" y="284"/>
                  </a:cubicBezTo>
                  <a:cubicBezTo>
                    <a:pt x="1004" y="283"/>
                    <a:pt x="995" y="286"/>
                    <a:pt x="987" y="291"/>
                  </a:cubicBezTo>
                  <a:cubicBezTo>
                    <a:pt x="976" y="298"/>
                    <a:pt x="969" y="308"/>
                    <a:pt x="965" y="323"/>
                  </a:cubicBezTo>
                  <a:cubicBezTo>
                    <a:pt x="959" y="300"/>
                    <a:pt x="946" y="285"/>
                    <a:pt x="924" y="282"/>
                  </a:cubicBezTo>
                  <a:cubicBezTo>
                    <a:pt x="899" y="279"/>
                    <a:pt x="882" y="290"/>
                    <a:pt x="870" y="311"/>
                  </a:cubicBezTo>
                  <a:cubicBezTo>
                    <a:pt x="858" y="291"/>
                    <a:pt x="853" y="287"/>
                    <a:pt x="829" y="279"/>
                  </a:cubicBezTo>
                  <a:cubicBezTo>
                    <a:pt x="856" y="268"/>
                    <a:pt x="868" y="251"/>
                    <a:pt x="863" y="227"/>
                  </a:cubicBezTo>
                  <a:cubicBezTo>
                    <a:pt x="860" y="207"/>
                    <a:pt x="842" y="193"/>
                    <a:pt x="822" y="192"/>
                  </a:cubicBezTo>
                  <a:cubicBezTo>
                    <a:pt x="801" y="192"/>
                    <a:pt x="783" y="206"/>
                    <a:pt x="779" y="227"/>
                  </a:cubicBezTo>
                  <a:cubicBezTo>
                    <a:pt x="776" y="239"/>
                    <a:pt x="779" y="250"/>
                    <a:pt x="785" y="260"/>
                  </a:cubicBezTo>
                  <a:cubicBezTo>
                    <a:pt x="792" y="270"/>
                    <a:pt x="801" y="275"/>
                    <a:pt x="813" y="279"/>
                  </a:cubicBezTo>
                  <a:cubicBezTo>
                    <a:pt x="797" y="282"/>
                    <a:pt x="784" y="291"/>
                    <a:pt x="775" y="306"/>
                  </a:cubicBezTo>
                  <a:cubicBezTo>
                    <a:pt x="767" y="292"/>
                    <a:pt x="757" y="283"/>
                    <a:pt x="742" y="278"/>
                  </a:cubicBezTo>
                  <a:cubicBezTo>
                    <a:pt x="757" y="271"/>
                    <a:pt x="766" y="261"/>
                    <a:pt x="770" y="246"/>
                  </a:cubicBezTo>
                  <a:cubicBezTo>
                    <a:pt x="773" y="231"/>
                    <a:pt x="770" y="218"/>
                    <a:pt x="760" y="206"/>
                  </a:cubicBezTo>
                  <a:cubicBezTo>
                    <a:pt x="743" y="186"/>
                    <a:pt x="713" y="184"/>
                    <a:pt x="694" y="203"/>
                  </a:cubicBezTo>
                  <a:cubicBezTo>
                    <a:pt x="684" y="213"/>
                    <a:pt x="680" y="224"/>
                    <a:pt x="681" y="237"/>
                  </a:cubicBezTo>
                  <a:cubicBezTo>
                    <a:pt x="682" y="256"/>
                    <a:pt x="692" y="269"/>
                    <a:pt x="709" y="278"/>
                  </a:cubicBezTo>
                  <a:cubicBezTo>
                    <a:pt x="696" y="283"/>
                    <a:pt x="687" y="290"/>
                    <a:pt x="680" y="300"/>
                  </a:cubicBezTo>
                  <a:cubicBezTo>
                    <a:pt x="673" y="290"/>
                    <a:pt x="664" y="282"/>
                    <a:pt x="653" y="277"/>
                  </a:cubicBezTo>
                  <a:cubicBezTo>
                    <a:pt x="663" y="271"/>
                    <a:pt x="670" y="263"/>
                    <a:pt x="674" y="252"/>
                  </a:cubicBezTo>
                  <a:cubicBezTo>
                    <a:pt x="678" y="242"/>
                    <a:pt x="679" y="231"/>
                    <a:pt x="675" y="221"/>
                  </a:cubicBezTo>
                  <a:cubicBezTo>
                    <a:pt x="669" y="202"/>
                    <a:pt x="656" y="191"/>
                    <a:pt x="637" y="189"/>
                  </a:cubicBezTo>
                  <a:cubicBezTo>
                    <a:pt x="611" y="185"/>
                    <a:pt x="593" y="198"/>
                    <a:pt x="584" y="222"/>
                  </a:cubicBezTo>
                  <a:cubicBezTo>
                    <a:pt x="567" y="176"/>
                    <a:pt x="508" y="174"/>
                    <a:pt x="488" y="216"/>
                  </a:cubicBezTo>
                  <a:cubicBezTo>
                    <a:pt x="480" y="199"/>
                    <a:pt x="468" y="188"/>
                    <a:pt x="448" y="183"/>
                  </a:cubicBezTo>
                  <a:cubicBezTo>
                    <a:pt x="452" y="182"/>
                    <a:pt x="454" y="181"/>
                    <a:pt x="456" y="180"/>
                  </a:cubicBezTo>
                  <a:cubicBezTo>
                    <a:pt x="478" y="171"/>
                    <a:pt x="488" y="146"/>
                    <a:pt x="479" y="123"/>
                  </a:cubicBezTo>
                  <a:cubicBezTo>
                    <a:pt x="470" y="102"/>
                    <a:pt x="445" y="91"/>
                    <a:pt x="423" y="99"/>
                  </a:cubicBezTo>
                  <a:cubicBezTo>
                    <a:pt x="406" y="106"/>
                    <a:pt x="395" y="122"/>
                    <a:pt x="395" y="140"/>
                  </a:cubicBezTo>
                  <a:cubicBezTo>
                    <a:pt x="395" y="157"/>
                    <a:pt x="405" y="173"/>
                    <a:pt x="422" y="180"/>
                  </a:cubicBezTo>
                  <a:cubicBezTo>
                    <a:pt x="424" y="181"/>
                    <a:pt x="426" y="181"/>
                    <a:pt x="427" y="183"/>
                  </a:cubicBezTo>
                  <a:cubicBezTo>
                    <a:pt x="423" y="185"/>
                    <a:pt x="418" y="187"/>
                    <a:pt x="414" y="189"/>
                  </a:cubicBezTo>
                  <a:cubicBezTo>
                    <a:pt x="410" y="192"/>
                    <a:pt x="406" y="194"/>
                    <a:pt x="402" y="198"/>
                  </a:cubicBezTo>
                  <a:cubicBezTo>
                    <a:pt x="399" y="201"/>
                    <a:pt x="396" y="205"/>
                    <a:pt x="392" y="209"/>
                  </a:cubicBezTo>
                  <a:cubicBezTo>
                    <a:pt x="385" y="196"/>
                    <a:pt x="375" y="188"/>
                    <a:pt x="362" y="183"/>
                  </a:cubicBezTo>
                  <a:cubicBezTo>
                    <a:pt x="386" y="166"/>
                    <a:pt x="394" y="148"/>
                    <a:pt x="387" y="127"/>
                  </a:cubicBezTo>
                  <a:cubicBezTo>
                    <a:pt x="381" y="108"/>
                    <a:pt x="364" y="95"/>
                    <a:pt x="344" y="94"/>
                  </a:cubicBezTo>
                  <a:cubicBezTo>
                    <a:pt x="325" y="94"/>
                    <a:pt x="307" y="106"/>
                    <a:pt x="300" y="124"/>
                  </a:cubicBezTo>
                  <a:cubicBezTo>
                    <a:pt x="297" y="134"/>
                    <a:pt x="297" y="143"/>
                    <a:pt x="299" y="152"/>
                  </a:cubicBezTo>
                  <a:cubicBezTo>
                    <a:pt x="303" y="166"/>
                    <a:pt x="312" y="176"/>
                    <a:pt x="325" y="183"/>
                  </a:cubicBezTo>
                  <a:cubicBezTo>
                    <a:pt x="313" y="187"/>
                    <a:pt x="305" y="194"/>
                    <a:pt x="297" y="204"/>
                  </a:cubicBezTo>
                  <a:cubicBezTo>
                    <a:pt x="291" y="194"/>
                    <a:pt x="283" y="187"/>
                    <a:pt x="272" y="182"/>
                  </a:cubicBezTo>
                  <a:cubicBezTo>
                    <a:pt x="292" y="167"/>
                    <a:pt x="300" y="148"/>
                    <a:pt x="293" y="125"/>
                  </a:cubicBezTo>
                  <a:cubicBezTo>
                    <a:pt x="287" y="106"/>
                    <a:pt x="273" y="95"/>
                    <a:pt x="254" y="93"/>
                  </a:cubicBezTo>
                  <a:cubicBezTo>
                    <a:pt x="228" y="90"/>
                    <a:pt x="211" y="103"/>
                    <a:pt x="201" y="126"/>
                  </a:cubicBezTo>
                  <a:cubicBezTo>
                    <a:pt x="185" y="81"/>
                    <a:pt x="127" y="78"/>
                    <a:pt x="106" y="119"/>
                  </a:cubicBezTo>
                  <a:cubicBezTo>
                    <a:pt x="98" y="102"/>
                    <a:pt x="85" y="92"/>
                    <a:pt x="67" y="88"/>
                  </a:cubicBezTo>
                  <a:cubicBezTo>
                    <a:pt x="70" y="86"/>
                    <a:pt x="72" y="85"/>
                    <a:pt x="74" y="84"/>
                  </a:cubicBezTo>
                  <a:cubicBezTo>
                    <a:pt x="96" y="75"/>
                    <a:pt x="106" y="51"/>
                    <a:pt x="98" y="29"/>
                  </a:cubicBezTo>
                  <a:cubicBezTo>
                    <a:pt x="93" y="13"/>
                    <a:pt x="78" y="2"/>
                    <a:pt x="62" y="1"/>
                  </a:cubicBezTo>
                  <a:cubicBezTo>
                    <a:pt x="57" y="0"/>
                    <a:pt x="51" y="0"/>
                    <a:pt x="46" y="2"/>
                  </a:cubicBezTo>
                  <a:cubicBezTo>
                    <a:pt x="28" y="6"/>
                    <a:pt x="15" y="22"/>
                    <a:pt x="13" y="40"/>
                  </a:cubicBezTo>
                  <a:cubicBezTo>
                    <a:pt x="12" y="60"/>
                    <a:pt x="22" y="77"/>
                    <a:pt x="40" y="84"/>
                  </a:cubicBezTo>
                  <a:cubicBezTo>
                    <a:pt x="42" y="85"/>
                    <a:pt x="44" y="86"/>
                    <a:pt x="47" y="88"/>
                  </a:cubicBezTo>
                  <a:cubicBezTo>
                    <a:pt x="30" y="92"/>
                    <a:pt x="19" y="101"/>
                    <a:pt x="10" y="114"/>
                  </a:cubicBezTo>
                  <a:cubicBezTo>
                    <a:pt x="7" y="110"/>
                    <a:pt x="3" y="106"/>
                    <a:pt x="0" y="102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3" y="175"/>
                    <a:pt x="7" y="170"/>
                    <a:pt x="10" y="166"/>
                  </a:cubicBezTo>
                  <a:cubicBezTo>
                    <a:pt x="14" y="171"/>
                    <a:pt x="18" y="176"/>
                    <a:pt x="22" y="181"/>
                  </a:cubicBezTo>
                  <a:cubicBezTo>
                    <a:pt x="18" y="184"/>
                    <a:pt x="15" y="187"/>
                    <a:pt x="11" y="189"/>
                  </a:cubicBezTo>
                  <a:cubicBezTo>
                    <a:pt x="7" y="186"/>
                    <a:pt x="4" y="183"/>
                    <a:pt x="0" y="180"/>
                  </a:cubicBezTo>
                  <a:cubicBezTo>
                    <a:pt x="0" y="499"/>
                    <a:pt x="0" y="499"/>
                    <a:pt x="0" y="499"/>
                  </a:cubicBezTo>
                  <a:cubicBezTo>
                    <a:pt x="1539" y="499"/>
                    <a:pt x="1539" y="499"/>
                    <a:pt x="1539" y="499"/>
                  </a:cubicBezTo>
                  <a:cubicBezTo>
                    <a:pt x="1531" y="484"/>
                    <a:pt x="1520" y="475"/>
                    <a:pt x="1505" y="470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2550785" y="5321898"/>
              <a:ext cx="120636" cy="121977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9" y="38"/>
                  </a:moveTo>
                  <a:cubicBezTo>
                    <a:pt x="30" y="38"/>
                    <a:pt x="38" y="29"/>
                    <a:pt x="38" y="19"/>
                  </a:cubicBezTo>
                  <a:cubicBezTo>
                    <a:pt x="38" y="9"/>
                    <a:pt x="2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30"/>
                    <a:pt x="9" y="38"/>
                    <a:pt x="19" y="38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2865779" y="5335302"/>
              <a:ext cx="95169" cy="95169"/>
            </a:xfrm>
            <a:custGeom>
              <a:avLst/>
              <a:gdLst/>
              <a:ahLst/>
              <a:cxnLst/>
              <a:rect l="l" t="t" r="r" b="b"/>
              <a:pathLst>
                <a:path w="30" h="30" extrusionOk="0">
                  <a:moveTo>
                    <a:pt x="15" y="30"/>
                  </a:moveTo>
                  <a:cubicBezTo>
                    <a:pt x="24" y="30"/>
                    <a:pt x="30" y="24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2782674" y="5864762"/>
              <a:ext cx="261300" cy="258600"/>
            </a:xfrm>
            <a:prstGeom prst="ellipse">
              <a:avLst/>
            </a:pr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2821547" y="5596681"/>
              <a:ext cx="187656" cy="188997"/>
            </a:xfrm>
            <a:custGeom>
              <a:avLst/>
              <a:gdLst/>
              <a:ahLst/>
              <a:cxnLst/>
              <a:rect l="l" t="t" r="r" b="b"/>
              <a:pathLst>
                <a:path w="59" h="59" extrusionOk="0">
                  <a:moveTo>
                    <a:pt x="29" y="59"/>
                  </a:moveTo>
                  <a:cubicBezTo>
                    <a:pt x="46" y="59"/>
                    <a:pt x="59" y="45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9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5210143" y="6772214"/>
              <a:ext cx="270761" cy="85786"/>
            </a:xfrm>
            <a:custGeom>
              <a:avLst/>
              <a:gdLst/>
              <a:ahLst/>
              <a:cxnLst/>
              <a:rect l="l" t="t" r="r" b="b"/>
              <a:pathLst>
                <a:path w="85" h="27" extrusionOk="0">
                  <a:moveTo>
                    <a:pt x="48" y="2"/>
                  </a:moveTo>
                  <a:cubicBezTo>
                    <a:pt x="28" y="0"/>
                    <a:pt x="11" y="9"/>
                    <a:pt x="0" y="27"/>
                  </a:cubicBezTo>
                  <a:cubicBezTo>
                    <a:pt x="85" y="27"/>
                    <a:pt x="85" y="27"/>
                    <a:pt x="85" y="27"/>
                  </a:cubicBezTo>
                  <a:cubicBezTo>
                    <a:pt x="79" y="14"/>
                    <a:pt x="66" y="4"/>
                    <a:pt x="48" y="2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6778413" y="6813766"/>
              <a:ext cx="178274" cy="44234"/>
            </a:xfrm>
            <a:custGeom>
              <a:avLst/>
              <a:gdLst/>
              <a:ahLst/>
              <a:cxnLst/>
              <a:rect l="l" t="t" r="r" b="b"/>
              <a:pathLst>
                <a:path w="56" h="14" extrusionOk="0">
                  <a:moveTo>
                    <a:pt x="28" y="0"/>
                  </a:moveTo>
                  <a:cubicBezTo>
                    <a:pt x="17" y="0"/>
                    <a:pt x="6" y="5"/>
                    <a:pt x="0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49" y="6"/>
                    <a:pt x="39" y="1"/>
                    <a:pt x="28" y="0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7093407" y="6823150"/>
              <a:ext cx="152806" cy="34850"/>
            </a:xfrm>
            <a:custGeom>
              <a:avLst/>
              <a:gdLst/>
              <a:ahLst/>
              <a:cxnLst/>
              <a:rect l="l" t="t" r="r" b="b"/>
              <a:pathLst>
                <a:path w="48" h="11" extrusionOk="0">
                  <a:moveTo>
                    <a:pt x="0" y="11"/>
                  </a:moveTo>
                  <a:cubicBezTo>
                    <a:pt x="48" y="11"/>
                    <a:pt x="48" y="11"/>
                    <a:pt x="48" y="11"/>
                  </a:cubicBezTo>
                  <a:cubicBezTo>
                    <a:pt x="42" y="4"/>
                    <a:pt x="33" y="0"/>
                    <a:pt x="24" y="1"/>
                  </a:cubicBezTo>
                  <a:cubicBezTo>
                    <a:pt x="15" y="1"/>
                    <a:pt x="6" y="4"/>
                    <a:pt x="0" y="11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6460737" y="6803043"/>
              <a:ext cx="199720" cy="54957"/>
            </a:xfrm>
            <a:custGeom>
              <a:avLst/>
              <a:gdLst/>
              <a:ahLst/>
              <a:cxnLst/>
              <a:rect l="l" t="t" r="r" b="b"/>
              <a:pathLst>
                <a:path w="63" h="17" extrusionOk="0">
                  <a:moveTo>
                    <a:pt x="32" y="1"/>
                  </a:moveTo>
                  <a:cubicBezTo>
                    <a:pt x="19" y="0"/>
                    <a:pt x="8" y="7"/>
                    <a:pt x="0" y="17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56" y="7"/>
                    <a:pt x="45" y="1"/>
                    <a:pt x="32" y="1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7415104" y="6835213"/>
              <a:ext cx="120636" cy="22787"/>
            </a:xfrm>
            <a:custGeom>
              <a:avLst/>
              <a:gdLst/>
              <a:ahLst/>
              <a:cxnLst/>
              <a:rect l="l" t="t" r="r" b="b"/>
              <a:pathLst>
                <a:path w="38" h="7" extrusionOk="0">
                  <a:moveTo>
                    <a:pt x="0" y="7"/>
                  </a:moveTo>
                  <a:cubicBezTo>
                    <a:pt x="38" y="7"/>
                    <a:pt x="38" y="7"/>
                    <a:pt x="38" y="7"/>
                  </a:cubicBezTo>
                  <a:cubicBezTo>
                    <a:pt x="33" y="2"/>
                    <a:pt x="26" y="0"/>
                    <a:pt x="19" y="0"/>
                  </a:cubicBezTo>
                  <a:cubicBezTo>
                    <a:pt x="11" y="0"/>
                    <a:pt x="5" y="2"/>
                    <a:pt x="0" y="7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1"/>
            <p:cNvSpPr/>
            <p:nvPr/>
          </p:nvSpPr>
          <p:spPr>
            <a:xfrm>
              <a:off x="6148424" y="6797681"/>
              <a:ext cx="219826" cy="60319"/>
            </a:xfrm>
            <a:custGeom>
              <a:avLst/>
              <a:gdLst/>
              <a:ahLst/>
              <a:cxnLst/>
              <a:rect l="l" t="t" r="r" b="b"/>
              <a:pathLst>
                <a:path w="69" h="19" extrusionOk="0">
                  <a:moveTo>
                    <a:pt x="35" y="0"/>
                  </a:moveTo>
                  <a:cubicBezTo>
                    <a:pt x="20" y="0"/>
                    <a:pt x="7" y="7"/>
                    <a:pt x="0" y="19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62" y="7"/>
                    <a:pt x="49" y="0"/>
                    <a:pt x="35" y="0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5525137" y="6781597"/>
              <a:ext cx="251996" cy="76403"/>
            </a:xfrm>
            <a:custGeom>
              <a:avLst/>
              <a:gdLst/>
              <a:ahLst/>
              <a:cxnLst/>
              <a:rect l="l" t="t" r="r" b="b"/>
              <a:pathLst>
                <a:path w="79" h="24" extrusionOk="0">
                  <a:moveTo>
                    <a:pt x="38" y="0"/>
                  </a:moveTo>
                  <a:cubicBezTo>
                    <a:pt x="22" y="1"/>
                    <a:pt x="9" y="9"/>
                    <a:pt x="0" y="24"/>
                  </a:cubicBezTo>
                  <a:cubicBezTo>
                    <a:pt x="79" y="24"/>
                    <a:pt x="79" y="24"/>
                    <a:pt x="79" y="24"/>
                  </a:cubicBezTo>
                  <a:cubicBezTo>
                    <a:pt x="71" y="9"/>
                    <a:pt x="55" y="0"/>
                    <a:pt x="38" y="0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8073241" y="6855319"/>
              <a:ext cx="16085" cy="268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0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1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5833429" y="6777576"/>
              <a:ext cx="242613" cy="80424"/>
            </a:xfrm>
            <a:custGeom>
              <a:avLst/>
              <a:gdLst/>
              <a:ahLst/>
              <a:cxnLst/>
              <a:rect l="l" t="t" r="r" b="b"/>
              <a:pathLst>
                <a:path w="76" h="25" extrusionOk="0">
                  <a:moveTo>
                    <a:pt x="27" y="5"/>
                  </a:moveTo>
                  <a:cubicBezTo>
                    <a:pt x="27" y="5"/>
                    <a:pt x="27" y="5"/>
                    <a:pt x="27" y="5"/>
                  </a:cubicBezTo>
                  <a:cubicBezTo>
                    <a:pt x="16" y="8"/>
                    <a:pt x="6" y="15"/>
                    <a:pt x="0" y="25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66" y="8"/>
                    <a:pt x="46" y="0"/>
                    <a:pt x="27" y="5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7735460" y="6844596"/>
              <a:ext cx="85786" cy="13404"/>
            </a:xfrm>
            <a:custGeom>
              <a:avLst/>
              <a:gdLst/>
              <a:ahLst/>
              <a:cxnLst/>
              <a:rect l="l" t="t" r="r" b="b"/>
              <a:pathLst>
                <a:path w="27" h="4" extrusionOk="0">
                  <a:moveTo>
                    <a:pt x="0" y="4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3" y="1"/>
                    <a:pt x="18" y="0"/>
                    <a:pt x="13" y="0"/>
                  </a:cubicBezTo>
                  <a:cubicBezTo>
                    <a:pt x="8" y="0"/>
                    <a:pt x="3" y="1"/>
                    <a:pt x="0" y="4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1568270" y="5559150"/>
              <a:ext cx="264060" cy="264060"/>
            </a:xfrm>
            <a:custGeom>
              <a:avLst/>
              <a:gdLst/>
              <a:ahLst/>
              <a:cxnLst/>
              <a:rect l="l" t="t" r="r" b="b"/>
              <a:pathLst>
                <a:path w="83" h="83" extrusionOk="0">
                  <a:moveTo>
                    <a:pt x="42" y="82"/>
                  </a:moveTo>
                  <a:cubicBezTo>
                    <a:pt x="65" y="82"/>
                    <a:pt x="83" y="64"/>
                    <a:pt x="83" y="41"/>
                  </a:cubicBezTo>
                  <a:cubicBezTo>
                    <a:pt x="83" y="18"/>
                    <a:pt x="64" y="0"/>
                    <a:pt x="41" y="0"/>
                  </a:cubicBezTo>
                  <a:cubicBezTo>
                    <a:pt x="19" y="0"/>
                    <a:pt x="0" y="19"/>
                    <a:pt x="0" y="41"/>
                  </a:cubicBezTo>
                  <a:cubicBezTo>
                    <a:pt x="1" y="64"/>
                    <a:pt x="19" y="83"/>
                    <a:pt x="42" y="82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1"/>
            <p:cNvSpPr/>
            <p:nvPr/>
          </p:nvSpPr>
          <p:spPr>
            <a:xfrm>
              <a:off x="1651375" y="5028351"/>
              <a:ext cx="101871" cy="99190"/>
            </a:xfrm>
            <a:custGeom>
              <a:avLst/>
              <a:gdLst/>
              <a:ahLst/>
              <a:cxnLst/>
              <a:rect l="l" t="t" r="r" b="b"/>
              <a:pathLst>
                <a:path w="32" h="31" extrusionOk="0">
                  <a:moveTo>
                    <a:pt x="16" y="31"/>
                  </a:moveTo>
                  <a:cubicBezTo>
                    <a:pt x="24" y="31"/>
                    <a:pt x="31" y="25"/>
                    <a:pt x="31" y="16"/>
                  </a:cubicBezTo>
                  <a:cubicBezTo>
                    <a:pt x="32" y="7"/>
                    <a:pt x="25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4"/>
                    <a:pt x="7" y="31"/>
                    <a:pt x="16" y="31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11"/>
            <p:cNvSpPr/>
            <p:nvPr/>
          </p:nvSpPr>
          <p:spPr>
            <a:xfrm>
              <a:off x="3097669" y="5871463"/>
              <a:ext cx="245294" cy="245294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39" y="77"/>
                  </a:moveTo>
                  <a:cubicBezTo>
                    <a:pt x="60" y="76"/>
                    <a:pt x="77" y="59"/>
                    <a:pt x="76" y="38"/>
                  </a:cubicBezTo>
                  <a:cubicBezTo>
                    <a:pt x="76" y="16"/>
                    <a:pt x="58" y="0"/>
                    <a:pt x="37" y="0"/>
                  </a:cubicBezTo>
                  <a:cubicBezTo>
                    <a:pt x="16" y="1"/>
                    <a:pt x="0" y="18"/>
                    <a:pt x="0" y="39"/>
                  </a:cubicBezTo>
                  <a:cubicBezTo>
                    <a:pt x="1" y="60"/>
                    <a:pt x="18" y="77"/>
                    <a:pt x="39" y="77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1605802" y="5287048"/>
              <a:ext cx="191678" cy="191678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30" y="60"/>
                  </a:moveTo>
                  <a:cubicBezTo>
                    <a:pt x="46" y="60"/>
                    <a:pt x="60" y="46"/>
                    <a:pt x="59" y="30"/>
                  </a:cubicBezTo>
                  <a:cubicBezTo>
                    <a:pt x="59" y="14"/>
                    <a:pt x="46" y="0"/>
                    <a:pt x="29" y="0"/>
                  </a:cubicBez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0"/>
                    <a:pt x="30" y="60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1377933" y="4754909"/>
              <a:ext cx="37531" cy="37531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6" y="11"/>
                  </a:moveTo>
                  <a:cubicBezTo>
                    <a:pt x="9" y="12"/>
                    <a:pt x="12" y="9"/>
                    <a:pt x="11" y="6"/>
                  </a:cubicBezTo>
                  <a:cubicBezTo>
                    <a:pt x="11" y="3"/>
                    <a:pt x="9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1"/>
                    <a:pt x="6" y="11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1288127" y="5277665"/>
              <a:ext cx="213124" cy="210444"/>
            </a:xfrm>
            <a:custGeom>
              <a:avLst/>
              <a:gdLst/>
              <a:ahLst/>
              <a:cxnLst/>
              <a:rect l="l" t="t" r="r" b="b"/>
              <a:pathLst>
                <a:path w="67" h="66" extrusionOk="0">
                  <a:moveTo>
                    <a:pt x="34" y="66"/>
                  </a:moveTo>
                  <a:cubicBezTo>
                    <a:pt x="52" y="66"/>
                    <a:pt x="67" y="51"/>
                    <a:pt x="67" y="33"/>
                  </a:cubicBezTo>
                  <a:cubicBezTo>
                    <a:pt x="67" y="14"/>
                    <a:pt x="52" y="0"/>
                    <a:pt x="34" y="0"/>
                  </a:cubicBezTo>
                  <a:cubicBezTo>
                    <a:pt x="15" y="0"/>
                    <a:pt x="0" y="15"/>
                    <a:pt x="1" y="33"/>
                  </a:cubicBezTo>
                  <a:cubicBezTo>
                    <a:pt x="1" y="51"/>
                    <a:pt x="16" y="66"/>
                    <a:pt x="34" y="66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1062939" y="4741505"/>
              <a:ext cx="60319" cy="6031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1" y="18"/>
                  </a:moveTo>
                  <a:cubicBezTo>
                    <a:pt x="15" y="18"/>
                    <a:pt x="19" y="14"/>
                    <a:pt x="18" y="9"/>
                  </a:cubicBezTo>
                  <a:cubicBezTo>
                    <a:pt x="18" y="4"/>
                    <a:pt x="13" y="0"/>
                    <a:pt x="9" y="1"/>
                  </a:cubicBezTo>
                  <a:cubicBezTo>
                    <a:pt x="4" y="1"/>
                    <a:pt x="0" y="6"/>
                    <a:pt x="1" y="11"/>
                  </a:cubicBezTo>
                  <a:cubicBezTo>
                    <a:pt x="1" y="16"/>
                    <a:pt x="6" y="19"/>
                    <a:pt x="11" y="18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1332360" y="5016287"/>
              <a:ext cx="124658" cy="124658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0" y="39"/>
                  </a:moveTo>
                  <a:cubicBezTo>
                    <a:pt x="31" y="39"/>
                    <a:pt x="39" y="31"/>
                    <a:pt x="39" y="20"/>
                  </a:cubicBezTo>
                  <a:cubicBezTo>
                    <a:pt x="39" y="9"/>
                    <a:pt x="31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0"/>
                    <a:pt x="9" y="39"/>
                    <a:pt x="20" y="39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11"/>
            <p:cNvSpPr/>
            <p:nvPr/>
          </p:nvSpPr>
          <p:spPr>
            <a:xfrm>
              <a:off x="2194238" y="5573894"/>
              <a:ext cx="229209" cy="230549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6" y="72"/>
                  </a:moveTo>
                  <a:cubicBezTo>
                    <a:pt x="55" y="72"/>
                    <a:pt x="72" y="55"/>
                    <a:pt x="72" y="36"/>
                  </a:cubicBezTo>
                  <a:cubicBezTo>
                    <a:pt x="71" y="16"/>
                    <a:pt x="55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11"/>
            <p:cNvSpPr/>
            <p:nvPr/>
          </p:nvSpPr>
          <p:spPr>
            <a:xfrm>
              <a:off x="1883265" y="5568532"/>
              <a:ext cx="241272" cy="245294"/>
            </a:xfrm>
            <a:custGeom>
              <a:avLst/>
              <a:gdLst/>
              <a:ahLst/>
              <a:cxnLst/>
              <a:rect l="l" t="t" r="r" b="b"/>
              <a:pathLst>
                <a:path w="76" h="77" extrusionOk="0">
                  <a:moveTo>
                    <a:pt x="38" y="77"/>
                  </a:moveTo>
                  <a:cubicBezTo>
                    <a:pt x="59" y="77"/>
                    <a:pt x="76" y="59"/>
                    <a:pt x="76" y="38"/>
                  </a:cubicBezTo>
                  <a:cubicBezTo>
                    <a:pt x="76" y="17"/>
                    <a:pt x="59" y="0"/>
                    <a:pt x="38" y="0"/>
                  </a:cubicBezTo>
                  <a:cubicBezTo>
                    <a:pt x="16" y="0"/>
                    <a:pt x="0" y="17"/>
                    <a:pt x="0" y="38"/>
                  </a:cubicBezTo>
                  <a:cubicBezTo>
                    <a:pt x="0" y="59"/>
                    <a:pt x="16" y="76"/>
                    <a:pt x="38" y="77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11"/>
            <p:cNvSpPr/>
            <p:nvPr/>
          </p:nvSpPr>
          <p:spPr>
            <a:xfrm>
              <a:off x="2233110" y="5309835"/>
              <a:ext cx="146104" cy="146104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23" y="46"/>
                  </a:move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ubicBezTo>
                    <a:pt x="10" y="0"/>
                    <a:pt x="0" y="11"/>
                    <a:pt x="0" y="23"/>
                  </a:cubicBezTo>
                  <a:cubicBezTo>
                    <a:pt x="0" y="36"/>
                    <a:pt x="11" y="46"/>
                    <a:pt x="23" y="46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11"/>
            <p:cNvSpPr/>
            <p:nvPr/>
          </p:nvSpPr>
          <p:spPr>
            <a:xfrm>
              <a:off x="1962348" y="5041755"/>
              <a:ext cx="80424" cy="76403"/>
            </a:xfrm>
            <a:custGeom>
              <a:avLst/>
              <a:gdLst/>
              <a:ahLst/>
              <a:cxnLst/>
              <a:rect l="l" t="t" r="r" b="b"/>
              <a:pathLst>
                <a:path w="25" h="24" extrusionOk="0">
                  <a:moveTo>
                    <a:pt x="13" y="24"/>
                  </a:moveTo>
                  <a:cubicBezTo>
                    <a:pt x="19" y="24"/>
                    <a:pt x="25" y="18"/>
                    <a:pt x="25" y="12"/>
                  </a:cubicBezTo>
                  <a:cubicBezTo>
                    <a:pt x="25" y="5"/>
                    <a:pt x="20" y="0"/>
                    <a:pt x="13" y="0"/>
                  </a:cubicBezTo>
                  <a:cubicBezTo>
                    <a:pt x="6" y="0"/>
                    <a:pt x="1" y="5"/>
                    <a:pt x="1" y="11"/>
                  </a:cubicBezTo>
                  <a:cubicBezTo>
                    <a:pt x="0" y="18"/>
                    <a:pt x="6" y="24"/>
                    <a:pt x="13" y="24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11"/>
            <p:cNvSpPr/>
            <p:nvPr/>
          </p:nvSpPr>
          <p:spPr>
            <a:xfrm>
              <a:off x="1918116" y="5296431"/>
              <a:ext cx="171571" cy="172912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54"/>
                  </a:moveTo>
                  <a:cubicBezTo>
                    <a:pt x="42" y="54"/>
                    <a:pt x="54" y="41"/>
                    <a:pt x="53" y="27"/>
                  </a:cubicBezTo>
                  <a:cubicBezTo>
                    <a:pt x="53" y="12"/>
                    <a:pt x="41" y="0"/>
                    <a:pt x="27" y="1"/>
                  </a:cubicBezTo>
                  <a:cubicBezTo>
                    <a:pt x="12" y="1"/>
                    <a:pt x="0" y="13"/>
                    <a:pt x="0" y="27"/>
                  </a:cubicBezTo>
                  <a:cubicBezTo>
                    <a:pt x="1" y="42"/>
                    <a:pt x="13" y="54"/>
                    <a:pt x="27" y="54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11"/>
            <p:cNvSpPr/>
            <p:nvPr/>
          </p:nvSpPr>
          <p:spPr>
            <a:xfrm>
              <a:off x="76403" y="4970713"/>
              <a:ext cx="213124" cy="214464"/>
            </a:xfrm>
            <a:custGeom>
              <a:avLst/>
              <a:gdLst/>
              <a:ahLst/>
              <a:cxnLst/>
              <a:rect l="l" t="t" r="r" b="b"/>
              <a:pathLst>
                <a:path w="67" h="67" extrusionOk="0">
                  <a:moveTo>
                    <a:pt x="33" y="67"/>
                  </a:moveTo>
                  <a:cubicBezTo>
                    <a:pt x="52" y="67"/>
                    <a:pt x="67" y="52"/>
                    <a:pt x="66" y="33"/>
                  </a:cubicBezTo>
                  <a:cubicBezTo>
                    <a:pt x="66" y="15"/>
                    <a:pt x="51" y="0"/>
                    <a:pt x="33" y="0"/>
                  </a:cubicBezTo>
                  <a:cubicBezTo>
                    <a:pt x="14" y="0"/>
                    <a:pt x="0" y="15"/>
                    <a:pt x="0" y="34"/>
                  </a:cubicBezTo>
                  <a:cubicBezTo>
                    <a:pt x="0" y="52"/>
                    <a:pt x="15" y="67"/>
                    <a:pt x="33" y="67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11"/>
            <p:cNvSpPr/>
            <p:nvPr/>
          </p:nvSpPr>
          <p:spPr>
            <a:xfrm>
              <a:off x="1017365" y="5002883"/>
              <a:ext cx="150125" cy="15012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3" y="47"/>
                  </a:move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7"/>
                    <a:pt x="23" y="47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11"/>
            <p:cNvSpPr/>
            <p:nvPr/>
          </p:nvSpPr>
          <p:spPr>
            <a:xfrm>
              <a:off x="159508" y="4447956"/>
              <a:ext cx="41553" cy="41553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6" y="13"/>
                  </a:moveTo>
                  <a:cubicBezTo>
                    <a:pt x="10" y="13"/>
                    <a:pt x="13" y="10"/>
                    <a:pt x="13" y="7"/>
                  </a:cubicBezTo>
                  <a:cubicBezTo>
                    <a:pt x="13" y="3"/>
                    <a:pt x="10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10"/>
                    <a:pt x="2" y="13"/>
                    <a:pt x="6" y="13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11"/>
            <p:cNvSpPr/>
            <p:nvPr/>
          </p:nvSpPr>
          <p:spPr>
            <a:xfrm>
              <a:off x="388717" y="4981436"/>
              <a:ext cx="193018" cy="194359"/>
            </a:xfrm>
            <a:custGeom>
              <a:avLst/>
              <a:gdLst/>
              <a:ahLst/>
              <a:cxnLst/>
              <a:rect l="l" t="t" r="r" b="b"/>
              <a:pathLst>
                <a:path w="61" h="61" extrusionOk="0">
                  <a:moveTo>
                    <a:pt x="30" y="61"/>
                  </a:moveTo>
                  <a:cubicBezTo>
                    <a:pt x="47" y="61"/>
                    <a:pt x="61" y="48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3" y="61"/>
                    <a:pt x="30" y="61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11"/>
            <p:cNvSpPr/>
            <p:nvPr/>
          </p:nvSpPr>
          <p:spPr>
            <a:xfrm>
              <a:off x="432950" y="4722739"/>
              <a:ext cx="104551" cy="104551"/>
            </a:xfrm>
            <a:custGeom>
              <a:avLst/>
              <a:gdLst/>
              <a:ahLst/>
              <a:cxnLst/>
              <a:rect l="l" t="t" r="r" b="b"/>
              <a:pathLst>
                <a:path w="33" h="33" extrusionOk="0">
                  <a:moveTo>
                    <a:pt x="17" y="33"/>
                  </a:moveTo>
                  <a:cubicBezTo>
                    <a:pt x="26" y="33"/>
                    <a:pt x="33" y="25"/>
                    <a:pt x="33" y="16"/>
                  </a:cubicBezTo>
                  <a:cubicBezTo>
                    <a:pt x="33" y="7"/>
                    <a:pt x="25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6"/>
                    <a:pt x="7" y="33"/>
                    <a:pt x="17" y="33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11"/>
            <p:cNvSpPr/>
            <p:nvPr/>
          </p:nvSpPr>
          <p:spPr>
            <a:xfrm>
              <a:off x="113935" y="4709335"/>
              <a:ext cx="131359" cy="131359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20" y="41"/>
                  </a:moveTo>
                  <a:cubicBezTo>
                    <a:pt x="32" y="41"/>
                    <a:pt x="41" y="31"/>
                    <a:pt x="41" y="20"/>
                  </a:cubicBezTo>
                  <a:cubicBezTo>
                    <a:pt x="41" y="9"/>
                    <a:pt x="31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2"/>
                    <a:pt x="9" y="40"/>
                    <a:pt x="20" y="41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1"/>
            <p:cNvSpPr/>
            <p:nvPr/>
          </p:nvSpPr>
          <p:spPr>
            <a:xfrm>
              <a:off x="2277343" y="5051137"/>
              <a:ext cx="57638" cy="57638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10" y="17"/>
                  </a:moveTo>
                  <a:cubicBezTo>
                    <a:pt x="15" y="17"/>
                    <a:pt x="18" y="13"/>
                    <a:pt x="18" y="8"/>
                  </a:cubicBezTo>
                  <a:cubicBezTo>
                    <a:pt x="18" y="3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10" y="17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1"/>
            <p:cNvSpPr/>
            <p:nvPr/>
          </p:nvSpPr>
          <p:spPr>
            <a:xfrm>
              <a:off x="352526" y="5249517"/>
              <a:ext cx="264000" cy="268200"/>
            </a:xfrm>
            <a:prstGeom prst="ellipse">
              <a:avLst/>
            </a:pr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1"/>
            <p:cNvSpPr/>
            <p:nvPr/>
          </p:nvSpPr>
          <p:spPr>
            <a:xfrm>
              <a:off x="747944" y="4732121"/>
              <a:ext cx="79084" cy="79084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13" y="25"/>
                  </a:moveTo>
                  <a:cubicBezTo>
                    <a:pt x="19" y="25"/>
                    <a:pt x="25" y="20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0" y="20"/>
                    <a:pt x="6" y="25"/>
                    <a:pt x="13" y="25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1"/>
            <p:cNvSpPr/>
            <p:nvPr/>
          </p:nvSpPr>
          <p:spPr>
            <a:xfrm>
              <a:off x="977153" y="5268282"/>
              <a:ext cx="231890" cy="229209"/>
            </a:xfrm>
            <a:custGeom>
              <a:avLst/>
              <a:gdLst/>
              <a:ahLst/>
              <a:cxnLst/>
              <a:rect l="l" t="t" r="r" b="b"/>
              <a:pathLst>
                <a:path w="73" h="72" extrusionOk="0">
                  <a:moveTo>
                    <a:pt x="36" y="72"/>
                  </a:moveTo>
                  <a:cubicBezTo>
                    <a:pt x="56" y="72"/>
                    <a:pt x="72" y="56"/>
                    <a:pt x="73" y="36"/>
                  </a:cubicBezTo>
                  <a:cubicBezTo>
                    <a:pt x="73" y="16"/>
                    <a:pt x="57" y="0"/>
                    <a:pt x="37" y="0"/>
                  </a:cubicBezTo>
                  <a:cubicBezTo>
                    <a:pt x="17" y="0"/>
                    <a:pt x="1" y="16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1"/>
            <p:cNvSpPr/>
            <p:nvPr/>
          </p:nvSpPr>
          <p:spPr>
            <a:xfrm>
              <a:off x="699690" y="4993500"/>
              <a:ext cx="175593" cy="172912"/>
            </a:xfrm>
            <a:custGeom>
              <a:avLst/>
              <a:gdLst/>
              <a:ahLst/>
              <a:cxnLst/>
              <a:rect l="l" t="t" r="r" b="b"/>
              <a:pathLst>
                <a:path w="55" h="54" extrusionOk="0">
                  <a:moveTo>
                    <a:pt x="28" y="54"/>
                  </a:moveTo>
                  <a:cubicBezTo>
                    <a:pt x="43" y="54"/>
                    <a:pt x="55" y="41"/>
                    <a:pt x="54" y="26"/>
                  </a:cubicBezTo>
                  <a:cubicBezTo>
                    <a:pt x="54" y="11"/>
                    <a:pt x="42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1" y="42"/>
                    <a:pt x="13" y="54"/>
                    <a:pt x="28" y="54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11"/>
            <p:cNvSpPr/>
            <p:nvPr/>
          </p:nvSpPr>
          <p:spPr>
            <a:xfrm>
              <a:off x="664839" y="5258900"/>
              <a:ext cx="247975" cy="247975"/>
            </a:xfrm>
            <a:custGeom>
              <a:avLst/>
              <a:gdLst/>
              <a:ahLst/>
              <a:cxnLst/>
              <a:rect l="l" t="t" r="r" b="b"/>
              <a:pathLst>
                <a:path w="78" h="78" extrusionOk="0">
                  <a:moveTo>
                    <a:pt x="39" y="78"/>
                  </a:moveTo>
                  <a:cubicBezTo>
                    <a:pt x="60" y="78"/>
                    <a:pt x="78" y="60"/>
                    <a:pt x="77" y="39"/>
                  </a:cubicBezTo>
                  <a:cubicBezTo>
                    <a:pt x="77" y="17"/>
                    <a:pt x="60" y="0"/>
                    <a:pt x="39" y="0"/>
                  </a:cubicBezTo>
                  <a:cubicBezTo>
                    <a:pt x="17" y="0"/>
                    <a:pt x="0" y="18"/>
                    <a:pt x="0" y="39"/>
                  </a:cubicBezTo>
                  <a:cubicBezTo>
                    <a:pt x="0" y="61"/>
                    <a:pt x="17" y="78"/>
                    <a:pt x="39" y="78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474502" y="4454658"/>
              <a:ext cx="21446" cy="25468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3" y="7"/>
                  </a:moveTo>
                  <a:cubicBezTo>
                    <a:pt x="5" y="8"/>
                    <a:pt x="7" y="6"/>
                    <a:pt x="6" y="4"/>
                  </a:cubicBezTo>
                  <a:cubicBezTo>
                    <a:pt x="6" y="3"/>
                    <a:pt x="5" y="2"/>
                    <a:pt x="3" y="0"/>
                  </a:cubicBezTo>
                  <a:cubicBezTo>
                    <a:pt x="2" y="2"/>
                    <a:pt x="0" y="3"/>
                    <a:pt x="0" y="4"/>
                  </a:cubicBezTo>
                  <a:cubicBezTo>
                    <a:pt x="1" y="5"/>
                    <a:pt x="2" y="7"/>
                    <a:pt x="3" y="7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0" y="5312516"/>
              <a:ext cx="28149" cy="14342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0" y="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8" y="30"/>
                    <a:pt x="9" y="15"/>
                    <a:pt x="0" y="0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4399199" y="5654318"/>
              <a:ext cx="69701" cy="67020"/>
            </a:xfrm>
            <a:custGeom>
              <a:avLst/>
              <a:gdLst/>
              <a:ahLst/>
              <a:cxnLst/>
              <a:rect l="l" t="t" r="r" b="b"/>
              <a:pathLst>
                <a:path w="22" h="21" extrusionOk="0">
                  <a:moveTo>
                    <a:pt x="11" y="21"/>
                  </a:moveTo>
                  <a:cubicBezTo>
                    <a:pt x="17" y="21"/>
                    <a:pt x="22" y="16"/>
                    <a:pt x="22" y="10"/>
                  </a:cubicBezTo>
                  <a:cubicBezTo>
                    <a:pt x="21" y="4"/>
                    <a:pt x="17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6" y="21"/>
                    <a:pt x="11" y="21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1"/>
            <p:cNvSpPr/>
            <p:nvPr/>
          </p:nvSpPr>
          <p:spPr>
            <a:xfrm>
              <a:off x="4354966" y="5913016"/>
              <a:ext cx="162189" cy="162189"/>
            </a:xfrm>
            <a:custGeom>
              <a:avLst/>
              <a:gdLst/>
              <a:ahLst/>
              <a:cxnLst/>
              <a:rect l="l" t="t" r="r" b="b"/>
              <a:pathLst>
                <a:path w="51" h="51" extrusionOk="0">
                  <a:moveTo>
                    <a:pt x="25" y="51"/>
                  </a:moveTo>
                  <a:cubicBezTo>
                    <a:pt x="39" y="51"/>
                    <a:pt x="51" y="40"/>
                    <a:pt x="51" y="25"/>
                  </a:cubicBezTo>
                  <a:cubicBezTo>
                    <a:pt x="51" y="12"/>
                    <a:pt x="39" y="0"/>
                    <a:pt x="25" y="0"/>
                  </a:cubicBezTo>
                  <a:cubicBezTo>
                    <a:pt x="12" y="0"/>
                    <a:pt x="1" y="11"/>
                    <a:pt x="0" y="25"/>
                  </a:cubicBezTo>
                  <a:cubicBezTo>
                    <a:pt x="0" y="39"/>
                    <a:pt x="11" y="50"/>
                    <a:pt x="25" y="51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4669960" y="5925079"/>
              <a:ext cx="139402" cy="138062"/>
            </a:xfrm>
            <a:custGeom>
              <a:avLst/>
              <a:gdLst/>
              <a:ahLst/>
              <a:cxnLst/>
              <a:rect l="l" t="t" r="r" b="b"/>
              <a:pathLst>
                <a:path w="44" h="43" extrusionOk="0">
                  <a:moveTo>
                    <a:pt x="22" y="43"/>
                  </a:moveTo>
                  <a:cubicBezTo>
                    <a:pt x="33" y="43"/>
                    <a:pt x="43" y="33"/>
                    <a:pt x="43" y="22"/>
                  </a:cubicBezTo>
                  <a:cubicBezTo>
                    <a:pt x="44" y="10"/>
                    <a:pt x="34" y="0"/>
                    <a:pt x="22" y="0"/>
                  </a:cubicBezTo>
                  <a:cubicBezTo>
                    <a:pt x="10" y="0"/>
                    <a:pt x="0" y="9"/>
                    <a:pt x="0" y="22"/>
                  </a:cubicBezTo>
                  <a:cubicBezTo>
                    <a:pt x="0" y="33"/>
                    <a:pt x="10" y="43"/>
                    <a:pt x="22" y="43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1"/>
            <p:cNvSpPr/>
            <p:nvPr/>
          </p:nvSpPr>
          <p:spPr>
            <a:xfrm>
              <a:off x="4628408" y="6187798"/>
              <a:ext cx="219826" cy="222507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34" y="69"/>
                  </a:moveTo>
                  <a:cubicBezTo>
                    <a:pt x="54" y="70"/>
                    <a:pt x="69" y="54"/>
                    <a:pt x="69" y="35"/>
                  </a:cubicBezTo>
                  <a:cubicBezTo>
                    <a:pt x="69" y="16"/>
                    <a:pt x="54" y="0"/>
                    <a:pt x="35" y="0"/>
                  </a:cubicBez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69"/>
                    <a:pt x="34" y="69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1"/>
            <p:cNvSpPr/>
            <p:nvPr/>
          </p:nvSpPr>
          <p:spPr>
            <a:xfrm>
              <a:off x="4714194" y="5663701"/>
              <a:ext cx="48254" cy="4825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7" y="15"/>
                  </a:moveTo>
                  <a:cubicBezTo>
                    <a:pt x="12" y="15"/>
                    <a:pt x="15" y="12"/>
                    <a:pt x="15" y="8"/>
                  </a:cubicBezTo>
                  <a:cubicBezTo>
                    <a:pt x="15" y="4"/>
                    <a:pt x="12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5"/>
                    <a:pt x="7" y="15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1"/>
            <p:cNvSpPr/>
            <p:nvPr/>
          </p:nvSpPr>
          <p:spPr>
            <a:xfrm>
              <a:off x="4316094" y="6177075"/>
              <a:ext cx="238592" cy="239932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38" y="75"/>
                  </a:moveTo>
                  <a:cubicBezTo>
                    <a:pt x="58" y="75"/>
                    <a:pt x="75" y="59"/>
                    <a:pt x="75" y="38"/>
                  </a:cubicBezTo>
                  <a:cubicBezTo>
                    <a:pt x="75" y="17"/>
                    <a:pt x="58" y="0"/>
                    <a:pt x="37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59"/>
                    <a:pt x="17" y="75"/>
                    <a:pt x="38" y="75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1"/>
            <p:cNvSpPr/>
            <p:nvPr/>
          </p:nvSpPr>
          <p:spPr>
            <a:xfrm>
              <a:off x="4084205" y="5640914"/>
              <a:ext cx="92488" cy="92488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4" y="29"/>
                  </a:moveTo>
                  <a:cubicBezTo>
                    <a:pt x="22" y="29"/>
                    <a:pt x="29" y="23"/>
                    <a:pt x="29" y="15"/>
                  </a:cubicBezTo>
                  <a:cubicBezTo>
                    <a:pt x="29" y="7"/>
                    <a:pt x="23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22"/>
                    <a:pt x="7" y="29"/>
                    <a:pt x="14" y="29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1"/>
            <p:cNvSpPr/>
            <p:nvPr/>
          </p:nvSpPr>
          <p:spPr>
            <a:xfrm>
              <a:off x="3769210" y="5628851"/>
              <a:ext cx="117900" cy="117900"/>
            </a:xfrm>
            <a:prstGeom prst="ellipse">
              <a:avLst/>
            </a:pr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1"/>
            <p:cNvSpPr/>
            <p:nvPr/>
          </p:nvSpPr>
          <p:spPr>
            <a:xfrm>
              <a:off x="3813444" y="5367472"/>
              <a:ext cx="29489" cy="3083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4" y="10"/>
                  </a:moveTo>
                  <a:cubicBezTo>
                    <a:pt x="7" y="10"/>
                    <a:pt x="9" y="8"/>
                    <a:pt x="9" y="6"/>
                  </a:cubicBezTo>
                  <a:cubicBezTo>
                    <a:pt x="9" y="3"/>
                    <a:pt x="7" y="1"/>
                    <a:pt x="5" y="1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10"/>
                    <a:pt x="4" y="10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1"/>
            <p:cNvSpPr/>
            <p:nvPr/>
          </p:nvSpPr>
          <p:spPr>
            <a:xfrm>
              <a:off x="4039971" y="5903633"/>
              <a:ext cx="183635" cy="18095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28" y="57"/>
                  </a:moveTo>
                  <a:cubicBezTo>
                    <a:pt x="44" y="57"/>
                    <a:pt x="58" y="44"/>
                    <a:pt x="57" y="28"/>
                  </a:cubicBezTo>
                  <a:cubicBezTo>
                    <a:pt x="57" y="12"/>
                    <a:pt x="44" y="0"/>
                    <a:pt x="29" y="0"/>
                  </a:cubicBezTo>
                  <a:cubicBezTo>
                    <a:pt x="13" y="0"/>
                    <a:pt x="0" y="12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1"/>
            <p:cNvSpPr/>
            <p:nvPr/>
          </p:nvSpPr>
          <p:spPr>
            <a:xfrm>
              <a:off x="4001100" y="6167692"/>
              <a:ext cx="258698" cy="258698"/>
            </a:xfrm>
            <a:custGeom>
              <a:avLst/>
              <a:gdLst/>
              <a:ahLst/>
              <a:cxnLst/>
              <a:rect l="l" t="t" r="r" b="b"/>
              <a:pathLst>
                <a:path w="81" h="81" extrusionOk="0">
                  <a:moveTo>
                    <a:pt x="41" y="81"/>
                  </a:moveTo>
                  <a:cubicBezTo>
                    <a:pt x="63" y="81"/>
                    <a:pt x="81" y="63"/>
                    <a:pt x="81" y="41"/>
                  </a:cubicBezTo>
                  <a:cubicBezTo>
                    <a:pt x="81" y="18"/>
                    <a:pt x="63" y="0"/>
                    <a:pt x="40" y="1"/>
                  </a:cubicBezTo>
                  <a:cubicBezTo>
                    <a:pt x="18" y="1"/>
                    <a:pt x="1" y="19"/>
                    <a:pt x="0" y="41"/>
                  </a:cubicBezTo>
                  <a:cubicBezTo>
                    <a:pt x="0" y="63"/>
                    <a:pt x="18" y="81"/>
                    <a:pt x="41" y="81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11"/>
            <p:cNvSpPr/>
            <p:nvPr/>
          </p:nvSpPr>
          <p:spPr>
            <a:xfrm>
              <a:off x="5302630" y="5947866"/>
              <a:ext cx="88467" cy="89807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4" y="28"/>
                  </a:moveTo>
                  <a:cubicBezTo>
                    <a:pt x="22" y="28"/>
                    <a:pt x="28" y="22"/>
                    <a:pt x="28" y="14"/>
                  </a:cubicBezTo>
                  <a:cubicBezTo>
                    <a:pt x="28" y="7"/>
                    <a:pt x="21" y="0"/>
                    <a:pt x="14" y="1"/>
                  </a:cubicBezTo>
                  <a:cubicBezTo>
                    <a:pt x="6" y="1"/>
                    <a:pt x="0" y="7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11"/>
            <p:cNvSpPr/>
            <p:nvPr/>
          </p:nvSpPr>
          <p:spPr>
            <a:xfrm>
              <a:off x="4908552" y="6467943"/>
              <a:ext cx="266740" cy="274783"/>
            </a:xfrm>
            <a:custGeom>
              <a:avLst/>
              <a:gdLst/>
              <a:ahLst/>
              <a:cxnLst/>
              <a:rect l="l" t="t" r="r" b="b"/>
              <a:pathLst>
                <a:path w="84" h="86" extrusionOk="0">
                  <a:moveTo>
                    <a:pt x="42" y="85"/>
                  </a:moveTo>
                  <a:cubicBezTo>
                    <a:pt x="68" y="85"/>
                    <a:pt x="84" y="65"/>
                    <a:pt x="84" y="43"/>
                  </a:cubicBezTo>
                  <a:cubicBezTo>
                    <a:pt x="84" y="19"/>
                    <a:pt x="65" y="0"/>
                    <a:pt x="42" y="0"/>
                  </a:cubicBezTo>
                  <a:cubicBezTo>
                    <a:pt x="19" y="0"/>
                    <a:pt x="0" y="19"/>
                    <a:pt x="0" y="43"/>
                  </a:cubicBezTo>
                  <a:cubicBezTo>
                    <a:pt x="0" y="66"/>
                    <a:pt x="19" y="86"/>
                    <a:pt x="42" y="85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11"/>
            <p:cNvSpPr/>
            <p:nvPr/>
          </p:nvSpPr>
          <p:spPr>
            <a:xfrm>
              <a:off x="3724977" y="5890229"/>
              <a:ext cx="203741" cy="205082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3" y="64"/>
                  </a:moveTo>
                  <a:cubicBezTo>
                    <a:pt x="50" y="64"/>
                    <a:pt x="64" y="50"/>
                    <a:pt x="64" y="33"/>
                  </a:cubicBezTo>
                  <a:cubicBezTo>
                    <a:pt x="64" y="15"/>
                    <a:pt x="50" y="0"/>
                    <a:pt x="32" y="0"/>
                  </a:cubicBezTo>
                  <a:cubicBezTo>
                    <a:pt x="15" y="0"/>
                    <a:pt x="0" y="15"/>
                    <a:pt x="0" y="32"/>
                  </a:cubicBezTo>
                  <a:cubicBezTo>
                    <a:pt x="0" y="50"/>
                    <a:pt x="15" y="64"/>
                    <a:pt x="33" y="64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11"/>
            <p:cNvSpPr/>
            <p:nvPr/>
          </p:nvSpPr>
          <p:spPr>
            <a:xfrm>
              <a:off x="5219525" y="6474644"/>
              <a:ext cx="254676" cy="254676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0" y="80"/>
                  </a:moveTo>
                  <a:cubicBezTo>
                    <a:pt x="62" y="80"/>
                    <a:pt x="80" y="62"/>
                    <a:pt x="80" y="40"/>
                  </a:cubicBezTo>
                  <a:cubicBezTo>
                    <a:pt x="79" y="18"/>
                    <a:pt x="62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11"/>
            <p:cNvSpPr/>
            <p:nvPr/>
          </p:nvSpPr>
          <p:spPr>
            <a:xfrm>
              <a:off x="5569370" y="6218628"/>
              <a:ext cx="159600" cy="159600"/>
            </a:xfrm>
            <a:prstGeom prst="ellipse">
              <a:avLst/>
            </a:pr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11"/>
            <p:cNvSpPr/>
            <p:nvPr/>
          </p:nvSpPr>
          <p:spPr>
            <a:xfrm>
              <a:off x="5531839" y="6481347"/>
              <a:ext cx="238592" cy="238592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38" y="75"/>
                  </a:moveTo>
                  <a:cubicBezTo>
                    <a:pt x="58" y="75"/>
                    <a:pt x="75" y="58"/>
                    <a:pt x="74" y="37"/>
                  </a:cubicBezTo>
                  <a:cubicBezTo>
                    <a:pt x="74" y="17"/>
                    <a:pt x="57" y="0"/>
                    <a:pt x="36" y="1"/>
                  </a:cubicBezTo>
                  <a:cubicBezTo>
                    <a:pt x="16" y="1"/>
                    <a:pt x="0" y="18"/>
                    <a:pt x="0" y="38"/>
                  </a:cubicBezTo>
                  <a:cubicBezTo>
                    <a:pt x="0" y="59"/>
                    <a:pt x="17" y="75"/>
                    <a:pt x="38" y="75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11"/>
            <p:cNvSpPr/>
            <p:nvPr/>
          </p:nvSpPr>
          <p:spPr>
            <a:xfrm>
              <a:off x="5258397" y="6206564"/>
              <a:ext cx="178274" cy="182295"/>
            </a:xfrm>
            <a:custGeom>
              <a:avLst/>
              <a:gdLst/>
              <a:ahLst/>
              <a:cxnLst/>
              <a:rect l="l" t="t" r="r" b="b"/>
              <a:pathLst>
                <a:path w="56" h="57" extrusionOk="0">
                  <a:moveTo>
                    <a:pt x="28" y="57"/>
                  </a:move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3" y="1"/>
                    <a:pt x="28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4"/>
                    <a:pt x="12" y="57"/>
                    <a:pt x="28" y="57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1"/>
            <p:cNvSpPr/>
            <p:nvPr/>
          </p:nvSpPr>
          <p:spPr>
            <a:xfrm>
              <a:off x="5846833" y="6493410"/>
              <a:ext cx="215805" cy="217145"/>
            </a:xfrm>
            <a:custGeom>
              <a:avLst/>
              <a:gdLst/>
              <a:ahLst/>
              <a:cxnLst/>
              <a:rect l="l" t="t" r="r" b="b"/>
              <a:pathLst>
                <a:path w="68" h="68" extrusionOk="0">
                  <a:moveTo>
                    <a:pt x="34" y="68"/>
                  </a:moveTo>
                  <a:cubicBezTo>
                    <a:pt x="52" y="68"/>
                    <a:pt x="68" y="53"/>
                    <a:pt x="68" y="35"/>
                  </a:cubicBezTo>
                  <a:cubicBezTo>
                    <a:pt x="68" y="16"/>
                    <a:pt x="53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53"/>
                    <a:pt x="15" y="68"/>
                    <a:pt x="34" y="68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1"/>
            <p:cNvSpPr/>
            <p:nvPr/>
          </p:nvSpPr>
          <p:spPr>
            <a:xfrm>
              <a:off x="4939382" y="6197181"/>
              <a:ext cx="203741" cy="203741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63"/>
                  </a:moveTo>
                  <a:cubicBezTo>
                    <a:pt x="50" y="63"/>
                    <a:pt x="64" y="49"/>
                    <a:pt x="63" y="32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1"/>
                    <a:pt x="0" y="15"/>
                    <a:pt x="1" y="32"/>
                  </a:cubicBezTo>
                  <a:cubicBezTo>
                    <a:pt x="1" y="50"/>
                    <a:pt x="15" y="64"/>
                    <a:pt x="32" y="63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1"/>
            <p:cNvSpPr/>
            <p:nvPr/>
          </p:nvSpPr>
          <p:spPr>
            <a:xfrm>
              <a:off x="5025167" y="5673084"/>
              <a:ext cx="32170" cy="29489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5" y="9"/>
                  </a:moveTo>
                  <a:cubicBezTo>
                    <a:pt x="7" y="9"/>
                    <a:pt x="10" y="7"/>
                    <a:pt x="10" y="4"/>
                  </a:cubicBezTo>
                  <a:cubicBezTo>
                    <a:pt x="10" y="2"/>
                    <a:pt x="7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1" y="7"/>
                    <a:pt x="2" y="9"/>
                    <a:pt x="5" y="9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1"/>
            <p:cNvSpPr/>
            <p:nvPr/>
          </p:nvSpPr>
          <p:spPr>
            <a:xfrm>
              <a:off x="4984955" y="5938483"/>
              <a:ext cx="113935" cy="11527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8" y="35"/>
                  </a:moveTo>
                  <a:cubicBezTo>
                    <a:pt x="28" y="36"/>
                    <a:pt x="36" y="28"/>
                    <a:pt x="36" y="18"/>
                  </a:cubicBezTo>
                  <a:cubicBezTo>
                    <a:pt x="36" y="7"/>
                    <a:pt x="28" y="0"/>
                    <a:pt x="18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1"/>
            <p:cNvSpPr/>
            <p:nvPr/>
          </p:nvSpPr>
          <p:spPr>
            <a:xfrm>
              <a:off x="6206061" y="6244095"/>
              <a:ext cx="104551" cy="105892"/>
            </a:xfrm>
            <a:custGeom>
              <a:avLst/>
              <a:gdLst/>
              <a:ahLst/>
              <a:cxnLst/>
              <a:rect l="l" t="t" r="r" b="b"/>
              <a:pathLst>
                <a:path w="33" h="33" extrusionOk="0">
                  <a:moveTo>
                    <a:pt x="17" y="33"/>
                  </a:moveTo>
                  <a:cubicBezTo>
                    <a:pt x="26" y="33"/>
                    <a:pt x="33" y="26"/>
                    <a:pt x="33" y="16"/>
                  </a:cubicBezTo>
                  <a:cubicBezTo>
                    <a:pt x="33" y="7"/>
                    <a:pt x="25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1" y="26"/>
                    <a:pt x="8" y="33"/>
                    <a:pt x="17" y="33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1"/>
            <p:cNvSpPr/>
            <p:nvPr/>
          </p:nvSpPr>
          <p:spPr>
            <a:xfrm>
              <a:off x="6476822" y="6516197"/>
              <a:ext cx="171571" cy="171571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54"/>
                  </a:moveTo>
                  <a:cubicBezTo>
                    <a:pt x="42" y="54"/>
                    <a:pt x="54" y="42"/>
                    <a:pt x="54" y="27"/>
                  </a:cubicBezTo>
                  <a:cubicBezTo>
                    <a:pt x="54" y="12"/>
                    <a:pt x="42" y="0"/>
                    <a:pt x="27" y="0"/>
                  </a:cubicBezTo>
                  <a:cubicBezTo>
                    <a:pt x="12" y="0"/>
                    <a:pt x="0" y="13"/>
                    <a:pt x="0" y="27"/>
                  </a:cubicBezTo>
                  <a:cubicBezTo>
                    <a:pt x="0" y="42"/>
                    <a:pt x="13" y="54"/>
                    <a:pt x="27" y="54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1"/>
            <p:cNvSpPr/>
            <p:nvPr/>
          </p:nvSpPr>
          <p:spPr>
            <a:xfrm>
              <a:off x="7105471" y="6537643"/>
              <a:ext cx="127339" cy="128679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31" y="40"/>
                    <a:pt x="40" y="31"/>
                    <a:pt x="40" y="20"/>
                  </a:cubicBezTo>
                  <a:cubicBezTo>
                    <a:pt x="39" y="9"/>
                    <a:pt x="31" y="1"/>
                    <a:pt x="20" y="0"/>
                  </a:cubicBezTo>
                  <a:cubicBezTo>
                    <a:pt x="10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1"/>
            <p:cNvSpPr/>
            <p:nvPr/>
          </p:nvSpPr>
          <p:spPr>
            <a:xfrm>
              <a:off x="6521056" y="6254818"/>
              <a:ext cx="83105" cy="81765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13" y="26"/>
                  </a:moveTo>
                  <a:cubicBezTo>
                    <a:pt x="20" y="26"/>
                    <a:pt x="25" y="20"/>
                    <a:pt x="25" y="13"/>
                  </a:cubicBezTo>
                  <a:cubicBezTo>
                    <a:pt x="26" y="6"/>
                    <a:pt x="19" y="0"/>
                    <a:pt x="12" y="1"/>
                  </a:cubicBezTo>
                  <a:cubicBezTo>
                    <a:pt x="6" y="1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1"/>
            <p:cNvSpPr/>
            <p:nvPr/>
          </p:nvSpPr>
          <p:spPr>
            <a:xfrm>
              <a:off x="6791817" y="6528260"/>
              <a:ext cx="148785" cy="15012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47"/>
                  </a:moveTo>
                  <a:cubicBezTo>
                    <a:pt x="37" y="47"/>
                    <a:pt x="47" y="36"/>
                    <a:pt x="47" y="23"/>
                  </a:cubicBezTo>
                  <a:cubicBezTo>
                    <a:pt x="47" y="10"/>
                    <a:pt x="37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1" y="36"/>
                    <a:pt x="11" y="46"/>
                    <a:pt x="24" y="47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1"/>
            <p:cNvSpPr/>
            <p:nvPr/>
          </p:nvSpPr>
          <p:spPr>
            <a:xfrm>
              <a:off x="3690127" y="6162331"/>
              <a:ext cx="273442" cy="273442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43" y="86"/>
                  </a:moveTo>
                  <a:cubicBezTo>
                    <a:pt x="66" y="86"/>
                    <a:pt x="86" y="67"/>
                    <a:pt x="86" y="43"/>
                  </a:cubicBezTo>
                  <a:cubicBezTo>
                    <a:pt x="86" y="19"/>
                    <a:pt x="67" y="0"/>
                    <a:pt x="43" y="0"/>
                  </a:cubicBezTo>
                  <a:cubicBezTo>
                    <a:pt x="20" y="0"/>
                    <a:pt x="1" y="19"/>
                    <a:pt x="1" y="42"/>
                  </a:cubicBezTo>
                  <a:cubicBezTo>
                    <a:pt x="0" y="66"/>
                    <a:pt x="19" y="86"/>
                    <a:pt x="43" y="86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1"/>
            <p:cNvSpPr/>
            <p:nvPr/>
          </p:nvSpPr>
          <p:spPr>
            <a:xfrm>
              <a:off x="8050454" y="6800362"/>
              <a:ext cx="57638" cy="57638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9" y="0"/>
                  </a:moveTo>
                  <a:cubicBezTo>
                    <a:pt x="5" y="0"/>
                    <a:pt x="0" y="5"/>
                    <a:pt x="0" y="9"/>
                  </a:cubicBezTo>
                  <a:cubicBezTo>
                    <a:pt x="1" y="14"/>
                    <a:pt x="5" y="18"/>
                    <a:pt x="10" y="18"/>
                  </a:cubicBezTo>
                  <a:cubicBezTo>
                    <a:pt x="15" y="18"/>
                    <a:pt x="18" y="14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1"/>
            <p:cNvSpPr/>
            <p:nvPr/>
          </p:nvSpPr>
          <p:spPr>
            <a:xfrm>
              <a:off x="8365449" y="6820469"/>
              <a:ext cx="38872" cy="37531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5" y="1"/>
                  </a:moveTo>
                  <a:cubicBezTo>
                    <a:pt x="2" y="1"/>
                    <a:pt x="0" y="4"/>
                    <a:pt x="1" y="7"/>
                  </a:cubicBezTo>
                  <a:cubicBezTo>
                    <a:pt x="1" y="10"/>
                    <a:pt x="4" y="12"/>
                    <a:pt x="7" y="12"/>
                  </a:cubicBezTo>
                  <a:cubicBezTo>
                    <a:pt x="10" y="11"/>
                    <a:pt x="12" y="9"/>
                    <a:pt x="12" y="6"/>
                  </a:cubicBezTo>
                  <a:cubicBezTo>
                    <a:pt x="12" y="2"/>
                    <a:pt x="9" y="0"/>
                    <a:pt x="5" y="1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1"/>
            <p:cNvSpPr/>
            <p:nvPr/>
          </p:nvSpPr>
          <p:spPr>
            <a:xfrm>
              <a:off x="7739481" y="6781597"/>
              <a:ext cx="76403" cy="76403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2" y="24"/>
                  </a:moveTo>
                  <a:cubicBezTo>
                    <a:pt x="19" y="24"/>
                    <a:pt x="24" y="19"/>
                    <a:pt x="24" y="12"/>
                  </a:cubicBezTo>
                  <a:cubicBezTo>
                    <a:pt x="24" y="6"/>
                    <a:pt x="19" y="0"/>
                    <a:pt x="12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18"/>
                    <a:pt x="6" y="24"/>
                    <a:pt x="12" y="24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1"/>
            <p:cNvSpPr/>
            <p:nvPr/>
          </p:nvSpPr>
          <p:spPr>
            <a:xfrm>
              <a:off x="7424487" y="6756129"/>
              <a:ext cx="101871" cy="101871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16" y="32"/>
                  </a:moveTo>
                  <a:cubicBezTo>
                    <a:pt x="25" y="32"/>
                    <a:pt x="31" y="25"/>
                    <a:pt x="32" y="17"/>
                  </a:cubicBezTo>
                  <a:cubicBezTo>
                    <a:pt x="32" y="8"/>
                    <a:pt x="25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1"/>
            <p:cNvSpPr/>
            <p:nvPr/>
          </p:nvSpPr>
          <p:spPr>
            <a:xfrm>
              <a:off x="3409983" y="5880846"/>
              <a:ext cx="225188" cy="226528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36" y="71"/>
                  </a:moveTo>
                  <a:cubicBezTo>
                    <a:pt x="55" y="71"/>
                    <a:pt x="71" y="55"/>
                    <a:pt x="71" y="35"/>
                  </a:cubicBezTo>
                  <a:cubicBezTo>
                    <a:pt x="71" y="16"/>
                    <a:pt x="55" y="0"/>
                    <a:pt x="35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55"/>
                    <a:pt x="16" y="71"/>
                    <a:pt x="36" y="71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1"/>
            <p:cNvSpPr/>
            <p:nvPr/>
          </p:nvSpPr>
          <p:spPr>
            <a:xfrm>
              <a:off x="3183455" y="5344685"/>
              <a:ext cx="73723" cy="76403"/>
            </a:xfrm>
            <a:custGeom>
              <a:avLst/>
              <a:gdLst/>
              <a:ahLst/>
              <a:cxnLst/>
              <a:rect l="l" t="t" r="r" b="b"/>
              <a:pathLst>
                <a:path w="23" h="24" extrusionOk="0">
                  <a:moveTo>
                    <a:pt x="11" y="24"/>
                  </a:moveTo>
                  <a:cubicBezTo>
                    <a:pt x="17" y="24"/>
                    <a:pt x="23" y="18"/>
                    <a:pt x="23" y="12"/>
                  </a:cubicBezTo>
                  <a:cubicBezTo>
                    <a:pt x="23" y="6"/>
                    <a:pt x="18" y="1"/>
                    <a:pt x="11" y="1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8"/>
                    <a:pt x="4" y="24"/>
                    <a:pt x="11" y="24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1"/>
            <p:cNvSpPr/>
            <p:nvPr/>
          </p:nvSpPr>
          <p:spPr>
            <a:xfrm>
              <a:off x="3136541" y="5603383"/>
              <a:ext cx="164870" cy="168891"/>
            </a:xfrm>
            <a:custGeom>
              <a:avLst/>
              <a:gdLst/>
              <a:ahLst/>
              <a:cxnLst/>
              <a:rect l="l" t="t" r="r" b="b"/>
              <a:pathLst>
                <a:path w="52" h="53" extrusionOk="0">
                  <a:moveTo>
                    <a:pt x="26" y="52"/>
                  </a:moveTo>
                  <a:cubicBezTo>
                    <a:pt x="40" y="53"/>
                    <a:pt x="52" y="41"/>
                    <a:pt x="52" y="27"/>
                  </a:cubicBezTo>
                  <a:cubicBezTo>
                    <a:pt x="52" y="12"/>
                    <a:pt x="41" y="1"/>
                    <a:pt x="27" y="1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3495768" y="5358090"/>
              <a:ext cx="53616" cy="50935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9" y="16"/>
                  </a:moveTo>
                  <a:cubicBezTo>
                    <a:pt x="13" y="16"/>
                    <a:pt x="17" y="12"/>
                    <a:pt x="17" y="8"/>
                  </a:cubicBezTo>
                  <a:cubicBezTo>
                    <a:pt x="17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1" y="13"/>
                    <a:pt x="4" y="16"/>
                    <a:pt x="9" y="16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1"/>
            <p:cNvSpPr/>
            <p:nvPr/>
          </p:nvSpPr>
          <p:spPr>
            <a:xfrm>
              <a:off x="3451535" y="5615447"/>
              <a:ext cx="143423" cy="14476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2" y="44"/>
                  </a:moveTo>
                  <a:cubicBezTo>
                    <a:pt x="34" y="45"/>
                    <a:pt x="44" y="35"/>
                    <a:pt x="44" y="23"/>
                  </a:cubicBezTo>
                  <a:cubicBezTo>
                    <a:pt x="45" y="10"/>
                    <a:pt x="35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35"/>
                    <a:pt x="10" y="44"/>
                    <a:pt x="22" y="44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11"/>
            <p:cNvSpPr/>
            <p:nvPr/>
          </p:nvSpPr>
          <p:spPr>
            <a:xfrm>
              <a:off x="5617625" y="5961271"/>
              <a:ext cx="62999" cy="67020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10" y="20"/>
                  </a:moveTo>
                  <a:cubicBezTo>
                    <a:pt x="15" y="21"/>
                    <a:pt x="20" y="17"/>
                    <a:pt x="20" y="11"/>
                  </a:cubicBezTo>
                  <a:cubicBezTo>
                    <a:pt x="20" y="5"/>
                    <a:pt x="16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6"/>
                    <a:pt x="4" y="20"/>
                    <a:pt x="10" y="20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5888386" y="6232032"/>
              <a:ext cx="132700" cy="134040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21" y="42"/>
                  </a:moveTo>
                  <a:cubicBezTo>
                    <a:pt x="33" y="42"/>
                    <a:pt x="42" y="32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  <a:cubicBezTo>
                    <a:pt x="9" y="0"/>
                    <a:pt x="0" y="9"/>
                    <a:pt x="0" y="21"/>
                  </a:cubicBezTo>
                  <a:cubicBezTo>
                    <a:pt x="0" y="32"/>
                    <a:pt x="10" y="42"/>
                    <a:pt x="21" y="42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11"/>
            <p:cNvSpPr/>
            <p:nvPr/>
          </p:nvSpPr>
          <p:spPr>
            <a:xfrm>
              <a:off x="6161828" y="6502793"/>
              <a:ext cx="193018" cy="195699"/>
            </a:xfrm>
            <a:custGeom>
              <a:avLst/>
              <a:gdLst/>
              <a:ahLst/>
              <a:cxnLst/>
              <a:rect l="l" t="t" r="r" b="b"/>
              <a:pathLst>
                <a:path w="61" h="61" extrusionOk="0">
                  <a:moveTo>
                    <a:pt x="31" y="61"/>
                  </a:moveTo>
                  <a:cubicBezTo>
                    <a:pt x="48" y="61"/>
                    <a:pt x="61" y="48"/>
                    <a:pt x="61" y="31"/>
                  </a:cubicBezTo>
                  <a:cubicBezTo>
                    <a:pt x="61" y="14"/>
                    <a:pt x="47" y="0"/>
                    <a:pt x="30" y="1"/>
                  </a:cubicBezTo>
                  <a:cubicBezTo>
                    <a:pt x="14" y="1"/>
                    <a:pt x="0" y="15"/>
                    <a:pt x="0" y="31"/>
                  </a:cubicBezTo>
                  <a:cubicBezTo>
                    <a:pt x="0" y="48"/>
                    <a:pt x="14" y="61"/>
                    <a:pt x="31" y="61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11"/>
            <p:cNvSpPr/>
            <p:nvPr/>
          </p:nvSpPr>
          <p:spPr>
            <a:xfrm>
              <a:off x="5932619" y="5973334"/>
              <a:ext cx="44234" cy="41553"/>
            </a:xfrm>
            <a:custGeom>
              <a:avLst/>
              <a:gdLst/>
              <a:ahLst/>
              <a:cxnLst/>
              <a:rect l="l" t="t" r="r" b="b"/>
              <a:pathLst>
                <a:path w="14" h="13" extrusionOk="0">
                  <a:moveTo>
                    <a:pt x="7" y="13"/>
                  </a:moveTo>
                  <a:cubicBezTo>
                    <a:pt x="11" y="13"/>
                    <a:pt x="14" y="9"/>
                    <a:pt x="14" y="6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1" y="7"/>
                  </a:cubicBezTo>
                  <a:cubicBezTo>
                    <a:pt x="1" y="11"/>
                    <a:pt x="4" y="13"/>
                    <a:pt x="7" y="13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4895148" y="685800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11"/>
            <p:cNvSpPr/>
            <p:nvPr/>
          </p:nvSpPr>
          <p:spPr>
            <a:xfrm>
              <a:off x="5187356" y="6835213"/>
              <a:ext cx="22787" cy="22787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3" y="7"/>
                  </a:moveTo>
                  <a:cubicBezTo>
                    <a:pt x="4" y="6"/>
                    <a:pt x="5" y="5"/>
                    <a:pt x="5" y="3"/>
                  </a:cubicBezTo>
                  <a:cubicBezTo>
                    <a:pt x="6" y="2"/>
                    <a:pt x="7" y="1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2" y="5"/>
                    <a:pt x="3" y="7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8" name="Google Shape;568;p11"/>
          <p:cNvGrpSpPr/>
          <p:nvPr/>
        </p:nvGrpSpPr>
        <p:grpSpPr>
          <a:xfrm>
            <a:off x="4129622" y="-29953"/>
            <a:ext cx="8138615" cy="6854905"/>
            <a:chOff x="4051321" y="3"/>
            <a:chExt cx="8140735" cy="6854906"/>
          </a:xfrm>
        </p:grpSpPr>
        <p:sp>
          <p:nvSpPr>
            <p:cNvPr id="569" name="Google Shape;569;p11"/>
            <p:cNvSpPr/>
            <p:nvPr/>
          </p:nvSpPr>
          <p:spPr>
            <a:xfrm>
              <a:off x="4719661" y="1250968"/>
              <a:ext cx="4410094" cy="4411714"/>
            </a:xfrm>
            <a:custGeom>
              <a:avLst/>
              <a:gdLst/>
              <a:ahLst/>
              <a:cxnLst/>
              <a:rect l="l" t="t" r="r" b="b"/>
              <a:pathLst>
                <a:path w="1339" h="1339" extrusionOk="0">
                  <a:moveTo>
                    <a:pt x="15" y="35"/>
                  </a:moveTo>
                  <a:cubicBezTo>
                    <a:pt x="16" y="75"/>
                    <a:pt x="19" y="115"/>
                    <a:pt x="23" y="155"/>
                  </a:cubicBezTo>
                  <a:cubicBezTo>
                    <a:pt x="54" y="418"/>
                    <a:pt x="162" y="664"/>
                    <a:pt x="336" y="865"/>
                  </a:cubicBezTo>
                  <a:cubicBezTo>
                    <a:pt x="481" y="1034"/>
                    <a:pt x="664" y="1162"/>
                    <a:pt x="870" y="1239"/>
                  </a:cubicBezTo>
                  <a:cubicBezTo>
                    <a:pt x="869" y="1243"/>
                    <a:pt x="868" y="1247"/>
                    <a:pt x="868" y="1251"/>
                  </a:cubicBezTo>
                  <a:cubicBezTo>
                    <a:pt x="868" y="1275"/>
                    <a:pt x="888" y="1295"/>
                    <a:pt x="912" y="1295"/>
                  </a:cubicBezTo>
                  <a:cubicBezTo>
                    <a:pt x="931" y="1295"/>
                    <a:pt x="947" y="1284"/>
                    <a:pt x="953" y="1268"/>
                  </a:cubicBezTo>
                  <a:cubicBezTo>
                    <a:pt x="964" y="1271"/>
                    <a:pt x="974" y="1274"/>
                    <a:pt x="984" y="1277"/>
                  </a:cubicBezTo>
                  <a:cubicBezTo>
                    <a:pt x="1088" y="1306"/>
                    <a:pt x="1196" y="1322"/>
                    <a:pt x="1305" y="1324"/>
                  </a:cubicBezTo>
                  <a:cubicBezTo>
                    <a:pt x="1306" y="1333"/>
                    <a:pt x="1313" y="1339"/>
                    <a:pt x="1321" y="1339"/>
                  </a:cubicBezTo>
                  <a:cubicBezTo>
                    <a:pt x="1331" y="1339"/>
                    <a:pt x="1339" y="1332"/>
                    <a:pt x="1339" y="1322"/>
                  </a:cubicBezTo>
                  <a:cubicBezTo>
                    <a:pt x="1339" y="1313"/>
                    <a:pt x="1332" y="1305"/>
                    <a:pt x="1322" y="1305"/>
                  </a:cubicBezTo>
                  <a:cubicBezTo>
                    <a:pt x="1313" y="1304"/>
                    <a:pt x="1306" y="1311"/>
                    <a:pt x="1305" y="1319"/>
                  </a:cubicBezTo>
                  <a:cubicBezTo>
                    <a:pt x="1196" y="1316"/>
                    <a:pt x="1089" y="1300"/>
                    <a:pt x="986" y="1272"/>
                  </a:cubicBezTo>
                  <a:cubicBezTo>
                    <a:pt x="975" y="1269"/>
                    <a:pt x="965" y="1266"/>
                    <a:pt x="955" y="1263"/>
                  </a:cubicBezTo>
                  <a:cubicBezTo>
                    <a:pt x="956" y="1259"/>
                    <a:pt x="957" y="1255"/>
                    <a:pt x="957" y="1251"/>
                  </a:cubicBezTo>
                  <a:cubicBezTo>
                    <a:pt x="957" y="1227"/>
                    <a:pt x="937" y="1207"/>
                    <a:pt x="912" y="1207"/>
                  </a:cubicBezTo>
                  <a:cubicBezTo>
                    <a:pt x="894" y="1207"/>
                    <a:pt x="878" y="1218"/>
                    <a:pt x="871" y="1234"/>
                  </a:cubicBezTo>
                  <a:cubicBezTo>
                    <a:pt x="412" y="1061"/>
                    <a:pt x="86" y="649"/>
                    <a:pt x="29" y="154"/>
                  </a:cubicBezTo>
                  <a:cubicBezTo>
                    <a:pt x="24" y="115"/>
                    <a:pt x="21" y="75"/>
                    <a:pt x="20" y="35"/>
                  </a:cubicBezTo>
                  <a:cubicBezTo>
                    <a:pt x="29" y="33"/>
                    <a:pt x="35" y="26"/>
                    <a:pt x="35" y="17"/>
                  </a:cubicBezTo>
                  <a:cubicBezTo>
                    <a:pt x="35" y="7"/>
                    <a:pt x="27" y="0"/>
                    <a:pt x="17" y="0"/>
                  </a:cubicBezTo>
                  <a:cubicBezTo>
                    <a:pt x="7" y="0"/>
                    <a:pt x="0" y="8"/>
                    <a:pt x="0" y="18"/>
                  </a:cubicBezTo>
                  <a:cubicBezTo>
                    <a:pt x="0" y="27"/>
                    <a:pt x="7" y="33"/>
                    <a:pt x="15" y="35"/>
                  </a:cubicBezTo>
                  <a:close/>
                  <a:moveTo>
                    <a:pt x="912" y="1210"/>
                  </a:moveTo>
                  <a:cubicBezTo>
                    <a:pt x="935" y="1210"/>
                    <a:pt x="953" y="1228"/>
                    <a:pt x="953" y="1251"/>
                  </a:cubicBezTo>
                  <a:cubicBezTo>
                    <a:pt x="953" y="1255"/>
                    <a:pt x="953" y="1258"/>
                    <a:pt x="952" y="1262"/>
                  </a:cubicBezTo>
                  <a:cubicBezTo>
                    <a:pt x="926" y="1254"/>
                    <a:pt x="900" y="1245"/>
                    <a:pt x="874" y="1236"/>
                  </a:cubicBezTo>
                  <a:cubicBezTo>
                    <a:pt x="880" y="1221"/>
                    <a:pt x="895" y="1210"/>
                    <a:pt x="912" y="1210"/>
                  </a:cubicBezTo>
                  <a:close/>
                  <a:moveTo>
                    <a:pt x="873" y="1240"/>
                  </a:moveTo>
                  <a:cubicBezTo>
                    <a:pt x="898" y="1250"/>
                    <a:pt x="924" y="1259"/>
                    <a:pt x="950" y="1267"/>
                  </a:cubicBezTo>
                  <a:cubicBezTo>
                    <a:pt x="944" y="1282"/>
                    <a:pt x="929" y="1292"/>
                    <a:pt x="912" y="1292"/>
                  </a:cubicBezTo>
                  <a:cubicBezTo>
                    <a:pt x="890" y="1292"/>
                    <a:pt x="871" y="1274"/>
                    <a:pt x="871" y="1251"/>
                  </a:cubicBezTo>
                  <a:cubicBezTo>
                    <a:pt x="871" y="1247"/>
                    <a:pt x="872" y="1244"/>
                    <a:pt x="873" y="12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70" name="Google Shape;570;p11"/>
            <p:cNvGrpSpPr/>
            <p:nvPr/>
          </p:nvGrpSpPr>
          <p:grpSpPr>
            <a:xfrm>
              <a:off x="4051321" y="3"/>
              <a:ext cx="8140735" cy="6854906"/>
              <a:chOff x="4051321" y="3"/>
              <a:chExt cx="8140735" cy="6854906"/>
            </a:xfrm>
          </p:grpSpPr>
          <p:sp>
            <p:nvSpPr>
              <p:cNvPr id="571" name="Google Shape;571;p11"/>
              <p:cNvSpPr/>
              <p:nvPr/>
            </p:nvSpPr>
            <p:spPr>
              <a:xfrm>
                <a:off x="4370410" y="3014701"/>
                <a:ext cx="5556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7" h="15" extrusionOk="0">
                    <a:moveTo>
                      <a:pt x="2" y="11"/>
                    </a:moveTo>
                    <a:cubicBezTo>
                      <a:pt x="3" y="13"/>
                      <a:pt x="6" y="15"/>
                      <a:pt x="9" y="15"/>
                    </a:cubicBezTo>
                    <a:cubicBezTo>
                      <a:pt x="9" y="15"/>
                      <a:pt x="10" y="15"/>
                      <a:pt x="11" y="15"/>
                    </a:cubicBezTo>
                    <a:cubicBezTo>
                      <a:pt x="15" y="13"/>
                      <a:pt x="17" y="9"/>
                      <a:pt x="15" y="6"/>
                    </a:cubicBezTo>
                    <a:cubicBezTo>
                      <a:pt x="14" y="2"/>
                      <a:pt x="10" y="0"/>
                      <a:pt x="6" y="1"/>
                    </a:cubicBezTo>
                    <a:cubicBezTo>
                      <a:pt x="2" y="3"/>
                      <a:pt x="0" y="7"/>
                      <a:pt x="2" y="11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11"/>
              <p:cNvSpPr/>
              <p:nvPr/>
            </p:nvSpPr>
            <p:spPr>
              <a:xfrm>
                <a:off x="9359944" y="6278640"/>
                <a:ext cx="4921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8" y="15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12" y="14"/>
                      <a:pt x="15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ubicBezTo>
                      <a:pt x="3" y="1"/>
                      <a:pt x="0" y="4"/>
                      <a:pt x="0" y="8"/>
                    </a:cubicBezTo>
                    <a:cubicBezTo>
                      <a:pt x="0" y="12"/>
                      <a:pt x="4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11"/>
              <p:cNvSpPr/>
              <p:nvPr/>
            </p:nvSpPr>
            <p:spPr>
              <a:xfrm>
                <a:off x="9853658" y="6229427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8" y="15"/>
                      <a:pt x="9" y="15"/>
                      <a:pt x="9" y="15"/>
                    </a:cubicBezTo>
                    <a:cubicBezTo>
                      <a:pt x="13" y="14"/>
                      <a:pt x="16" y="10"/>
                      <a:pt x="15" y="7"/>
                    </a:cubicBezTo>
                    <a:cubicBezTo>
                      <a:pt x="15" y="3"/>
                      <a:pt x="11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3" y="1"/>
                      <a:pt x="0" y="5"/>
                      <a:pt x="1" y="9"/>
                    </a:cubicBezTo>
                    <a:cubicBezTo>
                      <a:pt x="2" y="12"/>
                      <a:pt x="5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11"/>
              <p:cNvSpPr/>
              <p:nvPr/>
            </p:nvSpPr>
            <p:spPr>
              <a:xfrm>
                <a:off x="9607595" y="6258002"/>
                <a:ext cx="4921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8" y="15"/>
                    </a:moveTo>
                    <a:cubicBezTo>
                      <a:pt x="8" y="15"/>
                      <a:pt x="8" y="15"/>
                      <a:pt x="9" y="15"/>
                    </a:cubicBezTo>
                    <a:cubicBezTo>
                      <a:pt x="12" y="15"/>
                      <a:pt x="15" y="11"/>
                      <a:pt x="15" y="7"/>
                    </a:cubicBezTo>
                    <a:cubicBezTo>
                      <a:pt x="15" y="3"/>
                      <a:pt x="11" y="0"/>
                      <a:pt x="7" y="1"/>
                    </a:cubicBezTo>
                    <a:cubicBezTo>
                      <a:pt x="3" y="1"/>
                      <a:pt x="0" y="5"/>
                      <a:pt x="1" y="9"/>
                    </a:cubicBezTo>
                    <a:cubicBezTo>
                      <a:pt x="1" y="12"/>
                      <a:pt x="4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11"/>
              <p:cNvSpPr/>
              <p:nvPr/>
            </p:nvSpPr>
            <p:spPr>
              <a:xfrm>
                <a:off x="9485357" y="6272290"/>
                <a:ext cx="46038" cy="46038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7" y="14"/>
                    </a:moveTo>
                    <a:cubicBezTo>
                      <a:pt x="7" y="14"/>
                      <a:pt x="7" y="14"/>
                      <a:pt x="8" y="14"/>
                    </a:cubicBezTo>
                    <a:cubicBezTo>
                      <a:pt x="12" y="14"/>
                      <a:pt x="14" y="11"/>
                      <a:pt x="14" y="7"/>
                    </a:cubicBezTo>
                    <a:cubicBezTo>
                      <a:pt x="14" y="3"/>
                      <a:pt x="10" y="0"/>
                      <a:pt x="7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1"/>
                      <a:pt x="3" y="14"/>
                      <a:pt x="7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11"/>
              <p:cNvSpPr/>
              <p:nvPr/>
            </p:nvSpPr>
            <p:spPr>
              <a:xfrm>
                <a:off x="6818345" y="5737296"/>
                <a:ext cx="52388" cy="50801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5" y="14"/>
                    </a:moveTo>
                    <a:cubicBezTo>
                      <a:pt x="6" y="15"/>
                      <a:pt x="7" y="15"/>
                      <a:pt x="8" y="15"/>
                    </a:cubicBezTo>
                    <a:cubicBezTo>
                      <a:pt x="11" y="15"/>
                      <a:pt x="13" y="14"/>
                      <a:pt x="14" y="11"/>
                    </a:cubicBezTo>
                    <a:cubicBezTo>
                      <a:pt x="16" y="8"/>
                      <a:pt x="15" y="3"/>
                      <a:pt x="11" y="2"/>
                    </a:cubicBezTo>
                    <a:cubicBezTo>
                      <a:pt x="8" y="0"/>
                      <a:pt x="4" y="1"/>
                      <a:pt x="2" y="5"/>
                    </a:cubicBezTo>
                    <a:cubicBezTo>
                      <a:pt x="0" y="8"/>
                      <a:pt x="1" y="13"/>
                      <a:pt x="5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11"/>
              <p:cNvSpPr/>
              <p:nvPr/>
            </p:nvSpPr>
            <p:spPr>
              <a:xfrm>
                <a:off x="9234531" y="6284990"/>
                <a:ext cx="49213" cy="46038"/>
              </a:xfrm>
              <a:custGeom>
                <a:avLst/>
                <a:gdLst/>
                <a:ahLst/>
                <a:cxnLst/>
                <a:rect l="l" t="t" r="r" b="b"/>
                <a:pathLst>
                  <a:path w="15" h="14" extrusionOk="0">
                    <a:moveTo>
                      <a:pt x="7" y="14"/>
                    </a:move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11" y="14"/>
                      <a:pt x="15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4" y="14"/>
                      <a:pt x="7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11"/>
              <p:cNvSpPr/>
              <p:nvPr/>
            </p:nvSpPr>
            <p:spPr>
              <a:xfrm>
                <a:off x="8859879" y="6278640"/>
                <a:ext cx="4921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7" y="15"/>
                    </a:moveTo>
                    <a:cubicBezTo>
                      <a:pt x="7" y="15"/>
                      <a:pt x="7" y="15"/>
                      <a:pt x="8" y="15"/>
                    </a:cubicBezTo>
                    <a:cubicBezTo>
                      <a:pt x="11" y="15"/>
                      <a:pt x="14" y="12"/>
                      <a:pt x="15" y="8"/>
                    </a:cubicBezTo>
                    <a:cubicBezTo>
                      <a:pt x="15" y="4"/>
                      <a:pt x="12" y="1"/>
                      <a:pt x="8" y="1"/>
                    </a:cubicBezTo>
                    <a:cubicBezTo>
                      <a:pt x="4" y="0"/>
                      <a:pt x="1" y="3"/>
                      <a:pt x="1" y="7"/>
                    </a:cubicBezTo>
                    <a:cubicBezTo>
                      <a:pt x="0" y="11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11"/>
              <p:cNvSpPr/>
              <p:nvPr/>
            </p:nvSpPr>
            <p:spPr>
              <a:xfrm>
                <a:off x="9109118" y="6284990"/>
                <a:ext cx="4921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7" y="15"/>
                    </a:moveTo>
                    <a:cubicBezTo>
                      <a:pt x="11" y="15"/>
                      <a:pt x="15" y="11"/>
                      <a:pt x="14" y="7"/>
                    </a:cubicBezTo>
                    <a:cubicBezTo>
                      <a:pt x="14" y="4"/>
                      <a:pt x="11" y="0"/>
                      <a:pt x="7" y="0"/>
                    </a:cubicBezTo>
                    <a:cubicBezTo>
                      <a:pt x="3" y="0"/>
                      <a:pt x="0" y="4"/>
                      <a:pt x="0" y="7"/>
                    </a:cubicBezTo>
                    <a:cubicBezTo>
                      <a:pt x="0" y="11"/>
                      <a:pt x="4" y="15"/>
                      <a:pt x="7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11"/>
              <p:cNvSpPr/>
              <p:nvPr/>
            </p:nvSpPr>
            <p:spPr>
              <a:xfrm>
                <a:off x="8985292" y="6284990"/>
                <a:ext cx="49213" cy="46038"/>
              </a:xfrm>
              <a:custGeom>
                <a:avLst/>
                <a:gdLst/>
                <a:ahLst/>
                <a:cxnLst/>
                <a:rect l="l" t="t" r="r" b="b"/>
                <a:pathLst>
                  <a:path w="15" h="14" extrusionOk="0">
                    <a:moveTo>
                      <a:pt x="7" y="14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11" y="14"/>
                      <a:pt x="14" y="11"/>
                      <a:pt x="15" y="7"/>
                    </a:cubicBezTo>
                    <a:cubicBezTo>
                      <a:pt x="15" y="3"/>
                      <a:pt x="12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11"/>
              <p:cNvSpPr/>
              <p:nvPr/>
            </p:nvSpPr>
            <p:spPr>
              <a:xfrm>
                <a:off x="8734466" y="6272290"/>
                <a:ext cx="4921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7" y="14"/>
                    </a:moveTo>
                    <a:cubicBezTo>
                      <a:pt x="7" y="14"/>
                      <a:pt x="8" y="15"/>
                      <a:pt x="8" y="15"/>
                    </a:cubicBezTo>
                    <a:cubicBezTo>
                      <a:pt x="11" y="15"/>
                      <a:pt x="15" y="12"/>
                      <a:pt x="15" y="8"/>
                    </a:cubicBezTo>
                    <a:cubicBezTo>
                      <a:pt x="15" y="4"/>
                      <a:pt x="12" y="1"/>
                      <a:pt x="8" y="0"/>
                    </a:cubicBezTo>
                    <a:cubicBezTo>
                      <a:pt x="4" y="0"/>
                      <a:pt x="1" y="3"/>
                      <a:pt x="1" y="7"/>
                    </a:cubicBezTo>
                    <a:cubicBezTo>
                      <a:pt x="0" y="11"/>
                      <a:pt x="3" y="14"/>
                      <a:pt x="7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11"/>
              <p:cNvSpPr/>
              <p:nvPr/>
            </p:nvSpPr>
            <p:spPr>
              <a:xfrm>
                <a:off x="10466436" y="6097663"/>
                <a:ext cx="4921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7" y="15"/>
                    </a:moveTo>
                    <a:cubicBezTo>
                      <a:pt x="8" y="15"/>
                      <a:pt x="9" y="15"/>
                      <a:pt x="9" y="15"/>
                    </a:cubicBezTo>
                    <a:cubicBezTo>
                      <a:pt x="13" y="14"/>
                      <a:pt x="15" y="10"/>
                      <a:pt x="14" y="6"/>
                    </a:cubicBezTo>
                    <a:cubicBezTo>
                      <a:pt x="13" y="2"/>
                      <a:pt x="9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2" y="2"/>
                      <a:pt x="0" y="6"/>
                      <a:pt x="1" y="10"/>
                    </a:cubicBezTo>
                    <a:cubicBezTo>
                      <a:pt x="1" y="13"/>
                      <a:pt x="4" y="15"/>
                      <a:pt x="7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11"/>
              <p:cNvSpPr/>
              <p:nvPr/>
            </p:nvSpPr>
            <p:spPr>
              <a:xfrm>
                <a:off x="10585499" y="6064325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9" y="15"/>
                      <a:pt x="9" y="15"/>
                      <a:pt x="10" y="14"/>
                    </a:cubicBezTo>
                    <a:cubicBezTo>
                      <a:pt x="14" y="13"/>
                      <a:pt x="16" y="9"/>
                      <a:pt x="15" y="5"/>
                    </a:cubicBezTo>
                    <a:cubicBezTo>
                      <a:pt x="13" y="2"/>
                      <a:pt x="10" y="0"/>
                      <a:pt x="6" y="1"/>
                    </a:cubicBezTo>
                    <a:cubicBezTo>
                      <a:pt x="2" y="2"/>
                      <a:pt x="0" y="6"/>
                      <a:pt x="1" y="10"/>
                    </a:cubicBezTo>
                    <a:cubicBezTo>
                      <a:pt x="2" y="13"/>
                      <a:pt x="5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11"/>
              <p:cNvSpPr/>
              <p:nvPr/>
            </p:nvSpPr>
            <p:spPr>
              <a:xfrm>
                <a:off x="10702975" y="6024637"/>
                <a:ext cx="53975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9" y="15"/>
                      <a:pt x="9" y="15"/>
                      <a:pt x="10" y="15"/>
                    </a:cubicBezTo>
                    <a:cubicBezTo>
                      <a:pt x="14" y="13"/>
                      <a:pt x="16" y="9"/>
                      <a:pt x="15" y="6"/>
                    </a:cubicBezTo>
                    <a:cubicBezTo>
                      <a:pt x="13" y="2"/>
                      <a:pt x="9" y="0"/>
                      <a:pt x="6" y="1"/>
                    </a:cubicBezTo>
                    <a:cubicBezTo>
                      <a:pt x="2" y="2"/>
                      <a:pt x="0" y="6"/>
                      <a:pt x="1" y="10"/>
                    </a:cubicBezTo>
                    <a:cubicBezTo>
                      <a:pt x="2" y="13"/>
                      <a:pt x="5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11"/>
              <p:cNvSpPr/>
              <p:nvPr/>
            </p:nvSpPr>
            <p:spPr>
              <a:xfrm>
                <a:off x="10101310" y="6186564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8" y="15"/>
                      <a:pt x="9" y="15"/>
                      <a:pt x="9" y="15"/>
                    </a:cubicBezTo>
                    <a:cubicBezTo>
                      <a:pt x="13" y="14"/>
                      <a:pt x="16" y="10"/>
                      <a:pt x="15" y="6"/>
                    </a:cubicBezTo>
                    <a:cubicBezTo>
                      <a:pt x="14" y="2"/>
                      <a:pt x="10" y="0"/>
                      <a:pt x="6" y="1"/>
                    </a:cubicBezTo>
                    <a:cubicBezTo>
                      <a:pt x="3" y="1"/>
                      <a:pt x="0" y="5"/>
                      <a:pt x="1" y="9"/>
                    </a:cubicBezTo>
                    <a:cubicBezTo>
                      <a:pt x="2" y="12"/>
                      <a:pt x="4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11"/>
              <p:cNvSpPr/>
              <p:nvPr/>
            </p:nvSpPr>
            <p:spPr>
              <a:xfrm>
                <a:off x="9979071" y="6208789"/>
                <a:ext cx="4921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8" y="15"/>
                    </a:moveTo>
                    <a:cubicBezTo>
                      <a:pt x="8" y="15"/>
                      <a:pt x="8" y="15"/>
                      <a:pt x="9" y="15"/>
                    </a:cubicBezTo>
                    <a:cubicBezTo>
                      <a:pt x="13" y="14"/>
                      <a:pt x="15" y="10"/>
                      <a:pt x="15" y="6"/>
                    </a:cubicBezTo>
                    <a:cubicBezTo>
                      <a:pt x="14" y="2"/>
                      <a:pt x="10" y="0"/>
                      <a:pt x="6" y="1"/>
                    </a:cubicBezTo>
                    <a:cubicBezTo>
                      <a:pt x="2" y="1"/>
                      <a:pt x="0" y="5"/>
                      <a:pt x="1" y="9"/>
                    </a:cubicBezTo>
                    <a:cubicBezTo>
                      <a:pt x="1" y="12"/>
                      <a:pt x="4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11"/>
              <p:cNvSpPr/>
              <p:nvPr/>
            </p:nvSpPr>
            <p:spPr>
              <a:xfrm>
                <a:off x="10223548" y="6159576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8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3" y="14"/>
                      <a:pt x="16" y="10"/>
                      <a:pt x="15" y="6"/>
                    </a:cubicBezTo>
                    <a:cubicBezTo>
                      <a:pt x="14" y="2"/>
                      <a:pt x="10" y="0"/>
                      <a:pt x="6" y="1"/>
                    </a:cubicBezTo>
                    <a:cubicBezTo>
                      <a:pt x="3" y="2"/>
                      <a:pt x="0" y="5"/>
                      <a:pt x="1" y="9"/>
                    </a:cubicBezTo>
                    <a:cubicBezTo>
                      <a:pt x="2" y="13"/>
                      <a:pt x="5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11"/>
              <p:cNvSpPr/>
              <p:nvPr/>
            </p:nvSpPr>
            <p:spPr>
              <a:xfrm>
                <a:off x="10344198" y="6129413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8" y="15"/>
                      <a:pt x="9" y="15"/>
                      <a:pt x="10" y="15"/>
                    </a:cubicBezTo>
                    <a:cubicBezTo>
                      <a:pt x="13" y="14"/>
                      <a:pt x="16" y="10"/>
                      <a:pt x="15" y="6"/>
                    </a:cubicBezTo>
                    <a:cubicBezTo>
                      <a:pt x="14" y="2"/>
                      <a:pt x="10" y="0"/>
                      <a:pt x="6" y="1"/>
                    </a:cubicBezTo>
                    <a:cubicBezTo>
                      <a:pt x="2" y="2"/>
                      <a:pt x="0" y="6"/>
                      <a:pt x="1" y="10"/>
                    </a:cubicBezTo>
                    <a:cubicBezTo>
                      <a:pt x="2" y="13"/>
                      <a:pt x="5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11"/>
              <p:cNvSpPr/>
              <p:nvPr/>
            </p:nvSpPr>
            <p:spPr>
              <a:xfrm>
                <a:off x="8486815" y="6248477"/>
                <a:ext cx="49213" cy="46038"/>
              </a:xfrm>
              <a:custGeom>
                <a:avLst/>
                <a:gdLst/>
                <a:ahLst/>
                <a:cxnLst/>
                <a:rect l="l" t="t" r="r" b="b"/>
                <a:pathLst>
                  <a:path w="15" h="14" extrusionOk="0">
                    <a:moveTo>
                      <a:pt x="6" y="14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11" y="14"/>
                      <a:pt x="14" y="12"/>
                      <a:pt x="14" y="8"/>
                    </a:cubicBezTo>
                    <a:cubicBezTo>
                      <a:pt x="15" y="4"/>
                      <a:pt x="12" y="0"/>
                      <a:pt x="8" y="0"/>
                    </a:cubicBezTo>
                    <a:cubicBezTo>
                      <a:pt x="4" y="0"/>
                      <a:pt x="1" y="2"/>
                      <a:pt x="0" y="6"/>
                    </a:cubicBezTo>
                    <a:cubicBezTo>
                      <a:pt x="0" y="10"/>
                      <a:pt x="2" y="14"/>
                      <a:pt x="6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11"/>
              <p:cNvSpPr/>
              <p:nvPr/>
            </p:nvSpPr>
            <p:spPr>
              <a:xfrm>
                <a:off x="7394610" y="5984949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5" y="15"/>
                    </a:moveTo>
                    <a:cubicBezTo>
                      <a:pt x="6" y="15"/>
                      <a:pt x="7" y="15"/>
                      <a:pt x="8" y="15"/>
                    </a:cubicBezTo>
                    <a:cubicBezTo>
                      <a:pt x="10" y="15"/>
                      <a:pt x="13" y="14"/>
                      <a:pt x="14" y="11"/>
                    </a:cubicBezTo>
                    <a:cubicBezTo>
                      <a:pt x="16" y="7"/>
                      <a:pt x="14" y="3"/>
                      <a:pt x="10" y="2"/>
                    </a:cubicBezTo>
                    <a:cubicBezTo>
                      <a:pt x="6" y="0"/>
                      <a:pt x="2" y="2"/>
                      <a:pt x="1" y="6"/>
                    </a:cubicBezTo>
                    <a:cubicBezTo>
                      <a:pt x="0" y="10"/>
                      <a:pt x="1" y="14"/>
                      <a:pt x="5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11"/>
              <p:cNvSpPr/>
              <p:nvPr/>
            </p:nvSpPr>
            <p:spPr>
              <a:xfrm>
                <a:off x="7275547" y="5942086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5" y="15"/>
                    </a:moveTo>
                    <a:cubicBezTo>
                      <a:pt x="6" y="15"/>
                      <a:pt x="7" y="15"/>
                      <a:pt x="8" y="15"/>
                    </a:cubicBezTo>
                    <a:cubicBezTo>
                      <a:pt x="11" y="15"/>
                      <a:pt x="13" y="13"/>
                      <a:pt x="15" y="11"/>
                    </a:cubicBezTo>
                    <a:cubicBezTo>
                      <a:pt x="16" y="7"/>
                      <a:pt x="14" y="3"/>
                      <a:pt x="11" y="1"/>
                    </a:cubicBezTo>
                    <a:cubicBezTo>
                      <a:pt x="7" y="0"/>
                      <a:pt x="3" y="2"/>
                      <a:pt x="1" y="5"/>
                    </a:cubicBezTo>
                    <a:cubicBezTo>
                      <a:pt x="0" y="9"/>
                      <a:pt x="2" y="13"/>
                      <a:pt x="5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11"/>
              <p:cNvSpPr/>
              <p:nvPr/>
            </p:nvSpPr>
            <p:spPr>
              <a:xfrm>
                <a:off x="7631149" y="6064325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6" y="15"/>
                    </a:moveTo>
                    <a:cubicBezTo>
                      <a:pt x="6" y="15"/>
                      <a:pt x="7" y="15"/>
                      <a:pt x="8" y="15"/>
                    </a:cubicBezTo>
                    <a:cubicBezTo>
                      <a:pt x="11" y="15"/>
                      <a:pt x="14" y="13"/>
                      <a:pt x="15" y="10"/>
                    </a:cubicBezTo>
                    <a:cubicBezTo>
                      <a:pt x="16" y="7"/>
                      <a:pt x="14" y="3"/>
                      <a:pt x="10" y="1"/>
                    </a:cubicBezTo>
                    <a:cubicBezTo>
                      <a:pt x="6" y="0"/>
                      <a:pt x="2" y="2"/>
                      <a:pt x="1" y="6"/>
                    </a:cubicBezTo>
                    <a:cubicBezTo>
                      <a:pt x="0" y="10"/>
                      <a:pt x="2" y="14"/>
                      <a:pt x="6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11"/>
              <p:cNvSpPr/>
              <p:nvPr/>
            </p:nvSpPr>
            <p:spPr>
              <a:xfrm>
                <a:off x="7512086" y="6027812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5" y="15"/>
                    </a:moveTo>
                    <a:cubicBezTo>
                      <a:pt x="6" y="15"/>
                      <a:pt x="7" y="15"/>
                      <a:pt x="8" y="15"/>
                    </a:cubicBezTo>
                    <a:cubicBezTo>
                      <a:pt x="11" y="15"/>
                      <a:pt x="13" y="13"/>
                      <a:pt x="14" y="10"/>
                    </a:cubicBezTo>
                    <a:cubicBezTo>
                      <a:pt x="16" y="6"/>
                      <a:pt x="14" y="2"/>
                      <a:pt x="10" y="1"/>
                    </a:cubicBezTo>
                    <a:cubicBezTo>
                      <a:pt x="6" y="0"/>
                      <a:pt x="2" y="2"/>
                      <a:pt x="1" y="6"/>
                    </a:cubicBezTo>
                    <a:cubicBezTo>
                      <a:pt x="0" y="9"/>
                      <a:pt x="2" y="13"/>
                      <a:pt x="5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11"/>
              <p:cNvSpPr/>
              <p:nvPr/>
            </p:nvSpPr>
            <p:spPr>
              <a:xfrm>
                <a:off x="8612228" y="6261177"/>
                <a:ext cx="46038" cy="46038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6" y="14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11" y="14"/>
                      <a:pt x="14" y="12"/>
                      <a:pt x="14" y="8"/>
                    </a:cubicBezTo>
                    <a:cubicBezTo>
                      <a:pt x="14" y="4"/>
                      <a:pt x="12" y="1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0"/>
                      <a:pt x="2" y="14"/>
                      <a:pt x="6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11"/>
              <p:cNvSpPr/>
              <p:nvPr/>
            </p:nvSpPr>
            <p:spPr>
              <a:xfrm>
                <a:off x="6929471" y="5794446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5" y="14"/>
                    </a:moveTo>
                    <a:cubicBezTo>
                      <a:pt x="6" y="15"/>
                      <a:pt x="7" y="15"/>
                      <a:pt x="8" y="15"/>
                    </a:cubicBezTo>
                    <a:cubicBezTo>
                      <a:pt x="11" y="15"/>
                      <a:pt x="13" y="13"/>
                      <a:pt x="15" y="11"/>
                    </a:cubicBezTo>
                    <a:cubicBezTo>
                      <a:pt x="16" y="7"/>
                      <a:pt x="15" y="3"/>
                      <a:pt x="11" y="1"/>
                    </a:cubicBezTo>
                    <a:cubicBezTo>
                      <a:pt x="8" y="0"/>
                      <a:pt x="4" y="1"/>
                      <a:pt x="2" y="5"/>
                    </a:cubicBezTo>
                    <a:cubicBezTo>
                      <a:pt x="0" y="8"/>
                      <a:pt x="2" y="13"/>
                      <a:pt x="5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11"/>
              <p:cNvSpPr/>
              <p:nvPr/>
            </p:nvSpPr>
            <p:spPr>
              <a:xfrm>
                <a:off x="7045359" y="5846835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5" y="14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6" y="15"/>
                      <a:pt x="7" y="15"/>
                      <a:pt x="8" y="15"/>
                    </a:cubicBezTo>
                    <a:cubicBezTo>
                      <a:pt x="10" y="15"/>
                      <a:pt x="13" y="13"/>
                      <a:pt x="14" y="11"/>
                    </a:cubicBezTo>
                    <a:cubicBezTo>
                      <a:pt x="16" y="7"/>
                      <a:pt x="14" y="3"/>
                      <a:pt x="11" y="1"/>
                    </a:cubicBezTo>
                    <a:cubicBezTo>
                      <a:pt x="7" y="0"/>
                      <a:pt x="3" y="1"/>
                      <a:pt x="1" y="5"/>
                    </a:cubicBezTo>
                    <a:cubicBezTo>
                      <a:pt x="0" y="8"/>
                      <a:pt x="1" y="13"/>
                      <a:pt x="5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11"/>
              <p:cNvSpPr/>
              <p:nvPr/>
            </p:nvSpPr>
            <p:spPr>
              <a:xfrm>
                <a:off x="7159659" y="5896048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5" y="14"/>
                    </a:moveTo>
                    <a:cubicBezTo>
                      <a:pt x="6" y="15"/>
                      <a:pt x="7" y="15"/>
                      <a:pt x="8" y="15"/>
                    </a:cubicBezTo>
                    <a:cubicBezTo>
                      <a:pt x="10" y="15"/>
                      <a:pt x="13" y="13"/>
                      <a:pt x="14" y="11"/>
                    </a:cubicBezTo>
                    <a:cubicBezTo>
                      <a:pt x="16" y="7"/>
                      <a:pt x="14" y="3"/>
                      <a:pt x="10" y="1"/>
                    </a:cubicBezTo>
                    <a:cubicBezTo>
                      <a:pt x="7" y="0"/>
                      <a:pt x="3" y="1"/>
                      <a:pt x="1" y="5"/>
                    </a:cubicBezTo>
                    <a:cubicBezTo>
                      <a:pt x="0" y="9"/>
                      <a:pt x="1" y="13"/>
                      <a:pt x="5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11"/>
              <p:cNvSpPr/>
              <p:nvPr/>
            </p:nvSpPr>
            <p:spPr>
              <a:xfrm>
                <a:off x="8240752" y="6208789"/>
                <a:ext cx="4921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6" y="15"/>
                    </a:moveTo>
                    <a:cubicBezTo>
                      <a:pt x="6" y="15"/>
                      <a:pt x="7" y="15"/>
                      <a:pt x="7" y="15"/>
                    </a:cubicBezTo>
                    <a:cubicBezTo>
                      <a:pt x="11" y="15"/>
                      <a:pt x="14" y="13"/>
                      <a:pt x="14" y="9"/>
                    </a:cubicBezTo>
                    <a:cubicBezTo>
                      <a:pt x="15" y="5"/>
                      <a:pt x="12" y="2"/>
                      <a:pt x="8" y="1"/>
                    </a:cubicBezTo>
                    <a:cubicBezTo>
                      <a:pt x="5" y="0"/>
                      <a:pt x="1" y="3"/>
                      <a:pt x="0" y="7"/>
                    </a:cubicBezTo>
                    <a:cubicBezTo>
                      <a:pt x="0" y="11"/>
                      <a:pt x="2" y="14"/>
                      <a:pt x="6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11"/>
              <p:cNvSpPr/>
              <p:nvPr/>
            </p:nvSpPr>
            <p:spPr>
              <a:xfrm>
                <a:off x="7750212" y="6100838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6" y="15"/>
                    </a:moveTo>
                    <a:cubicBezTo>
                      <a:pt x="7" y="15"/>
                      <a:pt x="8" y="15"/>
                      <a:pt x="8" y="15"/>
                    </a:cubicBezTo>
                    <a:cubicBezTo>
                      <a:pt x="11" y="15"/>
                      <a:pt x="14" y="13"/>
                      <a:pt x="15" y="10"/>
                    </a:cubicBezTo>
                    <a:cubicBezTo>
                      <a:pt x="16" y="6"/>
                      <a:pt x="14" y="2"/>
                      <a:pt x="10" y="1"/>
                    </a:cubicBezTo>
                    <a:cubicBezTo>
                      <a:pt x="6" y="0"/>
                      <a:pt x="2" y="2"/>
                      <a:pt x="1" y="6"/>
                    </a:cubicBezTo>
                    <a:cubicBezTo>
                      <a:pt x="0" y="10"/>
                      <a:pt x="3" y="14"/>
                      <a:pt x="6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11"/>
              <p:cNvSpPr/>
              <p:nvPr/>
            </p:nvSpPr>
            <p:spPr>
              <a:xfrm>
                <a:off x="10822038" y="5984949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9" y="15"/>
                      <a:pt x="9" y="14"/>
                      <a:pt x="10" y="14"/>
                    </a:cubicBezTo>
                    <a:cubicBezTo>
                      <a:pt x="14" y="13"/>
                      <a:pt x="16" y="9"/>
                      <a:pt x="15" y="5"/>
                    </a:cubicBezTo>
                    <a:cubicBezTo>
                      <a:pt x="13" y="1"/>
                      <a:pt x="9" y="0"/>
                      <a:pt x="5" y="1"/>
                    </a:cubicBezTo>
                    <a:cubicBezTo>
                      <a:pt x="2" y="2"/>
                      <a:pt x="0" y="6"/>
                      <a:pt x="1" y="10"/>
                    </a:cubicBezTo>
                    <a:cubicBezTo>
                      <a:pt x="2" y="13"/>
                      <a:pt x="5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11"/>
              <p:cNvSpPr/>
              <p:nvPr/>
            </p:nvSpPr>
            <p:spPr>
              <a:xfrm>
                <a:off x="8361402" y="6229427"/>
                <a:ext cx="50800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7" y="15"/>
                    </a:moveTo>
                    <a:cubicBezTo>
                      <a:pt x="7" y="15"/>
                      <a:pt x="7" y="15"/>
                      <a:pt x="8" y="15"/>
                    </a:cubicBezTo>
                    <a:cubicBezTo>
                      <a:pt x="11" y="15"/>
                      <a:pt x="14" y="13"/>
                      <a:pt x="15" y="9"/>
                    </a:cubicBezTo>
                    <a:cubicBezTo>
                      <a:pt x="15" y="5"/>
                      <a:pt x="13" y="2"/>
                      <a:pt x="9" y="1"/>
                    </a:cubicBezTo>
                    <a:cubicBezTo>
                      <a:pt x="5" y="0"/>
                      <a:pt x="1" y="3"/>
                      <a:pt x="1" y="7"/>
                    </a:cubicBezTo>
                    <a:cubicBezTo>
                      <a:pt x="0" y="11"/>
                      <a:pt x="3" y="14"/>
                      <a:pt x="7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11"/>
              <p:cNvSpPr/>
              <p:nvPr/>
            </p:nvSpPr>
            <p:spPr>
              <a:xfrm>
                <a:off x="7870862" y="6132588"/>
                <a:ext cx="53975" cy="50801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6" y="14"/>
                    </a:moveTo>
                    <a:cubicBezTo>
                      <a:pt x="7" y="15"/>
                      <a:pt x="7" y="15"/>
                      <a:pt x="8" y="15"/>
                    </a:cubicBezTo>
                    <a:cubicBezTo>
                      <a:pt x="11" y="15"/>
                      <a:pt x="14" y="13"/>
                      <a:pt x="15" y="9"/>
                    </a:cubicBezTo>
                    <a:cubicBezTo>
                      <a:pt x="16" y="5"/>
                      <a:pt x="13" y="2"/>
                      <a:pt x="10" y="1"/>
                    </a:cubicBezTo>
                    <a:cubicBezTo>
                      <a:pt x="6" y="0"/>
                      <a:pt x="2" y="2"/>
                      <a:pt x="1" y="6"/>
                    </a:cubicBezTo>
                    <a:cubicBezTo>
                      <a:pt x="0" y="10"/>
                      <a:pt x="2" y="13"/>
                      <a:pt x="6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11"/>
              <p:cNvSpPr/>
              <p:nvPr/>
            </p:nvSpPr>
            <p:spPr>
              <a:xfrm>
                <a:off x="7993100" y="6159576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6" y="15"/>
                    </a:moveTo>
                    <a:cubicBezTo>
                      <a:pt x="7" y="15"/>
                      <a:pt x="7" y="15"/>
                      <a:pt x="8" y="15"/>
                    </a:cubicBezTo>
                    <a:cubicBezTo>
                      <a:pt x="11" y="15"/>
                      <a:pt x="14" y="13"/>
                      <a:pt x="15" y="10"/>
                    </a:cubicBezTo>
                    <a:cubicBezTo>
                      <a:pt x="16" y="6"/>
                      <a:pt x="13" y="2"/>
                      <a:pt x="9" y="1"/>
                    </a:cubicBezTo>
                    <a:cubicBezTo>
                      <a:pt x="6" y="0"/>
                      <a:pt x="2" y="3"/>
                      <a:pt x="1" y="7"/>
                    </a:cubicBezTo>
                    <a:cubicBezTo>
                      <a:pt x="0" y="11"/>
                      <a:pt x="2" y="14"/>
                      <a:pt x="6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11"/>
              <p:cNvSpPr/>
              <p:nvPr/>
            </p:nvSpPr>
            <p:spPr>
              <a:xfrm>
                <a:off x="8115338" y="6186564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7" y="15"/>
                    </a:moveTo>
                    <a:cubicBezTo>
                      <a:pt x="7" y="15"/>
                      <a:pt x="7" y="15"/>
                      <a:pt x="8" y="15"/>
                    </a:cubicBezTo>
                    <a:cubicBezTo>
                      <a:pt x="11" y="15"/>
                      <a:pt x="14" y="13"/>
                      <a:pt x="15" y="9"/>
                    </a:cubicBezTo>
                    <a:cubicBezTo>
                      <a:pt x="16" y="6"/>
                      <a:pt x="13" y="2"/>
                      <a:pt x="9" y="1"/>
                    </a:cubicBezTo>
                    <a:cubicBezTo>
                      <a:pt x="5" y="0"/>
                      <a:pt x="2" y="3"/>
                      <a:pt x="1" y="7"/>
                    </a:cubicBezTo>
                    <a:cubicBezTo>
                      <a:pt x="0" y="11"/>
                      <a:pt x="3" y="14"/>
                      <a:pt x="7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11"/>
              <p:cNvSpPr/>
              <p:nvPr/>
            </p:nvSpPr>
            <p:spPr>
              <a:xfrm>
                <a:off x="9731420" y="6245302"/>
                <a:ext cx="50800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8" y="15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12" y="14"/>
                      <a:pt x="15" y="11"/>
                      <a:pt x="15" y="7"/>
                    </a:cubicBezTo>
                    <a:cubicBezTo>
                      <a:pt x="14" y="3"/>
                      <a:pt x="11" y="0"/>
                      <a:pt x="7" y="1"/>
                    </a:cubicBezTo>
                    <a:cubicBezTo>
                      <a:pt x="3" y="1"/>
                      <a:pt x="0" y="5"/>
                      <a:pt x="0" y="9"/>
                    </a:cubicBezTo>
                    <a:cubicBezTo>
                      <a:pt x="1" y="12"/>
                      <a:pt x="4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11"/>
              <p:cNvSpPr/>
              <p:nvPr/>
            </p:nvSpPr>
            <p:spPr>
              <a:xfrm>
                <a:off x="11928530" y="5418205"/>
                <a:ext cx="52388" cy="52388"/>
              </a:xfrm>
              <a:custGeom>
                <a:avLst/>
                <a:gdLst/>
                <a:ahLst/>
                <a:cxnLst/>
                <a:rect l="l" t="t" r="r" b="b"/>
                <a:pathLst>
                  <a:path w="16" h="16" extrusionOk="0">
                    <a:moveTo>
                      <a:pt x="2" y="12"/>
                    </a:moveTo>
                    <a:cubicBezTo>
                      <a:pt x="4" y="14"/>
                      <a:pt x="6" y="16"/>
                      <a:pt x="8" y="16"/>
                    </a:cubicBezTo>
                    <a:cubicBezTo>
                      <a:pt x="10" y="16"/>
                      <a:pt x="11" y="15"/>
                      <a:pt x="12" y="14"/>
                    </a:cubicBezTo>
                    <a:cubicBezTo>
                      <a:pt x="15" y="12"/>
                      <a:pt x="16" y="8"/>
                      <a:pt x="14" y="4"/>
                    </a:cubicBezTo>
                    <a:cubicBezTo>
                      <a:pt x="12" y="1"/>
                      <a:pt x="7" y="0"/>
                      <a:pt x="4" y="3"/>
                    </a:cubicBezTo>
                    <a:cubicBezTo>
                      <a:pt x="1" y="5"/>
                      <a:pt x="0" y="9"/>
                      <a:pt x="2" y="12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11"/>
              <p:cNvSpPr/>
              <p:nvPr/>
            </p:nvSpPr>
            <p:spPr>
              <a:xfrm>
                <a:off x="12030130" y="5349941"/>
                <a:ext cx="53975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10" y="15"/>
                      <a:pt x="11" y="15"/>
                      <a:pt x="12" y="14"/>
                    </a:cubicBezTo>
                    <a:cubicBezTo>
                      <a:pt x="16" y="11"/>
                      <a:pt x="16" y="7"/>
                      <a:pt x="14" y="4"/>
                    </a:cubicBezTo>
                    <a:cubicBezTo>
                      <a:pt x="12" y="1"/>
                      <a:pt x="7" y="0"/>
                      <a:pt x="4" y="2"/>
                    </a:cubicBezTo>
                    <a:cubicBezTo>
                      <a:pt x="1" y="4"/>
                      <a:pt x="0" y="9"/>
                      <a:pt x="3" y="12"/>
                    </a:cubicBezTo>
                    <a:cubicBezTo>
                      <a:pt x="4" y="14"/>
                      <a:pt x="6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11"/>
              <p:cNvSpPr/>
              <p:nvPr/>
            </p:nvSpPr>
            <p:spPr>
              <a:xfrm>
                <a:off x="12133318" y="5273740"/>
                <a:ext cx="52388" cy="52388"/>
              </a:xfrm>
              <a:custGeom>
                <a:avLst/>
                <a:gdLst/>
                <a:ahLst/>
                <a:cxnLst/>
                <a:rect l="l" t="t" r="r" b="b"/>
                <a:pathLst>
                  <a:path w="16" h="16" extrusionOk="0">
                    <a:moveTo>
                      <a:pt x="8" y="16"/>
                    </a:moveTo>
                    <a:cubicBezTo>
                      <a:pt x="9" y="16"/>
                      <a:pt x="11" y="15"/>
                      <a:pt x="12" y="14"/>
                    </a:cubicBezTo>
                    <a:cubicBezTo>
                      <a:pt x="15" y="12"/>
                      <a:pt x="16" y="7"/>
                      <a:pt x="14" y="4"/>
                    </a:cubicBezTo>
                    <a:cubicBezTo>
                      <a:pt x="11" y="1"/>
                      <a:pt x="7" y="0"/>
                      <a:pt x="4" y="3"/>
                    </a:cubicBezTo>
                    <a:cubicBezTo>
                      <a:pt x="0" y="5"/>
                      <a:pt x="0" y="10"/>
                      <a:pt x="2" y="13"/>
                    </a:cubicBezTo>
                    <a:cubicBezTo>
                      <a:pt x="4" y="15"/>
                      <a:pt x="6" y="16"/>
                      <a:pt x="8" y="16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11"/>
              <p:cNvSpPr/>
              <p:nvPr/>
            </p:nvSpPr>
            <p:spPr>
              <a:xfrm>
                <a:off x="11823754" y="5488055"/>
                <a:ext cx="5556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7" h="15" extrusionOk="0">
                    <a:moveTo>
                      <a:pt x="5" y="2"/>
                    </a:moveTo>
                    <a:cubicBezTo>
                      <a:pt x="1" y="4"/>
                      <a:pt x="0" y="9"/>
                      <a:pt x="3" y="12"/>
                    </a:cubicBezTo>
                    <a:cubicBezTo>
                      <a:pt x="4" y="14"/>
                      <a:pt x="6" y="15"/>
                      <a:pt x="9" y="15"/>
                    </a:cubicBezTo>
                    <a:cubicBezTo>
                      <a:pt x="10" y="15"/>
                      <a:pt x="11" y="15"/>
                      <a:pt x="12" y="14"/>
                    </a:cubicBezTo>
                    <a:cubicBezTo>
                      <a:pt x="16" y="12"/>
                      <a:pt x="17" y="8"/>
                      <a:pt x="15" y="4"/>
                    </a:cubicBezTo>
                    <a:cubicBezTo>
                      <a:pt x="12" y="1"/>
                      <a:pt x="8" y="0"/>
                      <a:pt x="5" y="2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11"/>
              <p:cNvSpPr/>
              <p:nvPr/>
            </p:nvSpPr>
            <p:spPr>
              <a:xfrm>
                <a:off x="11717391" y="5553144"/>
                <a:ext cx="57150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7" h="15" extrusionOk="0">
                    <a:moveTo>
                      <a:pt x="5" y="2"/>
                    </a:moveTo>
                    <a:cubicBezTo>
                      <a:pt x="1" y="4"/>
                      <a:pt x="0" y="9"/>
                      <a:pt x="2" y="12"/>
                    </a:cubicBezTo>
                    <a:cubicBezTo>
                      <a:pt x="4" y="14"/>
                      <a:pt x="6" y="15"/>
                      <a:pt x="8" y="15"/>
                    </a:cubicBezTo>
                    <a:cubicBezTo>
                      <a:pt x="10" y="15"/>
                      <a:pt x="11" y="15"/>
                      <a:pt x="12" y="14"/>
                    </a:cubicBezTo>
                    <a:cubicBezTo>
                      <a:pt x="15" y="12"/>
                      <a:pt x="17" y="8"/>
                      <a:pt x="14" y="5"/>
                    </a:cubicBezTo>
                    <a:cubicBezTo>
                      <a:pt x="12" y="1"/>
                      <a:pt x="8" y="0"/>
                      <a:pt x="5" y="2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11"/>
              <p:cNvSpPr/>
              <p:nvPr/>
            </p:nvSpPr>
            <p:spPr>
              <a:xfrm>
                <a:off x="11503078" y="5678558"/>
                <a:ext cx="53975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4" y="2"/>
                    </a:moveTo>
                    <a:cubicBezTo>
                      <a:pt x="1" y="3"/>
                      <a:pt x="0" y="8"/>
                      <a:pt x="1" y="11"/>
                    </a:cubicBezTo>
                    <a:cubicBezTo>
                      <a:pt x="3" y="14"/>
                      <a:pt x="5" y="15"/>
                      <a:pt x="8" y="15"/>
                    </a:cubicBezTo>
                    <a:cubicBezTo>
                      <a:pt x="9" y="15"/>
                      <a:pt x="10" y="15"/>
                      <a:pt x="11" y="14"/>
                    </a:cubicBezTo>
                    <a:cubicBezTo>
                      <a:pt x="15" y="12"/>
                      <a:pt x="16" y="8"/>
                      <a:pt x="14" y="4"/>
                    </a:cubicBezTo>
                    <a:cubicBezTo>
                      <a:pt x="12" y="1"/>
                      <a:pt x="8" y="0"/>
                      <a:pt x="4" y="2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11"/>
              <p:cNvSpPr/>
              <p:nvPr/>
            </p:nvSpPr>
            <p:spPr>
              <a:xfrm>
                <a:off x="11052226" y="5892873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6" y="1"/>
                    </a:moveTo>
                    <a:cubicBezTo>
                      <a:pt x="2" y="3"/>
                      <a:pt x="0" y="7"/>
                      <a:pt x="2" y="11"/>
                    </a:cubicBezTo>
                    <a:cubicBezTo>
                      <a:pt x="3" y="13"/>
                      <a:pt x="6" y="15"/>
                      <a:pt x="8" y="15"/>
                    </a:cubicBezTo>
                    <a:cubicBezTo>
                      <a:pt x="9" y="15"/>
                      <a:pt x="10" y="15"/>
                      <a:pt x="11" y="15"/>
                    </a:cubicBezTo>
                    <a:cubicBezTo>
                      <a:pt x="15" y="13"/>
                      <a:pt x="16" y="9"/>
                      <a:pt x="15" y="5"/>
                    </a:cubicBezTo>
                    <a:cubicBezTo>
                      <a:pt x="13" y="2"/>
                      <a:pt x="9" y="0"/>
                      <a:pt x="6" y="1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11"/>
              <p:cNvSpPr/>
              <p:nvPr/>
            </p:nvSpPr>
            <p:spPr>
              <a:xfrm>
                <a:off x="11168114" y="5843660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5" y="2"/>
                    </a:moveTo>
                    <a:cubicBezTo>
                      <a:pt x="2" y="3"/>
                      <a:pt x="0" y="7"/>
                      <a:pt x="2" y="11"/>
                    </a:cubicBezTo>
                    <a:cubicBezTo>
                      <a:pt x="3" y="14"/>
                      <a:pt x="5" y="15"/>
                      <a:pt x="8" y="15"/>
                    </a:cubicBezTo>
                    <a:cubicBezTo>
                      <a:pt x="9" y="15"/>
                      <a:pt x="10" y="15"/>
                      <a:pt x="11" y="15"/>
                    </a:cubicBezTo>
                    <a:cubicBezTo>
                      <a:pt x="15" y="13"/>
                      <a:pt x="16" y="9"/>
                      <a:pt x="15" y="5"/>
                    </a:cubicBezTo>
                    <a:cubicBezTo>
                      <a:pt x="13" y="2"/>
                      <a:pt x="9" y="0"/>
                      <a:pt x="5" y="2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11"/>
              <p:cNvSpPr/>
              <p:nvPr/>
            </p:nvSpPr>
            <p:spPr>
              <a:xfrm>
                <a:off x="10937926" y="5938911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6" y="2"/>
                    </a:moveTo>
                    <a:cubicBezTo>
                      <a:pt x="2" y="3"/>
                      <a:pt x="0" y="7"/>
                      <a:pt x="2" y="11"/>
                    </a:cubicBezTo>
                    <a:cubicBezTo>
                      <a:pt x="3" y="14"/>
                      <a:pt x="5" y="15"/>
                      <a:pt x="8" y="15"/>
                    </a:cubicBezTo>
                    <a:cubicBezTo>
                      <a:pt x="9" y="15"/>
                      <a:pt x="10" y="15"/>
                      <a:pt x="11" y="15"/>
                    </a:cubicBezTo>
                    <a:cubicBezTo>
                      <a:pt x="15" y="13"/>
                      <a:pt x="16" y="9"/>
                      <a:pt x="15" y="6"/>
                    </a:cubicBezTo>
                    <a:cubicBezTo>
                      <a:pt x="13" y="2"/>
                      <a:pt x="9" y="0"/>
                      <a:pt x="6" y="2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11"/>
              <p:cNvSpPr/>
              <p:nvPr/>
            </p:nvSpPr>
            <p:spPr>
              <a:xfrm>
                <a:off x="11391953" y="5734121"/>
                <a:ext cx="52388" cy="53976"/>
              </a:xfrm>
              <a:custGeom>
                <a:avLst/>
                <a:gdLst/>
                <a:ahLst/>
                <a:cxnLst/>
                <a:rect l="l" t="t" r="r" b="b"/>
                <a:pathLst>
                  <a:path w="16" h="16" extrusionOk="0">
                    <a:moveTo>
                      <a:pt x="5" y="2"/>
                    </a:moveTo>
                    <a:cubicBezTo>
                      <a:pt x="2" y="4"/>
                      <a:pt x="0" y="8"/>
                      <a:pt x="2" y="12"/>
                    </a:cubicBezTo>
                    <a:cubicBezTo>
                      <a:pt x="3" y="14"/>
                      <a:pt x="6" y="16"/>
                      <a:pt x="8" y="16"/>
                    </a:cubicBezTo>
                    <a:cubicBezTo>
                      <a:pt x="9" y="16"/>
                      <a:pt x="10" y="15"/>
                      <a:pt x="11" y="15"/>
                    </a:cubicBezTo>
                    <a:cubicBezTo>
                      <a:pt x="15" y="13"/>
                      <a:pt x="16" y="9"/>
                      <a:pt x="15" y="5"/>
                    </a:cubicBezTo>
                    <a:cubicBezTo>
                      <a:pt x="13" y="2"/>
                      <a:pt x="9" y="0"/>
                      <a:pt x="5" y="2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11"/>
              <p:cNvSpPr/>
              <p:nvPr/>
            </p:nvSpPr>
            <p:spPr>
              <a:xfrm>
                <a:off x="11279240" y="5791271"/>
                <a:ext cx="53975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5" y="2"/>
                    </a:moveTo>
                    <a:cubicBezTo>
                      <a:pt x="2" y="3"/>
                      <a:pt x="0" y="8"/>
                      <a:pt x="2" y="11"/>
                    </a:cubicBezTo>
                    <a:cubicBezTo>
                      <a:pt x="3" y="14"/>
                      <a:pt x="6" y="15"/>
                      <a:pt x="8" y="15"/>
                    </a:cubicBezTo>
                    <a:cubicBezTo>
                      <a:pt x="9" y="15"/>
                      <a:pt x="10" y="15"/>
                      <a:pt x="11" y="15"/>
                    </a:cubicBezTo>
                    <a:cubicBezTo>
                      <a:pt x="15" y="13"/>
                      <a:pt x="16" y="9"/>
                      <a:pt x="15" y="5"/>
                    </a:cubicBezTo>
                    <a:cubicBezTo>
                      <a:pt x="13" y="2"/>
                      <a:pt x="9" y="0"/>
                      <a:pt x="5" y="2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11"/>
              <p:cNvSpPr/>
              <p:nvPr/>
            </p:nvSpPr>
            <p:spPr>
              <a:xfrm>
                <a:off x="11612616" y="5616644"/>
                <a:ext cx="52388" cy="52388"/>
              </a:xfrm>
              <a:custGeom>
                <a:avLst/>
                <a:gdLst/>
                <a:ahLst/>
                <a:cxnLst/>
                <a:rect l="l" t="t" r="r" b="b"/>
                <a:pathLst>
                  <a:path w="16" h="16" extrusionOk="0">
                    <a:moveTo>
                      <a:pt x="4" y="2"/>
                    </a:moveTo>
                    <a:cubicBezTo>
                      <a:pt x="1" y="4"/>
                      <a:pt x="0" y="9"/>
                      <a:pt x="2" y="12"/>
                    </a:cubicBezTo>
                    <a:cubicBezTo>
                      <a:pt x="3" y="14"/>
                      <a:pt x="5" y="16"/>
                      <a:pt x="8" y="16"/>
                    </a:cubicBezTo>
                    <a:cubicBezTo>
                      <a:pt x="9" y="16"/>
                      <a:pt x="10" y="15"/>
                      <a:pt x="11" y="15"/>
                    </a:cubicBezTo>
                    <a:cubicBezTo>
                      <a:pt x="15" y="13"/>
                      <a:pt x="16" y="8"/>
                      <a:pt x="14" y="5"/>
                    </a:cubicBezTo>
                    <a:cubicBezTo>
                      <a:pt x="12" y="1"/>
                      <a:pt x="8" y="0"/>
                      <a:pt x="4" y="2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11"/>
              <p:cNvSpPr/>
              <p:nvPr/>
            </p:nvSpPr>
            <p:spPr>
              <a:xfrm>
                <a:off x="6383369" y="5491230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4" y="14"/>
                    </a:moveTo>
                    <a:cubicBezTo>
                      <a:pt x="6" y="14"/>
                      <a:pt x="7" y="15"/>
                      <a:pt x="8" y="15"/>
                    </a:cubicBezTo>
                    <a:cubicBezTo>
                      <a:pt x="11" y="15"/>
                      <a:pt x="13" y="14"/>
                      <a:pt x="14" y="11"/>
                    </a:cubicBezTo>
                    <a:cubicBezTo>
                      <a:pt x="16" y="8"/>
                      <a:pt x="15" y="4"/>
                      <a:pt x="12" y="2"/>
                    </a:cubicBezTo>
                    <a:cubicBezTo>
                      <a:pt x="9" y="0"/>
                      <a:pt x="4" y="1"/>
                      <a:pt x="2" y="4"/>
                    </a:cubicBezTo>
                    <a:cubicBezTo>
                      <a:pt x="0" y="7"/>
                      <a:pt x="1" y="12"/>
                      <a:pt x="4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11"/>
              <p:cNvSpPr/>
              <p:nvPr/>
            </p:nvSpPr>
            <p:spPr>
              <a:xfrm>
                <a:off x="4057671" y="931877"/>
                <a:ext cx="49213" cy="46038"/>
              </a:xfrm>
              <a:custGeom>
                <a:avLst/>
                <a:gdLst/>
                <a:ahLst/>
                <a:cxnLst/>
                <a:rect l="l" t="t" r="r" b="b"/>
                <a:pathLst>
                  <a:path w="15" h="14" extrusionOk="0">
                    <a:moveTo>
                      <a:pt x="7" y="14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11" y="14"/>
                      <a:pt x="14" y="12"/>
                      <a:pt x="14" y="8"/>
                    </a:cubicBezTo>
                    <a:cubicBezTo>
                      <a:pt x="15" y="4"/>
                      <a:pt x="12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11"/>
              <p:cNvSpPr/>
              <p:nvPr/>
            </p:nvSpPr>
            <p:spPr>
              <a:xfrm>
                <a:off x="4051321" y="1057290"/>
                <a:ext cx="49213" cy="46038"/>
              </a:xfrm>
              <a:custGeom>
                <a:avLst/>
                <a:gdLst/>
                <a:ahLst/>
                <a:cxnLst/>
                <a:rect l="l" t="t" r="r" b="b"/>
                <a:pathLst>
                  <a:path w="15" h="14" extrusionOk="0">
                    <a:moveTo>
                      <a:pt x="7" y="14"/>
                    </a:moveTo>
                    <a:cubicBezTo>
                      <a:pt x="7" y="14"/>
                      <a:pt x="8" y="14"/>
                      <a:pt x="8" y="14"/>
                    </a:cubicBezTo>
                    <a:cubicBezTo>
                      <a:pt x="11" y="14"/>
                      <a:pt x="15" y="11"/>
                      <a:pt x="15" y="7"/>
                    </a:cubicBezTo>
                    <a:cubicBezTo>
                      <a:pt x="15" y="4"/>
                      <a:pt x="12" y="0"/>
                      <a:pt x="8" y="0"/>
                    </a:cubicBezTo>
                    <a:cubicBezTo>
                      <a:pt x="4" y="0"/>
                      <a:pt x="1" y="3"/>
                      <a:pt x="1" y="7"/>
                    </a:cubicBezTo>
                    <a:cubicBezTo>
                      <a:pt x="0" y="11"/>
                      <a:pt x="3" y="14"/>
                      <a:pt x="7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11"/>
              <p:cNvSpPr/>
              <p:nvPr/>
            </p:nvSpPr>
            <p:spPr>
              <a:xfrm>
                <a:off x="4051321" y="1182704"/>
                <a:ext cx="46038" cy="46038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7" y="14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11" y="14"/>
                      <a:pt x="14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11"/>
              <p:cNvSpPr/>
              <p:nvPr/>
            </p:nvSpPr>
            <p:spPr>
              <a:xfrm>
                <a:off x="4078309" y="682636"/>
                <a:ext cx="4921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7" y="15"/>
                    </a:moveTo>
                    <a:cubicBezTo>
                      <a:pt x="7" y="15"/>
                      <a:pt x="7" y="15"/>
                      <a:pt x="8" y="15"/>
                    </a:cubicBezTo>
                    <a:cubicBezTo>
                      <a:pt x="11" y="15"/>
                      <a:pt x="14" y="12"/>
                      <a:pt x="15" y="8"/>
                    </a:cubicBezTo>
                    <a:cubicBezTo>
                      <a:pt x="15" y="5"/>
                      <a:pt x="12" y="1"/>
                      <a:pt x="8" y="1"/>
                    </a:cubicBezTo>
                    <a:cubicBezTo>
                      <a:pt x="4" y="0"/>
                      <a:pt x="1" y="3"/>
                      <a:pt x="0" y="7"/>
                    </a:cubicBezTo>
                    <a:cubicBezTo>
                      <a:pt x="0" y="11"/>
                      <a:pt x="3" y="14"/>
                      <a:pt x="7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11"/>
              <p:cNvSpPr/>
              <p:nvPr/>
            </p:nvSpPr>
            <p:spPr>
              <a:xfrm>
                <a:off x="4291035" y="2779748"/>
                <a:ext cx="50800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1" y="10"/>
                    </a:moveTo>
                    <a:cubicBezTo>
                      <a:pt x="2" y="13"/>
                      <a:pt x="4" y="15"/>
                      <a:pt x="7" y="15"/>
                    </a:cubicBezTo>
                    <a:cubicBezTo>
                      <a:pt x="8" y="15"/>
                      <a:pt x="9" y="14"/>
                      <a:pt x="10" y="14"/>
                    </a:cubicBezTo>
                    <a:cubicBezTo>
                      <a:pt x="13" y="13"/>
                      <a:pt x="15" y="9"/>
                      <a:pt x="14" y="5"/>
                    </a:cubicBezTo>
                    <a:cubicBezTo>
                      <a:pt x="13" y="2"/>
                      <a:pt x="9" y="0"/>
                      <a:pt x="5" y="1"/>
                    </a:cubicBezTo>
                    <a:cubicBezTo>
                      <a:pt x="2" y="2"/>
                      <a:pt x="0" y="6"/>
                      <a:pt x="1" y="10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11"/>
              <p:cNvSpPr/>
              <p:nvPr/>
            </p:nvSpPr>
            <p:spPr>
              <a:xfrm>
                <a:off x="4067196" y="1679598"/>
                <a:ext cx="50800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8" y="15"/>
                    </a:moveTo>
                    <a:cubicBezTo>
                      <a:pt x="12" y="14"/>
                      <a:pt x="15" y="11"/>
                      <a:pt x="15" y="7"/>
                    </a:cubicBezTo>
                    <a:cubicBezTo>
                      <a:pt x="15" y="3"/>
                      <a:pt x="11" y="0"/>
                      <a:pt x="7" y="1"/>
                    </a:cubicBezTo>
                    <a:cubicBezTo>
                      <a:pt x="3" y="1"/>
                      <a:pt x="0" y="4"/>
                      <a:pt x="1" y="8"/>
                    </a:cubicBezTo>
                    <a:cubicBezTo>
                      <a:pt x="1" y="12"/>
                      <a:pt x="4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11"/>
              <p:cNvSpPr/>
              <p:nvPr/>
            </p:nvSpPr>
            <p:spPr>
              <a:xfrm>
                <a:off x="4252934" y="2657509"/>
                <a:ext cx="52388" cy="50801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1" y="10"/>
                    </a:moveTo>
                    <a:cubicBezTo>
                      <a:pt x="2" y="13"/>
                      <a:pt x="5" y="15"/>
                      <a:pt x="8" y="15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4" y="14"/>
                      <a:pt x="16" y="10"/>
                      <a:pt x="15" y="6"/>
                    </a:cubicBezTo>
                    <a:cubicBezTo>
                      <a:pt x="14" y="2"/>
                      <a:pt x="10" y="0"/>
                      <a:pt x="6" y="1"/>
                    </a:cubicBezTo>
                    <a:cubicBezTo>
                      <a:pt x="3" y="3"/>
                      <a:pt x="0" y="7"/>
                      <a:pt x="1" y="10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11"/>
              <p:cNvSpPr/>
              <p:nvPr/>
            </p:nvSpPr>
            <p:spPr>
              <a:xfrm>
                <a:off x="6705632" y="5678558"/>
                <a:ext cx="55563" cy="52388"/>
              </a:xfrm>
              <a:custGeom>
                <a:avLst/>
                <a:gdLst/>
                <a:ahLst/>
                <a:cxnLst/>
                <a:rect l="l" t="t" r="r" b="b"/>
                <a:pathLst>
                  <a:path w="17" h="16" extrusionOk="0">
                    <a:moveTo>
                      <a:pt x="5" y="15"/>
                    </a:moveTo>
                    <a:cubicBezTo>
                      <a:pt x="6" y="15"/>
                      <a:pt x="7" y="16"/>
                      <a:pt x="8" y="16"/>
                    </a:cubicBezTo>
                    <a:cubicBezTo>
                      <a:pt x="11" y="16"/>
                      <a:pt x="13" y="14"/>
                      <a:pt x="15" y="12"/>
                    </a:cubicBezTo>
                    <a:cubicBezTo>
                      <a:pt x="17" y="8"/>
                      <a:pt x="15" y="4"/>
                      <a:pt x="12" y="2"/>
                    </a:cubicBezTo>
                    <a:cubicBezTo>
                      <a:pt x="8" y="0"/>
                      <a:pt x="4" y="2"/>
                      <a:pt x="2" y="5"/>
                    </a:cubicBezTo>
                    <a:cubicBezTo>
                      <a:pt x="0" y="8"/>
                      <a:pt x="2" y="13"/>
                      <a:pt x="5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11"/>
              <p:cNvSpPr/>
              <p:nvPr/>
            </p:nvSpPr>
            <p:spPr>
              <a:xfrm>
                <a:off x="4060846" y="1557359"/>
                <a:ext cx="46038" cy="46038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7" y="14"/>
                    </a:moveTo>
                    <a:cubicBezTo>
                      <a:pt x="11" y="14"/>
                      <a:pt x="14" y="10"/>
                      <a:pt x="14" y="6"/>
                    </a:cubicBezTo>
                    <a:cubicBezTo>
                      <a:pt x="14" y="2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11"/>
              <p:cNvSpPr/>
              <p:nvPr/>
            </p:nvSpPr>
            <p:spPr>
              <a:xfrm>
                <a:off x="4051321" y="1308118"/>
                <a:ext cx="46038" cy="46038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7" y="14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11" y="14"/>
                      <a:pt x="14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11"/>
              <p:cNvSpPr/>
              <p:nvPr/>
            </p:nvSpPr>
            <p:spPr>
              <a:xfrm>
                <a:off x="4054496" y="1433532"/>
                <a:ext cx="46038" cy="46038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7" y="14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11" y="14"/>
                      <a:pt x="14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11"/>
              <p:cNvSpPr/>
              <p:nvPr/>
            </p:nvSpPr>
            <p:spPr>
              <a:xfrm>
                <a:off x="4110059" y="434983"/>
                <a:ext cx="4921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6" y="15"/>
                    </a:moveTo>
                    <a:cubicBezTo>
                      <a:pt x="7" y="15"/>
                      <a:pt x="7" y="15"/>
                      <a:pt x="8" y="15"/>
                    </a:cubicBezTo>
                    <a:cubicBezTo>
                      <a:pt x="11" y="15"/>
                      <a:pt x="14" y="12"/>
                      <a:pt x="15" y="9"/>
                    </a:cubicBezTo>
                    <a:cubicBezTo>
                      <a:pt x="15" y="5"/>
                      <a:pt x="12" y="1"/>
                      <a:pt x="9" y="0"/>
                    </a:cubicBezTo>
                    <a:cubicBezTo>
                      <a:pt x="5" y="0"/>
                      <a:pt x="1" y="3"/>
                      <a:pt x="0" y="6"/>
                    </a:cubicBezTo>
                    <a:cubicBezTo>
                      <a:pt x="0" y="10"/>
                      <a:pt x="3" y="14"/>
                      <a:pt x="6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11"/>
              <p:cNvSpPr/>
              <p:nvPr/>
            </p:nvSpPr>
            <p:spPr>
              <a:xfrm>
                <a:off x="4094184" y="560397"/>
                <a:ext cx="49213" cy="46038"/>
              </a:xfrm>
              <a:custGeom>
                <a:avLst/>
                <a:gdLst/>
                <a:ahLst/>
                <a:cxnLst/>
                <a:rect l="l" t="t" r="r" b="b"/>
                <a:pathLst>
                  <a:path w="15" h="14" extrusionOk="0">
                    <a:moveTo>
                      <a:pt x="6" y="14"/>
                    </a:moveTo>
                    <a:cubicBezTo>
                      <a:pt x="6" y="14"/>
                      <a:pt x="7" y="14"/>
                      <a:pt x="7" y="14"/>
                    </a:cubicBezTo>
                    <a:cubicBezTo>
                      <a:pt x="11" y="14"/>
                      <a:pt x="14" y="12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4"/>
                      <a:pt x="12" y="1"/>
                      <a:pt x="8" y="0"/>
                    </a:cubicBezTo>
                    <a:cubicBezTo>
                      <a:pt x="4" y="0"/>
                      <a:pt x="1" y="2"/>
                      <a:pt x="0" y="6"/>
                    </a:cubicBezTo>
                    <a:cubicBezTo>
                      <a:pt x="0" y="10"/>
                      <a:pt x="2" y="14"/>
                      <a:pt x="6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11"/>
              <p:cNvSpPr/>
              <p:nvPr/>
            </p:nvSpPr>
            <p:spPr>
              <a:xfrm>
                <a:off x="4130696" y="309569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7" y="15"/>
                    </a:moveTo>
                    <a:cubicBezTo>
                      <a:pt x="7" y="15"/>
                      <a:pt x="7" y="15"/>
                      <a:pt x="8" y="15"/>
                    </a:cubicBezTo>
                    <a:cubicBezTo>
                      <a:pt x="11" y="15"/>
                      <a:pt x="14" y="13"/>
                      <a:pt x="15" y="9"/>
                    </a:cubicBezTo>
                    <a:cubicBezTo>
                      <a:pt x="16" y="6"/>
                      <a:pt x="13" y="2"/>
                      <a:pt x="9" y="1"/>
                    </a:cubicBezTo>
                    <a:cubicBezTo>
                      <a:pt x="5" y="0"/>
                      <a:pt x="2" y="3"/>
                      <a:pt x="1" y="7"/>
                    </a:cubicBezTo>
                    <a:cubicBezTo>
                      <a:pt x="0" y="11"/>
                      <a:pt x="3" y="14"/>
                      <a:pt x="7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11"/>
              <p:cNvSpPr/>
              <p:nvPr/>
            </p:nvSpPr>
            <p:spPr>
              <a:xfrm>
                <a:off x="4183084" y="65091"/>
                <a:ext cx="49213" cy="50801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6" y="15"/>
                    </a:moveTo>
                    <a:cubicBezTo>
                      <a:pt x="6" y="15"/>
                      <a:pt x="7" y="15"/>
                      <a:pt x="7" y="15"/>
                    </a:cubicBezTo>
                    <a:cubicBezTo>
                      <a:pt x="11" y="15"/>
                      <a:pt x="14" y="13"/>
                      <a:pt x="14" y="9"/>
                    </a:cubicBezTo>
                    <a:cubicBezTo>
                      <a:pt x="15" y="6"/>
                      <a:pt x="13" y="2"/>
                      <a:pt x="9" y="1"/>
                    </a:cubicBezTo>
                    <a:cubicBezTo>
                      <a:pt x="5" y="0"/>
                      <a:pt x="1" y="2"/>
                      <a:pt x="0" y="6"/>
                    </a:cubicBezTo>
                    <a:cubicBezTo>
                      <a:pt x="0" y="10"/>
                      <a:pt x="2" y="14"/>
                      <a:pt x="6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11"/>
              <p:cNvSpPr/>
              <p:nvPr/>
            </p:nvSpPr>
            <p:spPr>
              <a:xfrm>
                <a:off x="4152921" y="187330"/>
                <a:ext cx="53975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7" y="15"/>
                    </a:moveTo>
                    <a:cubicBezTo>
                      <a:pt x="7" y="15"/>
                      <a:pt x="8" y="15"/>
                      <a:pt x="8" y="15"/>
                    </a:cubicBezTo>
                    <a:cubicBezTo>
                      <a:pt x="11" y="15"/>
                      <a:pt x="14" y="13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5"/>
                      <a:pt x="13" y="2"/>
                      <a:pt x="10" y="1"/>
                    </a:cubicBezTo>
                    <a:cubicBezTo>
                      <a:pt x="6" y="0"/>
                      <a:pt x="2" y="3"/>
                      <a:pt x="1" y="6"/>
                    </a:cubicBezTo>
                    <a:cubicBezTo>
                      <a:pt x="0" y="10"/>
                      <a:pt x="3" y="14"/>
                      <a:pt x="7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11"/>
              <p:cNvSpPr/>
              <p:nvPr/>
            </p:nvSpPr>
            <p:spPr>
              <a:xfrm>
                <a:off x="4081484" y="1805012"/>
                <a:ext cx="4921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8" y="14"/>
                    </a:moveTo>
                    <a:cubicBezTo>
                      <a:pt x="12" y="14"/>
                      <a:pt x="15" y="10"/>
                      <a:pt x="15" y="7"/>
                    </a:cubicBezTo>
                    <a:cubicBezTo>
                      <a:pt x="14" y="3"/>
                      <a:pt x="11" y="0"/>
                      <a:pt x="7" y="0"/>
                    </a:cubicBezTo>
                    <a:cubicBezTo>
                      <a:pt x="3" y="1"/>
                      <a:pt x="0" y="4"/>
                      <a:pt x="1" y="8"/>
                    </a:cubicBezTo>
                    <a:cubicBezTo>
                      <a:pt x="1" y="12"/>
                      <a:pt x="4" y="15"/>
                      <a:pt x="8" y="15"/>
                    </a:cubicBezTo>
                    <a:cubicBezTo>
                      <a:pt x="8" y="15"/>
                      <a:pt x="8" y="15"/>
                      <a:pt x="8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11"/>
              <p:cNvSpPr/>
              <p:nvPr/>
            </p:nvSpPr>
            <p:spPr>
              <a:xfrm>
                <a:off x="4189434" y="2417794"/>
                <a:ext cx="4921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6" y="1"/>
                    </a:moveTo>
                    <a:cubicBezTo>
                      <a:pt x="2" y="2"/>
                      <a:pt x="0" y="6"/>
                      <a:pt x="1" y="10"/>
                    </a:cubicBezTo>
                    <a:cubicBezTo>
                      <a:pt x="2" y="13"/>
                      <a:pt x="4" y="15"/>
                      <a:pt x="8" y="15"/>
                    </a:cubicBezTo>
                    <a:cubicBezTo>
                      <a:pt x="8" y="15"/>
                      <a:pt x="9" y="15"/>
                      <a:pt x="9" y="15"/>
                    </a:cubicBezTo>
                    <a:cubicBezTo>
                      <a:pt x="13" y="14"/>
                      <a:pt x="15" y="10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3"/>
                      <a:pt x="10" y="0"/>
                      <a:pt x="6" y="1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11"/>
              <p:cNvSpPr/>
              <p:nvPr/>
            </p:nvSpPr>
            <p:spPr>
              <a:xfrm>
                <a:off x="4159271" y="2295555"/>
                <a:ext cx="53975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15" y="7"/>
                    </a:moveTo>
                    <a:cubicBezTo>
                      <a:pt x="14" y="3"/>
                      <a:pt x="11" y="0"/>
                      <a:pt x="7" y="1"/>
                    </a:cubicBezTo>
                    <a:cubicBezTo>
                      <a:pt x="3" y="2"/>
                      <a:pt x="0" y="6"/>
                      <a:pt x="1" y="10"/>
                    </a:cubicBezTo>
                    <a:cubicBezTo>
                      <a:pt x="2" y="13"/>
                      <a:pt x="5" y="15"/>
                      <a:pt x="8" y="15"/>
                    </a:cubicBezTo>
                    <a:cubicBezTo>
                      <a:pt x="9" y="15"/>
                      <a:pt x="9" y="15"/>
                      <a:pt x="10" y="15"/>
                    </a:cubicBezTo>
                    <a:cubicBezTo>
                      <a:pt x="14" y="14"/>
                      <a:pt x="16" y="10"/>
                      <a:pt x="15" y="7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11"/>
              <p:cNvSpPr/>
              <p:nvPr/>
            </p:nvSpPr>
            <p:spPr>
              <a:xfrm>
                <a:off x="4097359" y="1927251"/>
                <a:ext cx="4921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8" y="15"/>
                    </a:moveTo>
                    <a:cubicBezTo>
                      <a:pt x="12" y="15"/>
                      <a:pt x="15" y="11"/>
                      <a:pt x="14" y="7"/>
                    </a:cubicBezTo>
                    <a:cubicBezTo>
                      <a:pt x="14" y="3"/>
                      <a:pt x="10" y="0"/>
                      <a:pt x="6" y="1"/>
                    </a:cubicBezTo>
                    <a:cubicBezTo>
                      <a:pt x="3" y="2"/>
                      <a:pt x="0" y="5"/>
                      <a:pt x="0" y="9"/>
                    </a:cubicBezTo>
                    <a:cubicBezTo>
                      <a:pt x="1" y="13"/>
                      <a:pt x="4" y="15"/>
                      <a:pt x="7" y="15"/>
                    </a:cubicBezTo>
                    <a:cubicBezTo>
                      <a:pt x="8" y="15"/>
                      <a:pt x="8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11"/>
              <p:cNvSpPr/>
              <p:nvPr/>
            </p:nvSpPr>
            <p:spPr>
              <a:xfrm>
                <a:off x="4219597" y="2540033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1" y="10"/>
                    </a:moveTo>
                    <a:cubicBezTo>
                      <a:pt x="2" y="13"/>
                      <a:pt x="5" y="15"/>
                      <a:pt x="8" y="15"/>
                    </a:cubicBezTo>
                    <a:cubicBezTo>
                      <a:pt x="9" y="15"/>
                      <a:pt x="9" y="15"/>
                      <a:pt x="10" y="15"/>
                    </a:cubicBezTo>
                    <a:cubicBezTo>
                      <a:pt x="14" y="14"/>
                      <a:pt x="16" y="10"/>
                      <a:pt x="15" y="6"/>
                    </a:cubicBezTo>
                    <a:cubicBezTo>
                      <a:pt x="14" y="2"/>
                      <a:pt x="10" y="0"/>
                      <a:pt x="6" y="1"/>
                    </a:cubicBezTo>
                    <a:cubicBezTo>
                      <a:pt x="2" y="2"/>
                      <a:pt x="0" y="6"/>
                      <a:pt x="1" y="10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11"/>
              <p:cNvSpPr/>
              <p:nvPr/>
            </p:nvSpPr>
            <p:spPr>
              <a:xfrm>
                <a:off x="4137046" y="2173316"/>
                <a:ext cx="49213" cy="50801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15" y="7"/>
                    </a:moveTo>
                    <a:cubicBezTo>
                      <a:pt x="14" y="3"/>
                      <a:pt x="10" y="0"/>
                      <a:pt x="6" y="1"/>
                    </a:cubicBezTo>
                    <a:cubicBezTo>
                      <a:pt x="2" y="2"/>
                      <a:pt x="0" y="5"/>
                      <a:pt x="1" y="9"/>
                    </a:cubicBezTo>
                    <a:cubicBezTo>
                      <a:pt x="1" y="13"/>
                      <a:pt x="4" y="15"/>
                      <a:pt x="8" y="15"/>
                    </a:cubicBezTo>
                    <a:cubicBezTo>
                      <a:pt x="8" y="15"/>
                      <a:pt x="9" y="15"/>
                      <a:pt x="9" y="15"/>
                    </a:cubicBezTo>
                    <a:cubicBezTo>
                      <a:pt x="13" y="14"/>
                      <a:pt x="15" y="10"/>
                      <a:pt x="15" y="7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11"/>
              <p:cNvSpPr/>
              <p:nvPr/>
            </p:nvSpPr>
            <p:spPr>
              <a:xfrm>
                <a:off x="4113234" y="2052665"/>
                <a:ext cx="53975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9" y="15"/>
                    </a:moveTo>
                    <a:cubicBezTo>
                      <a:pt x="13" y="14"/>
                      <a:pt x="16" y="10"/>
                      <a:pt x="15" y="6"/>
                    </a:cubicBezTo>
                    <a:cubicBezTo>
                      <a:pt x="14" y="2"/>
                      <a:pt x="11" y="0"/>
                      <a:pt x="7" y="0"/>
                    </a:cubicBezTo>
                    <a:cubicBezTo>
                      <a:pt x="3" y="1"/>
                      <a:pt x="0" y="5"/>
                      <a:pt x="1" y="9"/>
                    </a:cubicBezTo>
                    <a:cubicBezTo>
                      <a:pt x="2" y="12"/>
                      <a:pt x="5" y="15"/>
                      <a:pt x="8" y="15"/>
                    </a:cubicBezTo>
                    <a:cubicBezTo>
                      <a:pt x="8" y="15"/>
                      <a:pt x="9" y="15"/>
                      <a:pt x="9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11"/>
              <p:cNvSpPr/>
              <p:nvPr/>
            </p:nvSpPr>
            <p:spPr>
              <a:xfrm>
                <a:off x="4949850" y="4114852"/>
                <a:ext cx="57150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7" h="15" extrusionOk="0">
                    <a:moveTo>
                      <a:pt x="9" y="15"/>
                    </a:moveTo>
                    <a:cubicBezTo>
                      <a:pt x="10" y="15"/>
                      <a:pt x="11" y="15"/>
                      <a:pt x="13" y="14"/>
                    </a:cubicBezTo>
                    <a:cubicBezTo>
                      <a:pt x="16" y="11"/>
                      <a:pt x="17" y="7"/>
                      <a:pt x="14" y="4"/>
                    </a:cubicBezTo>
                    <a:cubicBezTo>
                      <a:pt x="12" y="1"/>
                      <a:pt x="8" y="0"/>
                      <a:pt x="5" y="2"/>
                    </a:cubicBezTo>
                    <a:cubicBezTo>
                      <a:pt x="1" y="4"/>
                      <a:pt x="0" y="9"/>
                      <a:pt x="3" y="12"/>
                    </a:cubicBezTo>
                    <a:cubicBezTo>
                      <a:pt x="4" y="14"/>
                      <a:pt x="6" y="15"/>
                      <a:pt x="9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11"/>
              <p:cNvSpPr/>
              <p:nvPr/>
            </p:nvSpPr>
            <p:spPr>
              <a:xfrm>
                <a:off x="5691216" y="4957824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10" y="15"/>
                      <a:pt x="12" y="14"/>
                      <a:pt x="13" y="13"/>
                    </a:cubicBezTo>
                    <a:cubicBezTo>
                      <a:pt x="16" y="10"/>
                      <a:pt x="16" y="5"/>
                      <a:pt x="13" y="3"/>
                    </a:cubicBezTo>
                    <a:cubicBezTo>
                      <a:pt x="10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3" y="13"/>
                    </a:cubicBezTo>
                    <a:cubicBezTo>
                      <a:pt x="4" y="15"/>
                      <a:pt x="6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11"/>
              <p:cNvSpPr/>
              <p:nvPr/>
            </p:nvSpPr>
            <p:spPr>
              <a:xfrm>
                <a:off x="5338789" y="4602220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10" y="15"/>
                      <a:pt x="12" y="15"/>
                      <a:pt x="13" y="14"/>
                    </a:cubicBezTo>
                    <a:cubicBezTo>
                      <a:pt x="16" y="11"/>
                      <a:pt x="16" y="7"/>
                      <a:pt x="13" y="4"/>
                    </a:cubicBezTo>
                    <a:cubicBezTo>
                      <a:pt x="11" y="1"/>
                      <a:pt x="6" y="0"/>
                      <a:pt x="3" y="3"/>
                    </a:cubicBezTo>
                    <a:cubicBezTo>
                      <a:pt x="1" y="6"/>
                      <a:pt x="0" y="10"/>
                      <a:pt x="3" y="13"/>
                    </a:cubicBezTo>
                    <a:cubicBezTo>
                      <a:pt x="4" y="15"/>
                      <a:pt x="6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11"/>
              <p:cNvSpPr/>
              <p:nvPr/>
            </p:nvSpPr>
            <p:spPr>
              <a:xfrm>
                <a:off x="5878541" y="5121339"/>
                <a:ext cx="53975" cy="50801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10" y="15"/>
                      <a:pt x="12" y="14"/>
                      <a:pt x="14" y="12"/>
                    </a:cubicBezTo>
                    <a:cubicBezTo>
                      <a:pt x="16" y="9"/>
                      <a:pt x="16" y="5"/>
                      <a:pt x="13" y="2"/>
                    </a:cubicBezTo>
                    <a:cubicBezTo>
                      <a:pt x="10" y="0"/>
                      <a:pt x="5" y="0"/>
                      <a:pt x="3" y="3"/>
                    </a:cubicBezTo>
                    <a:cubicBezTo>
                      <a:pt x="0" y="6"/>
                      <a:pt x="1" y="11"/>
                      <a:pt x="4" y="13"/>
                    </a:cubicBezTo>
                    <a:cubicBezTo>
                      <a:pt x="5" y="14"/>
                      <a:pt x="6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11"/>
              <p:cNvSpPr/>
              <p:nvPr/>
            </p:nvSpPr>
            <p:spPr>
              <a:xfrm>
                <a:off x="5783291" y="5040375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10" y="15"/>
                      <a:pt x="12" y="15"/>
                      <a:pt x="13" y="13"/>
                    </a:cubicBezTo>
                    <a:cubicBezTo>
                      <a:pt x="16" y="10"/>
                      <a:pt x="16" y="6"/>
                      <a:pt x="13" y="3"/>
                    </a:cubicBezTo>
                    <a:cubicBezTo>
                      <a:pt x="10" y="0"/>
                      <a:pt x="5" y="1"/>
                      <a:pt x="3" y="4"/>
                    </a:cubicBezTo>
                    <a:cubicBezTo>
                      <a:pt x="0" y="7"/>
                      <a:pt x="1" y="11"/>
                      <a:pt x="3" y="14"/>
                    </a:cubicBezTo>
                    <a:cubicBezTo>
                      <a:pt x="5" y="15"/>
                      <a:pt x="6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11"/>
              <p:cNvSpPr/>
              <p:nvPr/>
            </p:nvSpPr>
            <p:spPr>
              <a:xfrm>
                <a:off x="5424514" y="4694296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10" y="15"/>
                      <a:pt x="11" y="15"/>
                      <a:pt x="13" y="13"/>
                    </a:cubicBezTo>
                    <a:cubicBezTo>
                      <a:pt x="16" y="11"/>
                      <a:pt x="16" y="6"/>
                      <a:pt x="13" y="3"/>
                    </a:cubicBezTo>
                    <a:cubicBezTo>
                      <a:pt x="10" y="0"/>
                      <a:pt x="6" y="0"/>
                      <a:pt x="3" y="3"/>
                    </a:cubicBezTo>
                    <a:cubicBezTo>
                      <a:pt x="0" y="6"/>
                      <a:pt x="0" y="10"/>
                      <a:pt x="3" y="13"/>
                    </a:cubicBezTo>
                    <a:cubicBezTo>
                      <a:pt x="4" y="15"/>
                      <a:pt x="6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11"/>
              <p:cNvSpPr/>
              <p:nvPr/>
            </p:nvSpPr>
            <p:spPr>
              <a:xfrm>
                <a:off x="5510240" y="4786372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10" y="15"/>
                      <a:pt x="12" y="14"/>
                      <a:pt x="13" y="13"/>
                    </a:cubicBezTo>
                    <a:cubicBezTo>
                      <a:pt x="16" y="10"/>
                      <a:pt x="16" y="5"/>
                      <a:pt x="13" y="2"/>
                    </a:cubicBezTo>
                    <a:cubicBezTo>
                      <a:pt x="10" y="0"/>
                      <a:pt x="6" y="0"/>
                      <a:pt x="3" y="2"/>
                    </a:cubicBezTo>
                    <a:cubicBezTo>
                      <a:pt x="0" y="5"/>
                      <a:pt x="0" y="10"/>
                      <a:pt x="3" y="12"/>
                    </a:cubicBezTo>
                    <a:cubicBezTo>
                      <a:pt x="5" y="14"/>
                      <a:pt x="6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11"/>
              <p:cNvSpPr/>
              <p:nvPr/>
            </p:nvSpPr>
            <p:spPr>
              <a:xfrm>
                <a:off x="5599140" y="4872098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10" y="15"/>
                      <a:pt x="12" y="14"/>
                      <a:pt x="13" y="13"/>
                    </a:cubicBezTo>
                    <a:cubicBezTo>
                      <a:pt x="16" y="10"/>
                      <a:pt x="16" y="6"/>
                      <a:pt x="13" y="3"/>
                    </a:cubicBezTo>
                    <a:cubicBezTo>
                      <a:pt x="10" y="0"/>
                      <a:pt x="6" y="0"/>
                      <a:pt x="3" y="3"/>
                    </a:cubicBezTo>
                    <a:cubicBezTo>
                      <a:pt x="0" y="6"/>
                      <a:pt x="0" y="11"/>
                      <a:pt x="3" y="13"/>
                    </a:cubicBezTo>
                    <a:cubicBezTo>
                      <a:pt x="5" y="15"/>
                      <a:pt x="6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11"/>
              <p:cNvSpPr/>
              <p:nvPr/>
            </p:nvSpPr>
            <p:spPr>
              <a:xfrm>
                <a:off x="5978554" y="5200714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3" y="13"/>
                    </a:moveTo>
                    <a:cubicBezTo>
                      <a:pt x="4" y="14"/>
                      <a:pt x="6" y="15"/>
                      <a:pt x="8" y="15"/>
                    </a:cubicBezTo>
                    <a:cubicBezTo>
                      <a:pt x="10" y="15"/>
                      <a:pt x="12" y="14"/>
                      <a:pt x="13" y="12"/>
                    </a:cubicBezTo>
                    <a:cubicBezTo>
                      <a:pt x="16" y="9"/>
                      <a:pt x="15" y="5"/>
                      <a:pt x="12" y="2"/>
                    </a:cubicBezTo>
                    <a:cubicBezTo>
                      <a:pt x="9" y="0"/>
                      <a:pt x="4" y="0"/>
                      <a:pt x="2" y="3"/>
                    </a:cubicBezTo>
                    <a:cubicBezTo>
                      <a:pt x="0" y="6"/>
                      <a:pt x="0" y="11"/>
                      <a:pt x="3" y="13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11"/>
              <p:cNvSpPr/>
              <p:nvPr/>
            </p:nvSpPr>
            <p:spPr>
              <a:xfrm>
                <a:off x="6488144" y="5556319"/>
                <a:ext cx="5556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7" h="15" extrusionOk="0">
                    <a:moveTo>
                      <a:pt x="5" y="14"/>
                    </a:moveTo>
                    <a:cubicBezTo>
                      <a:pt x="6" y="15"/>
                      <a:pt x="7" y="15"/>
                      <a:pt x="9" y="15"/>
                    </a:cubicBezTo>
                    <a:cubicBezTo>
                      <a:pt x="11" y="15"/>
                      <a:pt x="13" y="14"/>
                      <a:pt x="15" y="11"/>
                    </a:cubicBezTo>
                    <a:cubicBezTo>
                      <a:pt x="17" y="8"/>
                      <a:pt x="16" y="4"/>
                      <a:pt x="12" y="2"/>
                    </a:cubicBezTo>
                    <a:cubicBezTo>
                      <a:pt x="9" y="0"/>
                      <a:pt x="4" y="1"/>
                      <a:pt x="2" y="4"/>
                    </a:cubicBezTo>
                    <a:cubicBezTo>
                      <a:pt x="0" y="7"/>
                      <a:pt x="1" y="12"/>
                      <a:pt x="5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11"/>
              <p:cNvSpPr/>
              <p:nvPr/>
            </p:nvSpPr>
            <p:spPr>
              <a:xfrm>
                <a:off x="4416448" y="3129002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2" y="11"/>
                    </a:moveTo>
                    <a:cubicBezTo>
                      <a:pt x="3" y="14"/>
                      <a:pt x="6" y="15"/>
                      <a:pt x="8" y="15"/>
                    </a:cubicBezTo>
                    <a:cubicBezTo>
                      <a:pt x="9" y="15"/>
                      <a:pt x="10" y="15"/>
                      <a:pt x="11" y="15"/>
                    </a:cubicBezTo>
                    <a:cubicBezTo>
                      <a:pt x="15" y="13"/>
                      <a:pt x="16" y="9"/>
                      <a:pt x="15" y="6"/>
                    </a:cubicBezTo>
                    <a:cubicBezTo>
                      <a:pt x="13" y="2"/>
                      <a:pt x="9" y="0"/>
                      <a:pt x="6" y="2"/>
                    </a:cubicBezTo>
                    <a:cubicBezTo>
                      <a:pt x="2" y="3"/>
                      <a:pt x="0" y="7"/>
                      <a:pt x="2" y="11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11"/>
              <p:cNvSpPr/>
              <p:nvPr/>
            </p:nvSpPr>
            <p:spPr>
              <a:xfrm>
                <a:off x="6076980" y="5276915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3" y="14"/>
                    </a:moveTo>
                    <a:cubicBezTo>
                      <a:pt x="5" y="15"/>
                      <a:pt x="6" y="15"/>
                      <a:pt x="8" y="15"/>
                    </a:cubicBezTo>
                    <a:cubicBezTo>
                      <a:pt x="10" y="15"/>
                      <a:pt x="12" y="14"/>
                      <a:pt x="13" y="12"/>
                    </a:cubicBezTo>
                    <a:cubicBezTo>
                      <a:pt x="16" y="9"/>
                      <a:pt x="15" y="5"/>
                      <a:pt x="12" y="2"/>
                    </a:cubicBezTo>
                    <a:cubicBezTo>
                      <a:pt x="9" y="0"/>
                      <a:pt x="4" y="0"/>
                      <a:pt x="2" y="4"/>
                    </a:cubicBezTo>
                    <a:cubicBezTo>
                      <a:pt x="0" y="7"/>
                      <a:pt x="0" y="11"/>
                      <a:pt x="3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11"/>
              <p:cNvSpPr/>
              <p:nvPr/>
            </p:nvSpPr>
            <p:spPr>
              <a:xfrm>
                <a:off x="4465660" y="3244891"/>
                <a:ext cx="53975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9" y="15"/>
                      <a:pt x="10" y="15"/>
                      <a:pt x="11" y="15"/>
                    </a:cubicBezTo>
                    <a:cubicBezTo>
                      <a:pt x="14" y="13"/>
                      <a:pt x="16" y="9"/>
                      <a:pt x="15" y="5"/>
                    </a:cubicBezTo>
                    <a:cubicBezTo>
                      <a:pt x="13" y="2"/>
                      <a:pt x="9" y="0"/>
                      <a:pt x="5" y="2"/>
                    </a:cubicBezTo>
                    <a:cubicBezTo>
                      <a:pt x="2" y="3"/>
                      <a:pt x="0" y="7"/>
                      <a:pt x="2" y="11"/>
                    </a:cubicBezTo>
                    <a:cubicBezTo>
                      <a:pt x="3" y="14"/>
                      <a:pt x="5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11"/>
              <p:cNvSpPr/>
              <p:nvPr/>
            </p:nvSpPr>
            <p:spPr>
              <a:xfrm>
                <a:off x="6277006" y="5421380"/>
                <a:ext cx="57150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7" h="15" extrusionOk="0">
                    <a:moveTo>
                      <a:pt x="5" y="14"/>
                    </a:moveTo>
                    <a:cubicBezTo>
                      <a:pt x="6" y="15"/>
                      <a:pt x="7" y="15"/>
                      <a:pt x="9" y="15"/>
                    </a:cubicBezTo>
                    <a:cubicBezTo>
                      <a:pt x="11" y="15"/>
                      <a:pt x="13" y="14"/>
                      <a:pt x="14" y="12"/>
                    </a:cubicBezTo>
                    <a:cubicBezTo>
                      <a:pt x="17" y="9"/>
                      <a:pt x="16" y="4"/>
                      <a:pt x="13" y="2"/>
                    </a:cubicBezTo>
                    <a:cubicBezTo>
                      <a:pt x="9" y="0"/>
                      <a:pt x="5" y="1"/>
                      <a:pt x="3" y="4"/>
                    </a:cubicBezTo>
                    <a:cubicBezTo>
                      <a:pt x="0" y="7"/>
                      <a:pt x="1" y="12"/>
                      <a:pt x="5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11"/>
              <p:cNvSpPr/>
              <p:nvPr/>
            </p:nvSpPr>
            <p:spPr>
              <a:xfrm>
                <a:off x="6175405" y="5349941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4" y="14"/>
                    </a:moveTo>
                    <a:cubicBezTo>
                      <a:pt x="5" y="15"/>
                      <a:pt x="7" y="15"/>
                      <a:pt x="8" y="15"/>
                    </a:cubicBezTo>
                    <a:cubicBezTo>
                      <a:pt x="11" y="15"/>
                      <a:pt x="13" y="14"/>
                      <a:pt x="14" y="12"/>
                    </a:cubicBezTo>
                    <a:cubicBezTo>
                      <a:pt x="16" y="9"/>
                      <a:pt x="16" y="5"/>
                      <a:pt x="12" y="2"/>
                    </a:cubicBezTo>
                    <a:cubicBezTo>
                      <a:pt x="9" y="0"/>
                      <a:pt x="5" y="1"/>
                      <a:pt x="3" y="4"/>
                    </a:cubicBezTo>
                    <a:cubicBezTo>
                      <a:pt x="0" y="7"/>
                      <a:pt x="1" y="12"/>
                      <a:pt x="4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11"/>
              <p:cNvSpPr/>
              <p:nvPr/>
            </p:nvSpPr>
            <p:spPr>
              <a:xfrm>
                <a:off x="6597682" y="5619819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5" y="14"/>
                    </a:moveTo>
                    <a:cubicBezTo>
                      <a:pt x="6" y="15"/>
                      <a:pt x="7" y="15"/>
                      <a:pt x="8" y="15"/>
                    </a:cubicBezTo>
                    <a:cubicBezTo>
                      <a:pt x="11" y="15"/>
                      <a:pt x="13" y="14"/>
                      <a:pt x="14" y="12"/>
                    </a:cubicBezTo>
                    <a:cubicBezTo>
                      <a:pt x="16" y="8"/>
                      <a:pt x="15" y="4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8" y="0"/>
                      <a:pt x="4" y="1"/>
                      <a:pt x="2" y="4"/>
                    </a:cubicBezTo>
                    <a:cubicBezTo>
                      <a:pt x="0" y="8"/>
                      <a:pt x="1" y="12"/>
                      <a:pt x="5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11"/>
              <p:cNvSpPr/>
              <p:nvPr/>
            </p:nvSpPr>
            <p:spPr>
              <a:xfrm>
                <a:off x="4814912" y="3906887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9" y="15"/>
                      <a:pt x="10" y="15"/>
                      <a:pt x="12" y="14"/>
                    </a:cubicBezTo>
                    <a:cubicBezTo>
                      <a:pt x="15" y="12"/>
                      <a:pt x="16" y="7"/>
                      <a:pt x="14" y="4"/>
                    </a:cubicBezTo>
                    <a:cubicBezTo>
                      <a:pt x="12" y="1"/>
                      <a:pt x="7" y="0"/>
                      <a:pt x="4" y="2"/>
                    </a:cubicBezTo>
                    <a:cubicBezTo>
                      <a:pt x="1" y="4"/>
                      <a:pt x="0" y="8"/>
                      <a:pt x="2" y="12"/>
                    </a:cubicBezTo>
                    <a:cubicBezTo>
                      <a:pt x="3" y="14"/>
                      <a:pt x="5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11"/>
              <p:cNvSpPr/>
              <p:nvPr/>
            </p:nvSpPr>
            <p:spPr>
              <a:xfrm>
                <a:off x="5256239" y="4510144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10" y="15"/>
                      <a:pt x="11" y="14"/>
                      <a:pt x="13" y="13"/>
                    </a:cubicBezTo>
                    <a:cubicBezTo>
                      <a:pt x="16" y="11"/>
                      <a:pt x="16" y="6"/>
                      <a:pt x="14" y="3"/>
                    </a:cubicBezTo>
                    <a:cubicBezTo>
                      <a:pt x="11" y="0"/>
                      <a:pt x="7" y="0"/>
                      <a:pt x="4" y="2"/>
                    </a:cubicBezTo>
                    <a:cubicBezTo>
                      <a:pt x="1" y="5"/>
                      <a:pt x="0" y="9"/>
                      <a:pt x="3" y="12"/>
                    </a:cubicBezTo>
                    <a:cubicBezTo>
                      <a:pt x="4" y="14"/>
                      <a:pt x="6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11"/>
              <p:cNvSpPr/>
              <p:nvPr/>
            </p:nvSpPr>
            <p:spPr>
              <a:xfrm>
                <a:off x="4749824" y="3797348"/>
                <a:ext cx="52388" cy="53976"/>
              </a:xfrm>
              <a:custGeom>
                <a:avLst/>
                <a:gdLst/>
                <a:ahLst/>
                <a:cxnLst/>
                <a:rect l="l" t="t" r="r" b="b"/>
                <a:pathLst>
                  <a:path w="16" h="16" extrusionOk="0">
                    <a:moveTo>
                      <a:pt x="8" y="16"/>
                    </a:moveTo>
                    <a:cubicBezTo>
                      <a:pt x="9" y="16"/>
                      <a:pt x="11" y="15"/>
                      <a:pt x="12" y="15"/>
                    </a:cubicBezTo>
                    <a:cubicBezTo>
                      <a:pt x="15" y="13"/>
                      <a:pt x="16" y="8"/>
                      <a:pt x="14" y="5"/>
                    </a:cubicBezTo>
                    <a:cubicBezTo>
                      <a:pt x="12" y="1"/>
                      <a:pt x="8" y="0"/>
                      <a:pt x="5" y="2"/>
                    </a:cubicBezTo>
                    <a:cubicBezTo>
                      <a:pt x="1" y="4"/>
                      <a:pt x="0" y="9"/>
                      <a:pt x="2" y="12"/>
                    </a:cubicBezTo>
                    <a:cubicBezTo>
                      <a:pt x="3" y="14"/>
                      <a:pt x="6" y="16"/>
                      <a:pt x="8" y="16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11"/>
              <p:cNvSpPr/>
              <p:nvPr/>
            </p:nvSpPr>
            <p:spPr>
              <a:xfrm>
                <a:off x="4627586" y="3579858"/>
                <a:ext cx="52388" cy="53976"/>
              </a:xfrm>
              <a:custGeom>
                <a:avLst/>
                <a:gdLst/>
                <a:ahLst/>
                <a:cxnLst/>
                <a:rect l="l" t="t" r="r" b="b"/>
                <a:pathLst>
                  <a:path w="16" h="16" extrusionOk="0">
                    <a:moveTo>
                      <a:pt x="8" y="16"/>
                    </a:moveTo>
                    <a:cubicBezTo>
                      <a:pt x="9" y="16"/>
                      <a:pt x="10" y="15"/>
                      <a:pt x="12" y="15"/>
                    </a:cubicBezTo>
                    <a:cubicBezTo>
                      <a:pt x="15" y="13"/>
                      <a:pt x="16" y="9"/>
                      <a:pt x="15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2"/>
                      <a:pt x="8" y="0"/>
                      <a:pt x="5" y="2"/>
                    </a:cubicBezTo>
                    <a:cubicBezTo>
                      <a:pt x="1" y="4"/>
                      <a:pt x="0" y="8"/>
                      <a:pt x="2" y="12"/>
                    </a:cubicBezTo>
                    <a:cubicBezTo>
                      <a:pt x="3" y="14"/>
                      <a:pt x="6" y="16"/>
                      <a:pt x="8" y="16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11"/>
              <p:cNvSpPr/>
              <p:nvPr/>
            </p:nvSpPr>
            <p:spPr>
              <a:xfrm>
                <a:off x="4519636" y="3359193"/>
                <a:ext cx="52388" cy="50801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9" y="15"/>
                      <a:pt x="10" y="15"/>
                      <a:pt x="11" y="14"/>
                    </a:cubicBezTo>
                    <a:cubicBezTo>
                      <a:pt x="14" y="12"/>
                      <a:pt x="16" y="8"/>
                      <a:pt x="14" y="5"/>
                    </a:cubicBezTo>
                    <a:cubicBezTo>
                      <a:pt x="12" y="1"/>
                      <a:pt x="8" y="0"/>
                      <a:pt x="5" y="1"/>
                    </a:cubicBezTo>
                    <a:cubicBezTo>
                      <a:pt x="1" y="3"/>
                      <a:pt x="0" y="7"/>
                      <a:pt x="1" y="11"/>
                    </a:cubicBezTo>
                    <a:cubicBezTo>
                      <a:pt x="2" y="13"/>
                      <a:pt x="5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11"/>
              <p:cNvSpPr/>
              <p:nvPr/>
            </p:nvSpPr>
            <p:spPr>
              <a:xfrm>
                <a:off x="4572023" y="3471907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9" y="15"/>
                      <a:pt x="10" y="15"/>
                      <a:pt x="11" y="14"/>
                    </a:cubicBezTo>
                    <a:cubicBezTo>
                      <a:pt x="15" y="12"/>
                      <a:pt x="16" y="8"/>
                      <a:pt x="14" y="5"/>
                    </a:cubicBezTo>
                    <a:cubicBezTo>
                      <a:pt x="13" y="1"/>
                      <a:pt x="8" y="0"/>
                      <a:pt x="5" y="1"/>
                    </a:cubicBezTo>
                    <a:cubicBezTo>
                      <a:pt x="1" y="3"/>
                      <a:pt x="0" y="7"/>
                      <a:pt x="2" y="11"/>
                    </a:cubicBezTo>
                    <a:cubicBezTo>
                      <a:pt x="3" y="13"/>
                      <a:pt x="5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11"/>
              <p:cNvSpPr/>
              <p:nvPr/>
            </p:nvSpPr>
            <p:spPr>
              <a:xfrm>
                <a:off x="4686324" y="3692572"/>
                <a:ext cx="53975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9" y="15"/>
                      <a:pt x="11" y="14"/>
                      <a:pt x="12" y="14"/>
                    </a:cubicBezTo>
                    <a:cubicBezTo>
                      <a:pt x="15" y="12"/>
                      <a:pt x="16" y="8"/>
                      <a:pt x="14" y="4"/>
                    </a:cubicBezTo>
                    <a:cubicBezTo>
                      <a:pt x="13" y="1"/>
                      <a:pt x="8" y="0"/>
                      <a:pt x="5" y="1"/>
                    </a:cubicBezTo>
                    <a:cubicBezTo>
                      <a:pt x="1" y="3"/>
                      <a:pt x="0" y="8"/>
                      <a:pt x="2" y="11"/>
                    </a:cubicBezTo>
                    <a:cubicBezTo>
                      <a:pt x="3" y="13"/>
                      <a:pt x="6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11"/>
              <p:cNvSpPr/>
              <p:nvPr/>
            </p:nvSpPr>
            <p:spPr>
              <a:xfrm>
                <a:off x="4330722" y="2895637"/>
                <a:ext cx="53975" cy="52388"/>
              </a:xfrm>
              <a:custGeom>
                <a:avLst/>
                <a:gdLst/>
                <a:ahLst/>
                <a:cxnLst/>
                <a:rect l="l" t="t" r="r" b="b"/>
                <a:pathLst>
                  <a:path w="16" h="16" extrusionOk="0">
                    <a:moveTo>
                      <a:pt x="1" y="11"/>
                    </a:moveTo>
                    <a:cubicBezTo>
                      <a:pt x="2" y="14"/>
                      <a:pt x="5" y="16"/>
                      <a:pt x="8" y="16"/>
                    </a:cubicBezTo>
                    <a:cubicBezTo>
                      <a:pt x="8" y="16"/>
                      <a:pt x="9" y="15"/>
                      <a:pt x="10" y="15"/>
                    </a:cubicBezTo>
                    <a:cubicBezTo>
                      <a:pt x="14" y="14"/>
                      <a:pt x="16" y="10"/>
                      <a:pt x="14" y="6"/>
                    </a:cubicBezTo>
                    <a:cubicBezTo>
                      <a:pt x="13" y="2"/>
                      <a:pt x="9" y="0"/>
                      <a:pt x="5" y="2"/>
                    </a:cubicBezTo>
                    <a:cubicBezTo>
                      <a:pt x="1" y="3"/>
                      <a:pt x="0" y="7"/>
                      <a:pt x="1" y="11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11"/>
              <p:cNvSpPr/>
              <p:nvPr/>
            </p:nvSpPr>
            <p:spPr>
              <a:xfrm>
                <a:off x="5176863" y="4413305"/>
                <a:ext cx="53975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10" y="15"/>
                      <a:pt x="11" y="14"/>
                      <a:pt x="12" y="13"/>
                    </a:cubicBezTo>
                    <a:cubicBezTo>
                      <a:pt x="15" y="11"/>
                      <a:pt x="16" y="6"/>
                      <a:pt x="13" y="3"/>
                    </a:cubicBezTo>
                    <a:cubicBezTo>
                      <a:pt x="11" y="0"/>
                      <a:pt x="6" y="0"/>
                      <a:pt x="3" y="2"/>
                    </a:cubicBezTo>
                    <a:cubicBezTo>
                      <a:pt x="0" y="5"/>
                      <a:pt x="0" y="9"/>
                      <a:pt x="2" y="12"/>
                    </a:cubicBezTo>
                    <a:cubicBezTo>
                      <a:pt x="4" y="14"/>
                      <a:pt x="6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11"/>
              <p:cNvSpPr/>
              <p:nvPr/>
            </p:nvSpPr>
            <p:spPr>
              <a:xfrm>
                <a:off x="5099076" y="4314879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10" y="15"/>
                      <a:pt x="11" y="15"/>
                      <a:pt x="13" y="14"/>
                    </a:cubicBezTo>
                    <a:cubicBezTo>
                      <a:pt x="16" y="11"/>
                      <a:pt x="16" y="7"/>
                      <a:pt x="14" y="4"/>
                    </a:cubicBezTo>
                    <a:cubicBezTo>
                      <a:pt x="12" y="1"/>
                      <a:pt x="7" y="0"/>
                      <a:pt x="4" y="2"/>
                    </a:cubicBezTo>
                    <a:cubicBezTo>
                      <a:pt x="1" y="5"/>
                      <a:pt x="0" y="9"/>
                      <a:pt x="3" y="12"/>
                    </a:cubicBezTo>
                    <a:cubicBezTo>
                      <a:pt x="4" y="14"/>
                      <a:pt x="6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11"/>
              <p:cNvSpPr/>
              <p:nvPr/>
            </p:nvSpPr>
            <p:spPr>
              <a:xfrm>
                <a:off x="5026050" y="4216453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9" y="15"/>
                      <a:pt x="11" y="14"/>
                      <a:pt x="12" y="13"/>
                    </a:cubicBezTo>
                    <a:cubicBezTo>
                      <a:pt x="15" y="11"/>
                      <a:pt x="16" y="7"/>
                      <a:pt x="13" y="4"/>
                    </a:cubicBezTo>
                    <a:cubicBezTo>
                      <a:pt x="11" y="0"/>
                      <a:pt x="7" y="0"/>
                      <a:pt x="3" y="2"/>
                    </a:cubicBezTo>
                    <a:cubicBezTo>
                      <a:pt x="0" y="4"/>
                      <a:pt x="0" y="9"/>
                      <a:pt x="2" y="12"/>
                    </a:cubicBezTo>
                    <a:cubicBezTo>
                      <a:pt x="3" y="14"/>
                      <a:pt x="5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11"/>
              <p:cNvSpPr/>
              <p:nvPr/>
            </p:nvSpPr>
            <p:spPr>
              <a:xfrm>
                <a:off x="4881587" y="4011663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10" y="15"/>
                      <a:pt x="11" y="14"/>
                      <a:pt x="12" y="14"/>
                    </a:cubicBezTo>
                    <a:cubicBezTo>
                      <a:pt x="16" y="11"/>
                      <a:pt x="16" y="7"/>
                      <a:pt x="14" y="4"/>
                    </a:cubicBezTo>
                    <a:cubicBezTo>
                      <a:pt x="12" y="0"/>
                      <a:pt x="8" y="0"/>
                      <a:pt x="4" y="2"/>
                    </a:cubicBezTo>
                    <a:cubicBezTo>
                      <a:pt x="1" y="4"/>
                      <a:pt x="0" y="8"/>
                      <a:pt x="2" y="12"/>
                    </a:cubicBezTo>
                    <a:cubicBezTo>
                      <a:pt x="4" y="14"/>
                      <a:pt x="6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11"/>
              <p:cNvSpPr/>
              <p:nvPr/>
            </p:nvSpPr>
            <p:spPr>
              <a:xfrm>
                <a:off x="4067196" y="806463"/>
                <a:ext cx="4603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4" h="15" extrusionOk="0">
                    <a:moveTo>
                      <a:pt x="6" y="15"/>
                    </a:moveTo>
                    <a:cubicBezTo>
                      <a:pt x="7" y="15"/>
                      <a:pt x="7" y="15"/>
                      <a:pt x="7" y="15"/>
                    </a:cubicBezTo>
                    <a:cubicBezTo>
                      <a:pt x="11" y="15"/>
                      <a:pt x="14" y="12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4"/>
                      <a:pt x="12" y="1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1"/>
                      <a:pt x="2" y="14"/>
                      <a:pt x="6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11"/>
              <p:cNvSpPr/>
              <p:nvPr/>
            </p:nvSpPr>
            <p:spPr>
              <a:xfrm>
                <a:off x="4275159" y="3"/>
                <a:ext cx="1060455" cy="42624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294" extrusionOk="0">
                    <a:moveTo>
                      <a:pt x="317" y="1294"/>
                    </a:moveTo>
                    <a:cubicBezTo>
                      <a:pt x="319" y="1292"/>
                      <a:pt x="320" y="1291"/>
                      <a:pt x="322" y="1290"/>
                    </a:cubicBezTo>
                    <a:cubicBezTo>
                      <a:pt x="124" y="1040"/>
                      <a:pt x="5" y="723"/>
                      <a:pt x="5" y="380"/>
                    </a:cubicBezTo>
                    <a:cubicBezTo>
                      <a:pt x="5" y="250"/>
                      <a:pt x="22" y="122"/>
                      <a:pt x="54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17" y="123"/>
                      <a:pt x="0" y="250"/>
                      <a:pt x="0" y="380"/>
                    </a:cubicBezTo>
                    <a:cubicBezTo>
                      <a:pt x="0" y="716"/>
                      <a:pt x="112" y="1034"/>
                      <a:pt x="317" y="129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72" name="Google Shape;672;p11"/>
              <p:cNvGrpSpPr/>
              <p:nvPr/>
            </p:nvGrpSpPr>
            <p:grpSpPr>
              <a:xfrm>
                <a:off x="4075134" y="2859124"/>
                <a:ext cx="8116922" cy="3995785"/>
                <a:chOff x="4075134" y="2859124"/>
                <a:chExt cx="8116922" cy="3995785"/>
              </a:xfrm>
            </p:grpSpPr>
            <p:sp>
              <p:nvSpPr>
                <p:cNvPr id="673" name="Google Shape;673;p11"/>
                <p:cNvSpPr/>
                <p:nvPr/>
              </p:nvSpPr>
              <p:spPr>
                <a:xfrm>
                  <a:off x="11276065" y="6462792"/>
                  <a:ext cx="915991" cy="392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19" extrusionOk="0">
                      <a:moveTo>
                        <a:pt x="0" y="3"/>
                      </a:moveTo>
                      <a:cubicBezTo>
                        <a:pt x="78" y="68"/>
                        <a:pt x="174" y="109"/>
                        <a:pt x="278" y="119"/>
                      </a:cubicBezTo>
                      <a:cubicBezTo>
                        <a:pt x="278" y="115"/>
                        <a:pt x="278" y="115"/>
                        <a:pt x="278" y="115"/>
                      </a:cubicBezTo>
                      <a:cubicBezTo>
                        <a:pt x="176" y="104"/>
                        <a:pt x="81" y="64"/>
                        <a:pt x="4" y="0"/>
                      </a:cubicBezTo>
                      <a:cubicBezTo>
                        <a:pt x="3" y="1"/>
                        <a:pt x="1" y="3"/>
                        <a:pt x="0" y="3"/>
                      </a:cubicBez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74" name="Google Shape;674;p11"/>
                <p:cNvGrpSpPr/>
                <p:nvPr/>
              </p:nvGrpSpPr>
              <p:grpSpPr>
                <a:xfrm>
                  <a:off x="4075134" y="2859124"/>
                  <a:ext cx="8116920" cy="3668757"/>
                  <a:chOff x="4075134" y="2859124"/>
                  <a:chExt cx="8116920" cy="3668757"/>
                </a:xfrm>
              </p:grpSpPr>
              <p:sp>
                <p:nvSpPr>
                  <p:cNvPr id="675" name="Google Shape;675;p11"/>
                  <p:cNvSpPr/>
                  <p:nvPr/>
                </p:nvSpPr>
                <p:spPr>
                  <a:xfrm>
                    <a:off x="4075134" y="2859124"/>
                    <a:ext cx="144463" cy="2905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88" extrusionOk="0">
                        <a:moveTo>
                          <a:pt x="24" y="31"/>
                        </a:moveTo>
                        <a:cubicBezTo>
                          <a:pt x="31" y="28"/>
                          <a:pt x="35" y="20"/>
                          <a:pt x="32" y="12"/>
                        </a:cubicBezTo>
                        <a:cubicBezTo>
                          <a:pt x="29" y="4"/>
                          <a:pt x="21" y="0"/>
                          <a:pt x="12" y="2"/>
                        </a:cubicBezTo>
                        <a:cubicBezTo>
                          <a:pt x="4" y="5"/>
                          <a:pt x="0" y="14"/>
                          <a:pt x="3" y="22"/>
                        </a:cubicBezTo>
                        <a:cubicBezTo>
                          <a:pt x="5" y="30"/>
                          <a:pt x="13" y="34"/>
                          <a:pt x="20" y="33"/>
                        </a:cubicBezTo>
                        <a:cubicBezTo>
                          <a:pt x="26" y="51"/>
                          <a:pt x="33" y="70"/>
                          <a:pt x="40" y="88"/>
                        </a:cubicBezTo>
                        <a:cubicBezTo>
                          <a:pt x="41" y="87"/>
                          <a:pt x="43" y="86"/>
                          <a:pt x="44" y="86"/>
                        </a:cubicBezTo>
                        <a:cubicBezTo>
                          <a:pt x="37" y="68"/>
                          <a:pt x="31" y="49"/>
                          <a:pt x="24" y="31"/>
                        </a:cubicBezTo>
                        <a:close/>
                      </a:path>
                    </a:pathLst>
                  </a:custGeom>
                  <a:solidFill>
                    <a:srgbClr val="BBBCBC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6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6" name="Google Shape;676;p11"/>
                  <p:cNvSpPr/>
                  <p:nvPr/>
                </p:nvSpPr>
                <p:spPr>
                  <a:xfrm>
                    <a:off x="4400573" y="3579858"/>
                    <a:ext cx="7791481" cy="29480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6" h="895" extrusionOk="0">
                        <a:moveTo>
                          <a:pt x="2005" y="784"/>
                        </a:moveTo>
                        <a:cubicBezTo>
                          <a:pt x="1981" y="751"/>
                          <a:pt x="1961" y="715"/>
                          <a:pt x="1944" y="677"/>
                        </a:cubicBezTo>
                        <a:cubicBezTo>
                          <a:pt x="2065" y="632"/>
                          <a:pt x="2181" y="572"/>
                          <a:pt x="2288" y="496"/>
                        </a:cubicBezTo>
                        <a:cubicBezTo>
                          <a:pt x="2315" y="477"/>
                          <a:pt x="2341" y="457"/>
                          <a:pt x="2366" y="436"/>
                        </a:cubicBezTo>
                        <a:cubicBezTo>
                          <a:pt x="2366" y="429"/>
                          <a:pt x="2366" y="429"/>
                          <a:pt x="2366" y="429"/>
                        </a:cubicBezTo>
                        <a:cubicBezTo>
                          <a:pt x="2109" y="639"/>
                          <a:pt x="1782" y="762"/>
                          <a:pt x="1436" y="762"/>
                        </a:cubicBezTo>
                        <a:cubicBezTo>
                          <a:pt x="985" y="762"/>
                          <a:pt x="580" y="557"/>
                          <a:pt x="310" y="236"/>
                        </a:cubicBezTo>
                        <a:cubicBezTo>
                          <a:pt x="309" y="237"/>
                          <a:pt x="308" y="238"/>
                          <a:pt x="306" y="239"/>
                        </a:cubicBezTo>
                        <a:cubicBezTo>
                          <a:pt x="334" y="272"/>
                          <a:pt x="363" y="304"/>
                          <a:pt x="394" y="335"/>
                        </a:cubicBezTo>
                        <a:cubicBezTo>
                          <a:pt x="672" y="614"/>
                          <a:pt x="1042" y="767"/>
                          <a:pt x="1436" y="767"/>
                        </a:cubicBezTo>
                        <a:cubicBezTo>
                          <a:pt x="1610" y="767"/>
                          <a:pt x="1780" y="737"/>
                          <a:pt x="1940" y="679"/>
                        </a:cubicBezTo>
                        <a:cubicBezTo>
                          <a:pt x="1956" y="717"/>
                          <a:pt x="1977" y="753"/>
                          <a:pt x="2000" y="786"/>
                        </a:cubicBezTo>
                        <a:cubicBezTo>
                          <a:pt x="1824" y="853"/>
                          <a:pt x="1634" y="890"/>
                          <a:pt x="1436" y="890"/>
                        </a:cubicBezTo>
                        <a:cubicBezTo>
                          <a:pt x="824" y="890"/>
                          <a:pt x="275" y="549"/>
                          <a:pt x="4" y="0"/>
                        </a:cubicBezTo>
                        <a:cubicBezTo>
                          <a:pt x="2" y="1"/>
                          <a:pt x="1" y="2"/>
                          <a:pt x="0" y="2"/>
                        </a:cubicBezTo>
                        <a:cubicBezTo>
                          <a:pt x="130" y="265"/>
                          <a:pt x="330" y="488"/>
                          <a:pt x="578" y="646"/>
                        </a:cubicBezTo>
                        <a:cubicBezTo>
                          <a:pt x="834" y="809"/>
                          <a:pt x="1131" y="895"/>
                          <a:pt x="1436" y="895"/>
                        </a:cubicBezTo>
                        <a:cubicBezTo>
                          <a:pt x="1633" y="895"/>
                          <a:pt x="1825" y="859"/>
                          <a:pt x="2005" y="791"/>
                        </a:cubicBezTo>
                        <a:cubicBezTo>
                          <a:pt x="2023" y="816"/>
                          <a:pt x="2044" y="839"/>
                          <a:pt x="2066" y="860"/>
                        </a:cubicBezTo>
                        <a:cubicBezTo>
                          <a:pt x="2067" y="858"/>
                          <a:pt x="2068" y="857"/>
                          <a:pt x="2069" y="856"/>
                        </a:cubicBezTo>
                        <a:cubicBezTo>
                          <a:pt x="2047" y="835"/>
                          <a:pt x="2027" y="813"/>
                          <a:pt x="2009" y="789"/>
                        </a:cubicBezTo>
                        <a:cubicBezTo>
                          <a:pt x="2135" y="741"/>
                          <a:pt x="2255" y="677"/>
                          <a:pt x="2366" y="598"/>
                        </a:cubicBezTo>
                        <a:cubicBezTo>
                          <a:pt x="2366" y="587"/>
                          <a:pt x="2366" y="587"/>
                          <a:pt x="2366" y="587"/>
                        </a:cubicBezTo>
                        <a:cubicBezTo>
                          <a:pt x="2255" y="668"/>
                          <a:pt x="2134" y="734"/>
                          <a:pt x="2005" y="784"/>
                        </a:cubicBezTo>
                        <a:close/>
                      </a:path>
                    </a:pathLst>
                  </a:custGeom>
                  <a:solidFill>
                    <a:srgbClr val="BBBCBC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6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677" name="Google Shape;677;p11"/>
                  <p:cNvGrpSpPr/>
                  <p:nvPr/>
                </p:nvGrpSpPr>
                <p:grpSpPr>
                  <a:xfrm>
                    <a:off x="4302147" y="3373480"/>
                    <a:ext cx="111125" cy="214316"/>
                    <a:chOff x="4302147" y="3373480"/>
                    <a:chExt cx="111125" cy="214316"/>
                  </a:xfrm>
                </p:grpSpPr>
                <p:sp>
                  <p:nvSpPr>
                    <p:cNvPr id="678" name="Google Shape;678;p11"/>
                    <p:cNvSpPr/>
                    <p:nvPr/>
                  </p:nvSpPr>
                  <p:spPr>
                    <a:xfrm>
                      <a:off x="4305322" y="3379830"/>
                      <a:ext cx="28575" cy="365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" h="11" extrusionOk="0">
                          <a:moveTo>
                            <a:pt x="4" y="11"/>
                          </a:moveTo>
                          <a:cubicBezTo>
                            <a:pt x="5" y="11"/>
                            <a:pt x="7" y="10"/>
                            <a:pt x="9" y="10"/>
                          </a:cubicBezTo>
                          <a:cubicBezTo>
                            <a:pt x="7" y="6"/>
                            <a:pt x="6" y="3"/>
                            <a:pt x="4" y="0"/>
                          </a:cubicBezTo>
                          <a:cubicBezTo>
                            <a:pt x="3" y="0"/>
                            <a:pt x="1" y="1"/>
                            <a:pt x="0" y="1"/>
                          </a:cubicBezTo>
                          <a:cubicBezTo>
                            <a:pt x="1" y="5"/>
                            <a:pt x="3" y="8"/>
                            <a:pt x="4" y="11"/>
                          </a:cubicBezTo>
                          <a:close/>
                        </a:path>
                      </a:pathLst>
                    </a:custGeom>
                    <a:solidFill>
                      <a:srgbClr val="BBBCBC"/>
                    </a:solidFill>
                    <a:ln>
                      <a:noFill/>
                    </a:ln>
                  </p:spPr>
                  <p:txBody>
                    <a:bodyPr spcFirstLastPara="1" wrap="square" lIns="68575" tIns="34275" rIns="68575" bIns="34275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6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79" name="Google Shape;679;p11"/>
                    <p:cNvSpPr/>
                    <p:nvPr/>
                  </p:nvSpPr>
                  <p:spPr>
                    <a:xfrm>
                      <a:off x="4379935" y="3540170"/>
                      <a:ext cx="30163" cy="396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" h="12" extrusionOk="0">
                          <a:moveTo>
                            <a:pt x="4" y="0"/>
                          </a:moveTo>
                          <a:cubicBezTo>
                            <a:pt x="3" y="1"/>
                            <a:pt x="1" y="2"/>
                            <a:pt x="0" y="3"/>
                          </a:cubicBezTo>
                          <a:cubicBezTo>
                            <a:pt x="1" y="5"/>
                            <a:pt x="2" y="8"/>
                            <a:pt x="4" y="10"/>
                          </a:cubicBezTo>
                          <a:cubicBezTo>
                            <a:pt x="4" y="11"/>
                            <a:pt x="4" y="12"/>
                            <a:pt x="5" y="12"/>
                          </a:cubicBezTo>
                          <a:cubicBezTo>
                            <a:pt x="6" y="12"/>
                            <a:pt x="8" y="11"/>
                            <a:pt x="9" y="10"/>
                          </a:cubicBezTo>
                          <a:cubicBezTo>
                            <a:pt x="9" y="10"/>
                            <a:pt x="8" y="9"/>
                            <a:pt x="8" y="8"/>
                          </a:cubicBezTo>
                          <a:cubicBezTo>
                            <a:pt x="7" y="6"/>
                            <a:pt x="5" y="3"/>
                            <a:pt x="4" y="0"/>
                          </a:cubicBezTo>
                          <a:close/>
                        </a:path>
                      </a:pathLst>
                    </a:custGeom>
                    <a:solidFill>
                      <a:srgbClr val="BBBCBC"/>
                    </a:solidFill>
                    <a:ln>
                      <a:noFill/>
                    </a:ln>
                  </p:spPr>
                  <p:txBody>
                    <a:bodyPr spcFirstLastPara="1" wrap="square" lIns="68575" tIns="34275" rIns="68575" bIns="34275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6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0" name="Google Shape;680;p11"/>
                    <p:cNvSpPr/>
                    <p:nvPr/>
                  </p:nvSpPr>
                  <p:spPr>
                    <a:xfrm>
                      <a:off x="4397397" y="3573508"/>
                      <a:ext cx="15875" cy="142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" h="4" extrusionOk="0">
                          <a:moveTo>
                            <a:pt x="0" y="2"/>
                          </a:moveTo>
                          <a:cubicBezTo>
                            <a:pt x="0" y="3"/>
                            <a:pt x="0" y="4"/>
                            <a:pt x="1" y="4"/>
                          </a:cubicBezTo>
                          <a:cubicBezTo>
                            <a:pt x="2" y="4"/>
                            <a:pt x="3" y="3"/>
                            <a:pt x="5" y="2"/>
                          </a:cubicBezTo>
                          <a:cubicBezTo>
                            <a:pt x="4" y="1"/>
                            <a:pt x="4" y="1"/>
                            <a:pt x="4" y="0"/>
                          </a:cubicBezTo>
                          <a:cubicBezTo>
                            <a:pt x="3" y="1"/>
                            <a:pt x="1" y="2"/>
                            <a:pt x="0" y="2"/>
                          </a:cubicBezTo>
                          <a:close/>
                        </a:path>
                      </a:pathLst>
                    </a:custGeom>
                    <a:solidFill>
                      <a:srgbClr val="BBBCBC"/>
                    </a:solidFill>
                    <a:ln>
                      <a:noFill/>
                    </a:ln>
                  </p:spPr>
                  <p:txBody>
                    <a:bodyPr spcFirstLastPara="1" wrap="square" lIns="68575" tIns="34275" rIns="68575" bIns="34275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6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1" name="Google Shape;681;p11"/>
                    <p:cNvSpPr/>
                    <p:nvPr/>
                  </p:nvSpPr>
                  <p:spPr>
                    <a:xfrm>
                      <a:off x="4302147" y="3373480"/>
                      <a:ext cx="15875" cy="9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" h="3" extrusionOk="0">
                          <a:moveTo>
                            <a:pt x="5" y="2"/>
                          </a:moveTo>
                          <a:cubicBezTo>
                            <a:pt x="5" y="1"/>
                            <a:pt x="5" y="0"/>
                            <a:pt x="4" y="0"/>
                          </a:cubicBezTo>
                          <a:cubicBezTo>
                            <a:pt x="3" y="0"/>
                            <a:pt x="1" y="1"/>
                            <a:pt x="0" y="2"/>
                          </a:cubicBezTo>
                          <a:cubicBezTo>
                            <a:pt x="0" y="2"/>
                            <a:pt x="0" y="3"/>
                            <a:pt x="1" y="3"/>
                          </a:cubicBezTo>
                          <a:cubicBezTo>
                            <a:pt x="2" y="3"/>
                            <a:pt x="4" y="2"/>
                            <a:pt x="5" y="2"/>
                          </a:cubicBezTo>
                          <a:close/>
                        </a:path>
                      </a:pathLst>
                    </a:custGeom>
                    <a:solidFill>
                      <a:srgbClr val="BBBCBC"/>
                    </a:solidFill>
                    <a:ln>
                      <a:noFill/>
                    </a:ln>
                  </p:spPr>
                  <p:txBody>
                    <a:bodyPr spcFirstLastPara="1" wrap="square" lIns="68575" tIns="34275" rIns="68575" bIns="34275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6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2" name="Google Shape;682;p11"/>
                    <p:cNvSpPr/>
                    <p:nvPr/>
                  </p:nvSpPr>
                  <p:spPr>
                    <a:xfrm>
                      <a:off x="4318022" y="3413168"/>
                      <a:ext cx="76200" cy="1381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" h="42" extrusionOk="0">
                          <a:moveTo>
                            <a:pt x="23" y="39"/>
                          </a:moveTo>
                          <a:cubicBezTo>
                            <a:pt x="17" y="26"/>
                            <a:pt x="11" y="13"/>
                            <a:pt x="5" y="0"/>
                          </a:cubicBezTo>
                          <a:cubicBezTo>
                            <a:pt x="3" y="0"/>
                            <a:pt x="1" y="1"/>
                            <a:pt x="0" y="1"/>
                          </a:cubicBezTo>
                          <a:cubicBezTo>
                            <a:pt x="6" y="15"/>
                            <a:pt x="12" y="28"/>
                            <a:pt x="19" y="42"/>
                          </a:cubicBezTo>
                          <a:cubicBezTo>
                            <a:pt x="20" y="41"/>
                            <a:pt x="22" y="40"/>
                            <a:pt x="23" y="39"/>
                          </a:cubicBezTo>
                          <a:close/>
                        </a:path>
                      </a:pathLst>
                    </a:custGeom>
                    <a:solidFill>
                      <a:srgbClr val="BBBCBC"/>
                    </a:solidFill>
                    <a:ln>
                      <a:noFill/>
                    </a:ln>
                  </p:spPr>
                  <p:txBody>
                    <a:bodyPr spcFirstLastPara="1" wrap="square" lIns="68575" tIns="34275" rIns="68575" bIns="34275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6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683" name="Google Shape;683;p11"/>
                  <p:cNvSpPr/>
                  <p:nvPr/>
                </p:nvSpPr>
                <p:spPr>
                  <a:xfrm>
                    <a:off x="4206896" y="3141703"/>
                    <a:ext cx="107950" cy="2381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950" h="238127" extrusionOk="0">
                        <a:moveTo>
                          <a:pt x="13124" y="0"/>
                        </a:moveTo>
                        <a:cubicBezTo>
                          <a:pt x="26247" y="30054"/>
                          <a:pt x="39371" y="60107"/>
                          <a:pt x="49213" y="93500"/>
                        </a:cubicBezTo>
                        <a:lnTo>
                          <a:pt x="48239" y="93748"/>
                        </a:lnTo>
                        <a:lnTo>
                          <a:pt x="107950" y="231561"/>
                        </a:lnTo>
                        <a:cubicBezTo>
                          <a:pt x="104631" y="231561"/>
                          <a:pt x="97992" y="234844"/>
                          <a:pt x="94673" y="238127"/>
                        </a:cubicBezTo>
                        <a:cubicBezTo>
                          <a:pt x="74757" y="192161"/>
                          <a:pt x="54841" y="142912"/>
                          <a:pt x="34925" y="96946"/>
                        </a:cubicBezTo>
                        <a:lnTo>
                          <a:pt x="36024" y="96675"/>
                        </a:lnTo>
                        <a:lnTo>
                          <a:pt x="0" y="6679"/>
                        </a:lnTo>
                        <a:cubicBezTo>
                          <a:pt x="3281" y="3339"/>
                          <a:pt x="9843" y="0"/>
                          <a:pt x="13124" y="0"/>
                        </a:cubicBezTo>
                        <a:close/>
                      </a:path>
                    </a:pathLst>
                  </a:custGeom>
                  <a:solidFill>
                    <a:srgbClr val="BBBCBC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6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84" name="Google Shape;684;p11"/>
                <p:cNvSpPr/>
                <p:nvPr/>
              </p:nvSpPr>
              <p:spPr>
                <a:xfrm>
                  <a:off x="11204627" y="6399291"/>
                  <a:ext cx="85725" cy="73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2" extrusionOk="0">
                      <a:moveTo>
                        <a:pt x="26" y="19"/>
                      </a:moveTo>
                      <a:cubicBezTo>
                        <a:pt x="18" y="13"/>
                        <a:pt x="10" y="6"/>
                        <a:pt x="3" y="0"/>
                      </a:cubicBezTo>
                      <a:cubicBezTo>
                        <a:pt x="2" y="1"/>
                        <a:pt x="1" y="2"/>
                        <a:pt x="0" y="4"/>
                      </a:cubicBezTo>
                      <a:cubicBezTo>
                        <a:pt x="7" y="10"/>
                        <a:pt x="15" y="16"/>
                        <a:pt x="22" y="22"/>
                      </a:cubicBezTo>
                      <a:cubicBezTo>
                        <a:pt x="23" y="22"/>
                        <a:pt x="25" y="20"/>
                        <a:pt x="26" y="19"/>
                      </a:cubicBez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85" name="Google Shape;685;p11"/>
            <p:cNvGrpSpPr/>
            <p:nvPr/>
          </p:nvGrpSpPr>
          <p:grpSpPr>
            <a:xfrm>
              <a:off x="4186259" y="3137957"/>
              <a:ext cx="7631032" cy="3640751"/>
              <a:chOff x="4186259" y="3137957"/>
              <a:chExt cx="7631032" cy="3640751"/>
            </a:xfrm>
          </p:grpSpPr>
          <p:grpSp>
            <p:nvGrpSpPr>
              <p:cNvPr id="686" name="Google Shape;686;p11"/>
              <p:cNvGrpSpPr/>
              <p:nvPr/>
            </p:nvGrpSpPr>
            <p:grpSpPr>
              <a:xfrm>
                <a:off x="4572023" y="4308529"/>
                <a:ext cx="4603770" cy="2470179"/>
                <a:chOff x="4572023" y="4308529"/>
                <a:chExt cx="4603770" cy="2470179"/>
              </a:xfrm>
            </p:grpSpPr>
            <p:sp>
              <p:nvSpPr>
                <p:cNvPr id="687" name="Google Shape;687;p11"/>
                <p:cNvSpPr/>
                <p:nvPr/>
              </p:nvSpPr>
              <p:spPr>
                <a:xfrm>
                  <a:off x="9083718" y="6683457"/>
                  <a:ext cx="92075" cy="95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" h="29" extrusionOk="0">
                      <a:moveTo>
                        <a:pt x="22" y="3"/>
                      </a:moveTo>
                      <a:cubicBezTo>
                        <a:pt x="21" y="2"/>
                        <a:pt x="20" y="2"/>
                        <a:pt x="19" y="1"/>
                      </a:cubicBezTo>
                      <a:cubicBezTo>
                        <a:pt x="19" y="1"/>
                        <a:pt x="18" y="1"/>
                        <a:pt x="17" y="0"/>
                      </a:cubicBezTo>
                      <a:cubicBezTo>
                        <a:pt x="12" y="0"/>
                        <a:pt x="7" y="1"/>
                        <a:pt x="4" y="4"/>
                      </a:cubicBezTo>
                      <a:cubicBezTo>
                        <a:pt x="1" y="7"/>
                        <a:pt x="0" y="11"/>
                        <a:pt x="0" y="14"/>
                      </a:cubicBezTo>
                      <a:cubicBezTo>
                        <a:pt x="0" y="18"/>
                        <a:pt x="1" y="22"/>
                        <a:pt x="4" y="24"/>
                      </a:cubicBezTo>
                      <a:cubicBezTo>
                        <a:pt x="7" y="27"/>
                        <a:pt x="10" y="29"/>
                        <a:pt x="14" y="29"/>
                      </a:cubicBezTo>
                      <a:cubicBezTo>
                        <a:pt x="18" y="29"/>
                        <a:pt x="21" y="27"/>
                        <a:pt x="24" y="24"/>
                      </a:cubicBezTo>
                      <a:cubicBezTo>
                        <a:pt x="27" y="22"/>
                        <a:pt x="28" y="18"/>
                        <a:pt x="28" y="14"/>
                      </a:cubicBezTo>
                      <a:cubicBezTo>
                        <a:pt x="28" y="11"/>
                        <a:pt x="27" y="7"/>
                        <a:pt x="24" y="4"/>
                      </a:cubicBezTo>
                      <a:cubicBezTo>
                        <a:pt x="23" y="4"/>
                        <a:pt x="23" y="3"/>
                        <a:pt x="22" y="3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" name="Google Shape;688;p11"/>
                <p:cNvSpPr/>
                <p:nvPr/>
              </p:nvSpPr>
              <p:spPr>
                <a:xfrm>
                  <a:off x="4872062" y="4706996"/>
                  <a:ext cx="104775" cy="101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31" extrusionOk="0">
                      <a:moveTo>
                        <a:pt x="7" y="5"/>
                      </a:moveTo>
                      <a:cubicBezTo>
                        <a:pt x="1" y="10"/>
                        <a:pt x="0" y="19"/>
                        <a:pt x="5" y="25"/>
                      </a:cubicBezTo>
                      <a:cubicBezTo>
                        <a:pt x="8" y="29"/>
                        <a:pt x="12" y="31"/>
                        <a:pt x="16" y="31"/>
                      </a:cubicBezTo>
                      <a:cubicBezTo>
                        <a:pt x="19" y="31"/>
                        <a:pt x="22" y="29"/>
                        <a:pt x="25" y="27"/>
                      </a:cubicBezTo>
                      <a:cubicBezTo>
                        <a:pt x="31" y="22"/>
                        <a:pt x="32" y="13"/>
                        <a:pt x="27" y="7"/>
                      </a:cubicBezTo>
                      <a:cubicBezTo>
                        <a:pt x="22" y="1"/>
                        <a:pt x="13" y="0"/>
                        <a:pt x="7" y="5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" name="Google Shape;689;p11"/>
                <p:cNvSpPr/>
                <p:nvPr/>
              </p:nvSpPr>
              <p:spPr>
                <a:xfrm>
                  <a:off x="4713311" y="4510144"/>
                  <a:ext cx="104775" cy="101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31" extrusionOk="0">
                      <a:moveTo>
                        <a:pt x="7" y="5"/>
                      </a:moveTo>
                      <a:cubicBezTo>
                        <a:pt x="1" y="10"/>
                        <a:pt x="0" y="19"/>
                        <a:pt x="5" y="25"/>
                      </a:cubicBezTo>
                      <a:cubicBezTo>
                        <a:pt x="8" y="29"/>
                        <a:pt x="12" y="31"/>
                        <a:pt x="16" y="31"/>
                      </a:cubicBezTo>
                      <a:cubicBezTo>
                        <a:pt x="19" y="31"/>
                        <a:pt x="22" y="30"/>
                        <a:pt x="25" y="28"/>
                      </a:cubicBezTo>
                      <a:cubicBezTo>
                        <a:pt x="31" y="23"/>
                        <a:pt x="32" y="14"/>
                        <a:pt x="27" y="8"/>
                      </a:cubicBezTo>
                      <a:cubicBezTo>
                        <a:pt x="23" y="1"/>
                        <a:pt x="14" y="0"/>
                        <a:pt x="7" y="5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0" name="Google Shape;690;p11"/>
                <p:cNvSpPr/>
                <p:nvPr/>
              </p:nvSpPr>
              <p:spPr>
                <a:xfrm>
                  <a:off x="5035575" y="4897498"/>
                  <a:ext cx="106363" cy="100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30" extrusionOk="0">
                      <a:moveTo>
                        <a:pt x="7" y="5"/>
                      </a:moveTo>
                      <a:cubicBezTo>
                        <a:pt x="1" y="11"/>
                        <a:pt x="0" y="20"/>
                        <a:pt x="6" y="26"/>
                      </a:cubicBezTo>
                      <a:cubicBezTo>
                        <a:pt x="9" y="29"/>
                        <a:pt x="12" y="30"/>
                        <a:pt x="16" y="30"/>
                      </a:cubicBezTo>
                      <a:cubicBezTo>
                        <a:pt x="20" y="30"/>
                        <a:pt x="23" y="29"/>
                        <a:pt x="26" y="26"/>
                      </a:cubicBezTo>
                      <a:cubicBezTo>
                        <a:pt x="32" y="21"/>
                        <a:pt x="32" y="12"/>
                        <a:pt x="27" y="6"/>
                      </a:cubicBezTo>
                      <a:cubicBezTo>
                        <a:pt x="21" y="1"/>
                        <a:pt x="12" y="0"/>
                        <a:pt x="7" y="5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1" name="Google Shape;691;p11"/>
                <p:cNvSpPr/>
                <p:nvPr/>
              </p:nvSpPr>
              <p:spPr>
                <a:xfrm>
                  <a:off x="6415119" y="5988124"/>
                  <a:ext cx="109538" cy="101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1" extrusionOk="0">
                      <a:moveTo>
                        <a:pt x="23" y="4"/>
                      </a:moveTo>
                      <a:cubicBezTo>
                        <a:pt x="16" y="0"/>
                        <a:pt x="8" y="3"/>
                        <a:pt x="4" y="9"/>
                      </a:cubicBezTo>
                      <a:cubicBezTo>
                        <a:pt x="0" y="16"/>
                        <a:pt x="3" y="25"/>
                        <a:pt x="9" y="29"/>
                      </a:cubicBezTo>
                      <a:cubicBezTo>
                        <a:pt x="12" y="30"/>
                        <a:pt x="14" y="31"/>
                        <a:pt x="16" y="31"/>
                      </a:cubicBezTo>
                      <a:cubicBezTo>
                        <a:pt x="21" y="31"/>
                        <a:pt x="26" y="28"/>
                        <a:pt x="29" y="23"/>
                      </a:cubicBezTo>
                      <a:cubicBezTo>
                        <a:pt x="33" y="16"/>
                        <a:pt x="30" y="8"/>
                        <a:pt x="23" y="4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2" name="Google Shape;692;p11"/>
                <p:cNvSpPr/>
                <p:nvPr/>
              </p:nvSpPr>
              <p:spPr>
                <a:xfrm>
                  <a:off x="7340635" y="6396116"/>
                  <a:ext cx="103188" cy="100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0" extrusionOk="0">
                      <a:moveTo>
                        <a:pt x="20" y="2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13" y="0"/>
                        <a:pt x="4" y="4"/>
                        <a:pt x="2" y="11"/>
                      </a:cubicBezTo>
                      <a:cubicBezTo>
                        <a:pt x="0" y="19"/>
                        <a:pt x="4" y="27"/>
                        <a:pt x="11" y="29"/>
                      </a:cubicBezTo>
                      <a:cubicBezTo>
                        <a:pt x="12" y="30"/>
                        <a:pt x="14" y="30"/>
                        <a:pt x="15" y="30"/>
                      </a:cubicBezTo>
                      <a:cubicBezTo>
                        <a:pt x="21" y="30"/>
                        <a:pt x="27" y="26"/>
                        <a:pt x="29" y="20"/>
                      </a:cubicBezTo>
                      <a:cubicBezTo>
                        <a:pt x="31" y="13"/>
                        <a:pt x="27" y="5"/>
                        <a:pt x="20" y="2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3" name="Google Shape;693;p11"/>
                <p:cNvSpPr/>
                <p:nvPr/>
              </p:nvSpPr>
              <p:spPr>
                <a:xfrm>
                  <a:off x="7824825" y="6535818"/>
                  <a:ext cx="106363" cy="9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30" extrusionOk="0">
                      <a:moveTo>
                        <a:pt x="19" y="2"/>
                      </a:moveTo>
                      <a:cubicBezTo>
                        <a:pt x="12" y="0"/>
                        <a:pt x="4" y="5"/>
                        <a:pt x="2" y="13"/>
                      </a:cubicBezTo>
                      <a:cubicBezTo>
                        <a:pt x="0" y="20"/>
                        <a:pt x="5" y="28"/>
                        <a:pt x="13" y="30"/>
                      </a:cubicBezTo>
                      <a:cubicBezTo>
                        <a:pt x="14" y="30"/>
                        <a:pt x="15" y="30"/>
                        <a:pt x="16" y="30"/>
                      </a:cubicBezTo>
                      <a:cubicBezTo>
                        <a:pt x="22" y="30"/>
                        <a:pt x="28" y="26"/>
                        <a:pt x="30" y="19"/>
                      </a:cubicBezTo>
                      <a:cubicBezTo>
                        <a:pt x="32" y="11"/>
                        <a:pt x="27" y="4"/>
                        <a:pt x="19" y="2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4" name="Google Shape;694;p11"/>
                <p:cNvSpPr/>
                <p:nvPr/>
              </p:nvSpPr>
              <p:spPr>
                <a:xfrm>
                  <a:off x="7581936" y="6472317"/>
                  <a:ext cx="104775" cy="9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30" extrusionOk="0">
                      <a:moveTo>
                        <a:pt x="20" y="2"/>
                      </a:moveTo>
                      <a:cubicBezTo>
                        <a:pt x="12" y="0"/>
                        <a:pt x="4" y="4"/>
                        <a:pt x="2" y="12"/>
                      </a:cubicBezTo>
                      <a:cubicBezTo>
                        <a:pt x="0" y="19"/>
                        <a:pt x="4" y="27"/>
                        <a:pt x="12" y="29"/>
                      </a:cubicBezTo>
                      <a:cubicBezTo>
                        <a:pt x="13" y="30"/>
                        <a:pt x="15" y="30"/>
                        <a:pt x="16" y="30"/>
                      </a:cubicBezTo>
                      <a:cubicBezTo>
                        <a:pt x="22" y="30"/>
                        <a:pt x="28" y="26"/>
                        <a:pt x="29" y="19"/>
                      </a:cubicBezTo>
                      <a:cubicBezTo>
                        <a:pt x="32" y="12"/>
                        <a:pt x="27" y="4"/>
                        <a:pt x="20" y="2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5" name="Google Shape;695;p11"/>
                <p:cNvSpPr/>
                <p:nvPr/>
              </p:nvSpPr>
              <p:spPr>
                <a:xfrm>
                  <a:off x="7100922" y="6310390"/>
                  <a:ext cx="104775" cy="100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30" extrusionOk="0">
                      <a:moveTo>
                        <a:pt x="21" y="3"/>
                      </a:moveTo>
                      <a:cubicBezTo>
                        <a:pt x="14" y="0"/>
                        <a:pt x="6" y="4"/>
                        <a:pt x="3" y="11"/>
                      </a:cubicBezTo>
                      <a:cubicBezTo>
                        <a:pt x="0" y="18"/>
                        <a:pt x="4" y="26"/>
                        <a:pt x="11" y="29"/>
                      </a:cubicBezTo>
                      <a:cubicBezTo>
                        <a:pt x="13" y="30"/>
                        <a:pt x="15" y="30"/>
                        <a:pt x="16" y="30"/>
                      </a:cubicBezTo>
                      <a:cubicBezTo>
                        <a:pt x="22" y="30"/>
                        <a:pt x="27" y="27"/>
                        <a:pt x="30" y="21"/>
                      </a:cubicBezTo>
                      <a:cubicBezTo>
                        <a:pt x="32" y="14"/>
                        <a:pt x="29" y="6"/>
                        <a:pt x="21" y="3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6" name="Google Shape;696;p11"/>
                <p:cNvSpPr/>
                <p:nvPr/>
              </p:nvSpPr>
              <p:spPr>
                <a:xfrm>
                  <a:off x="8075651" y="6588206"/>
                  <a:ext cx="98425" cy="9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" h="30" extrusionOk="0">
                      <a:moveTo>
                        <a:pt x="18" y="2"/>
                      </a:moveTo>
                      <a:cubicBezTo>
                        <a:pt x="10" y="0"/>
                        <a:pt x="3" y="5"/>
                        <a:pt x="1" y="13"/>
                      </a:cubicBezTo>
                      <a:cubicBezTo>
                        <a:pt x="0" y="21"/>
                        <a:pt x="5" y="28"/>
                        <a:pt x="12" y="29"/>
                      </a:cubicBezTo>
                      <a:cubicBezTo>
                        <a:pt x="13" y="30"/>
                        <a:pt x="14" y="30"/>
                        <a:pt x="15" y="30"/>
                      </a:cubicBezTo>
                      <a:cubicBezTo>
                        <a:pt x="22" y="30"/>
                        <a:pt x="28" y="25"/>
                        <a:pt x="29" y="18"/>
                      </a:cubicBezTo>
                      <a:cubicBezTo>
                        <a:pt x="30" y="10"/>
                        <a:pt x="25" y="3"/>
                        <a:pt x="18" y="2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7" name="Google Shape;697;p11"/>
                <p:cNvSpPr/>
                <p:nvPr/>
              </p:nvSpPr>
              <p:spPr>
                <a:xfrm>
                  <a:off x="8575715" y="6659644"/>
                  <a:ext cx="100013" cy="96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" h="29" extrusionOk="0">
                      <a:moveTo>
                        <a:pt x="16" y="0"/>
                      </a:moveTo>
                      <a:cubicBezTo>
                        <a:pt x="8" y="0"/>
                        <a:pt x="2" y="5"/>
                        <a:pt x="1" y="13"/>
                      </a:cubicBezTo>
                      <a:cubicBezTo>
                        <a:pt x="0" y="21"/>
                        <a:pt x="6" y="28"/>
                        <a:pt x="14" y="29"/>
                      </a:cubicBezTo>
                      <a:cubicBezTo>
                        <a:pt x="14" y="29"/>
                        <a:pt x="15" y="29"/>
                        <a:pt x="15" y="29"/>
                      </a:cubicBezTo>
                      <a:cubicBezTo>
                        <a:pt x="22" y="29"/>
                        <a:pt x="28" y="23"/>
                        <a:pt x="29" y="16"/>
                      </a:cubicBezTo>
                      <a:cubicBezTo>
                        <a:pt x="30" y="8"/>
                        <a:pt x="24" y="1"/>
                        <a:pt x="16" y="0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8" name="Google Shape;698;p11"/>
                <p:cNvSpPr/>
                <p:nvPr/>
              </p:nvSpPr>
              <p:spPr>
                <a:xfrm>
                  <a:off x="6867558" y="6211964"/>
                  <a:ext cx="107950" cy="103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1" extrusionOk="0">
                      <a:moveTo>
                        <a:pt x="22" y="4"/>
                      </a:moveTo>
                      <a:cubicBezTo>
                        <a:pt x="15" y="0"/>
                        <a:pt x="7" y="4"/>
                        <a:pt x="4" y="11"/>
                      </a:cubicBezTo>
                      <a:cubicBezTo>
                        <a:pt x="0" y="18"/>
                        <a:pt x="4" y="26"/>
                        <a:pt x="11" y="30"/>
                      </a:cubicBezTo>
                      <a:cubicBezTo>
                        <a:pt x="13" y="30"/>
                        <a:pt x="15" y="31"/>
                        <a:pt x="17" y="31"/>
                      </a:cubicBezTo>
                      <a:cubicBezTo>
                        <a:pt x="22" y="31"/>
                        <a:pt x="27" y="28"/>
                        <a:pt x="30" y="22"/>
                      </a:cubicBezTo>
                      <a:cubicBezTo>
                        <a:pt x="33" y="15"/>
                        <a:pt x="29" y="7"/>
                        <a:pt x="22" y="4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9" name="Google Shape;699;p11"/>
                <p:cNvSpPr/>
                <p:nvPr/>
              </p:nvSpPr>
              <p:spPr>
                <a:xfrm>
                  <a:off x="8829717" y="6677107"/>
                  <a:ext cx="95250" cy="95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29" extrusionOk="0">
                      <a:moveTo>
                        <a:pt x="15" y="0"/>
                      </a:moveTo>
                      <a:cubicBezTo>
                        <a:pt x="7" y="0"/>
                        <a:pt x="1" y="6"/>
                        <a:pt x="0" y="14"/>
                      </a:cubicBezTo>
                      <a:cubicBezTo>
                        <a:pt x="0" y="22"/>
                        <a:pt x="6" y="29"/>
                        <a:pt x="14" y="29"/>
                      </a:cubicBezTo>
                      <a:cubicBezTo>
                        <a:pt x="14" y="29"/>
                        <a:pt x="14" y="29"/>
                        <a:pt x="14" y="29"/>
                      </a:cubicBezTo>
                      <a:cubicBezTo>
                        <a:pt x="22" y="29"/>
                        <a:pt x="28" y="23"/>
                        <a:pt x="29" y="15"/>
                      </a:cubicBezTo>
                      <a:cubicBezTo>
                        <a:pt x="29" y="7"/>
                        <a:pt x="23" y="1"/>
                        <a:pt x="15" y="0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0" name="Google Shape;700;p11"/>
                <p:cNvSpPr/>
                <p:nvPr/>
              </p:nvSpPr>
              <p:spPr>
                <a:xfrm>
                  <a:off x="8326477" y="6631069"/>
                  <a:ext cx="98425" cy="95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" h="29" extrusionOk="0">
                      <a:moveTo>
                        <a:pt x="17" y="1"/>
                      </a:moveTo>
                      <a:cubicBezTo>
                        <a:pt x="9" y="0"/>
                        <a:pt x="2" y="5"/>
                        <a:pt x="1" y="13"/>
                      </a:cubicBezTo>
                      <a:cubicBezTo>
                        <a:pt x="0" y="21"/>
                        <a:pt x="5" y="28"/>
                        <a:pt x="13" y="29"/>
                      </a:cubicBezTo>
                      <a:cubicBezTo>
                        <a:pt x="14" y="29"/>
                        <a:pt x="14" y="29"/>
                        <a:pt x="15" y="29"/>
                      </a:cubicBezTo>
                      <a:cubicBezTo>
                        <a:pt x="22" y="29"/>
                        <a:pt x="28" y="24"/>
                        <a:pt x="29" y="17"/>
                      </a:cubicBezTo>
                      <a:cubicBezTo>
                        <a:pt x="30" y="9"/>
                        <a:pt x="25" y="2"/>
                        <a:pt x="17" y="1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1" name="Google Shape;701;p11"/>
                <p:cNvSpPr/>
                <p:nvPr/>
              </p:nvSpPr>
              <p:spPr>
                <a:xfrm>
                  <a:off x="5988079" y="5724596"/>
                  <a:ext cx="104775" cy="9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30" extrusionOk="0">
                      <a:moveTo>
                        <a:pt x="24" y="4"/>
                      </a:moveTo>
                      <a:cubicBezTo>
                        <a:pt x="17" y="0"/>
                        <a:pt x="9" y="1"/>
                        <a:pt x="4" y="8"/>
                      </a:cubicBezTo>
                      <a:cubicBezTo>
                        <a:pt x="0" y="14"/>
                        <a:pt x="1" y="23"/>
                        <a:pt x="8" y="27"/>
                      </a:cubicBezTo>
                      <a:cubicBezTo>
                        <a:pt x="10" y="29"/>
                        <a:pt x="13" y="30"/>
                        <a:pt x="16" y="30"/>
                      </a:cubicBezTo>
                      <a:cubicBezTo>
                        <a:pt x="20" y="30"/>
                        <a:pt x="25" y="28"/>
                        <a:pt x="28" y="24"/>
                      </a:cubicBezTo>
                      <a:cubicBezTo>
                        <a:pt x="32" y="17"/>
                        <a:pt x="30" y="8"/>
                        <a:pt x="24" y="4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2" name="Google Shape;702;p11"/>
                <p:cNvSpPr/>
                <p:nvPr/>
              </p:nvSpPr>
              <p:spPr>
                <a:xfrm>
                  <a:off x="5586440" y="5418205"/>
                  <a:ext cx="104775" cy="101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31" extrusionOk="0">
                      <a:moveTo>
                        <a:pt x="5" y="7"/>
                      </a:moveTo>
                      <a:cubicBezTo>
                        <a:pt x="0" y="13"/>
                        <a:pt x="1" y="22"/>
                        <a:pt x="7" y="27"/>
                      </a:cubicBezTo>
                      <a:cubicBezTo>
                        <a:pt x="9" y="30"/>
                        <a:pt x="12" y="31"/>
                        <a:pt x="16" y="31"/>
                      </a:cubicBezTo>
                      <a:cubicBezTo>
                        <a:pt x="20" y="31"/>
                        <a:pt x="24" y="29"/>
                        <a:pt x="27" y="25"/>
                      </a:cubicBezTo>
                      <a:cubicBezTo>
                        <a:pt x="32" y="19"/>
                        <a:pt x="31" y="10"/>
                        <a:pt x="25" y="5"/>
                      </a:cubicBezTo>
                      <a:cubicBezTo>
                        <a:pt x="19" y="0"/>
                        <a:pt x="10" y="1"/>
                        <a:pt x="5" y="7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3" name="Google Shape;703;p11"/>
                <p:cNvSpPr/>
                <p:nvPr/>
              </p:nvSpPr>
              <p:spPr>
                <a:xfrm>
                  <a:off x="5394352" y="5253103"/>
                  <a:ext cx="106363" cy="100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30" extrusionOk="0">
                      <a:moveTo>
                        <a:pt x="5" y="7"/>
                      </a:moveTo>
                      <a:cubicBezTo>
                        <a:pt x="0" y="12"/>
                        <a:pt x="0" y="21"/>
                        <a:pt x="6" y="27"/>
                      </a:cubicBezTo>
                      <a:cubicBezTo>
                        <a:pt x="9" y="29"/>
                        <a:pt x="12" y="30"/>
                        <a:pt x="16" y="30"/>
                      </a:cubicBezTo>
                      <a:cubicBezTo>
                        <a:pt x="20" y="30"/>
                        <a:pt x="23" y="29"/>
                        <a:pt x="26" y="26"/>
                      </a:cubicBezTo>
                      <a:cubicBezTo>
                        <a:pt x="32" y="20"/>
                        <a:pt x="31" y="11"/>
                        <a:pt x="25" y="6"/>
                      </a:cubicBezTo>
                      <a:cubicBezTo>
                        <a:pt x="19" y="0"/>
                        <a:pt x="11" y="1"/>
                        <a:pt x="5" y="7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4" name="Google Shape;704;p11"/>
                <p:cNvSpPr/>
                <p:nvPr/>
              </p:nvSpPr>
              <p:spPr>
                <a:xfrm>
                  <a:off x="5213376" y="5083238"/>
                  <a:ext cx="103188" cy="9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0" extrusionOk="0">
                      <a:moveTo>
                        <a:pt x="5" y="5"/>
                      </a:moveTo>
                      <a:cubicBezTo>
                        <a:pt x="0" y="11"/>
                        <a:pt x="0" y="20"/>
                        <a:pt x="5" y="25"/>
                      </a:cubicBezTo>
                      <a:cubicBezTo>
                        <a:pt x="8" y="28"/>
                        <a:pt x="12" y="30"/>
                        <a:pt x="15" y="30"/>
                      </a:cubicBezTo>
                      <a:cubicBezTo>
                        <a:pt x="19" y="30"/>
                        <a:pt x="23" y="28"/>
                        <a:pt x="25" y="25"/>
                      </a:cubicBezTo>
                      <a:cubicBezTo>
                        <a:pt x="31" y="20"/>
                        <a:pt x="31" y="11"/>
                        <a:pt x="25" y="5"/>
                      </a:cubicBezTo>
                      <a:cubicBezTo>
                        <a:pt x="20" y="0"/>
                        <a:pt x="11" y="0"/>
                        <a:pt x="5" y="5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5" name="Google Shape;705;p11"/>
                <p:cNvSpPr/>
                <p:nvPr/>
              </p:nvSpPr>
              <p:spPr>
                <a:xfrm>
                  <a:off x="5783291" y="5576956"/>
                  <a:ext cx="106363" cy="9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30" extrusionOk="0">
                      <a:moveTo>
                        <a:pt x="24" y="5"/>
                      </a:moveTo>
                      <a:cubicBezTo>
                        <a:pt x="18" y="0"/>
                        <a:pt x="9" y="1"/>
                        <a:pt x="4" y="7"/>
                      </a:cubicBezTo>
                      <a:cubicBezTo>
                        <a:pt x="0" y="14"/>
                        <a:pt x="1" y="23"/>
                        <a:pt x="7" y="27"/>
                      </a:cubicBezTo>
                      <a:cubicBezTo>
                        <a:pt x="7" y="27"/>
                        <a:pt x="7" y="27"/>
                        <a:pt x="7" y="27"/>
                      </a:cubicBezTo>
                      <a:cubicBezTo>
                        <a:pt x="10" y="29"/>
                        <a:pt x="13" y="30"/>
                        <a:pt x="16" y="30"/>
                      </a:cubicBezTo>
                      <a:cubicBezTo>
                        <a:pt x="20" y="30"/>
                        <a:pt x="24" y="28"/>
                        <a:pt x="27" y="25"/>
                      </a:cubicBezTo>
                      <a:cubicBezTo>
                        <a:pt x="32" y="18"/>
                        <a:pt x="31" y="9"/>
                        <a:pt x="24" y="5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6" name="Google Shape;706;p11"/>
                <p:cNvSpPr/>
                <p:nvPr/>
              </p:nvSpPr>
              <p:spPr>
                <a:xfrm>
                  <a:off x="6199218" y="5859535"/>
                  <a:ext cx="104775" cy="103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31" extrusionOk="0">
                      <a:moveTo>
                        <a:pt x="24" y="4"/>
                      </a:moveTo>
                      <a:cubicBezTo>
                        <a:pt x="17" y="0"/>
                        <a:pt x="8" y="2"/>
                        <a:pt x="4" y="9"/>
                      </a:cubicBezTo>
                      <a:cubicBezTo>
                        <a:pt x="0" y="16"/>
                        <a:pt x="2" y="24"/>
                        <a:pt x="9" y="29"/>
                      </a:cubicBezTo>
                      <a:cubicBezTo>
                        <a:pt x="11" y="30"/>
                        <a:pt x="14" y="31"/>
                        <a:pt x="16" y="31"/>
                      </a:cubicBezTo>
                      <a:cubicBezTo>
                        <a:pt x="21" y="31"/>
                        <a:pt x="26" y="28"/>
                        <a:pt x="28" y="24"/>
                      </a:cubicBezTo>
                      <a:cubicBezTo>
                        <a:pt x="32" y="17"/>
                        <a:pt x="30" y="9"/>
                        <a:pt x="24" y="4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7" name="Google Shape;707;p11"/>
                <p:cNvSpPr/>
                <p:nvPr/>
              </p:nvSpPr>
              <p:spPr>
                <a:xfrm>
                  <a:off x="6640545" y="6107188"/>
                  <a:ext cx="104775" cy="9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30" extrusionOk="0">
                      <a:moveTo>
                        <a:pt x="22" y="3"/>
                      </a:moveTo>
                      <a:cubicBezTo>
                        <a:pt x="15" y="0"/>
                        <a:pt x="7" y="3"/>
                        <a:pt x="3" y="10"/>
                      </a:cubicBezTo>
                      <a:cubicBezTo>
                        <a:pt x="0" y="17"/>
                        <a:pt x="3" y="25"/>
                        <a:pt x="10" y="29"/>
                      </a:cubicBezTo>
                      <a:cubicBezTo>
                        <a:pt x="12" y="30"/>
                        <a:pt x="14" y="30"/>
                        <a:pt x="16" y="30"/>
                      </a:cubicBezTo>
                      <a:cubicBezTo>
                        <a:pt x="21" y="30"/>
                        <a:pt x="26" y="27"/>
                        <a:pt x="29" y="22"/>
                      </a:cubicBezTo>
                      <a:cubicBezTo>
                        <a:pt x="32" y="15"/>
                        <a:pt x="29" y="7"/>
                        <a:pt x="22" y="3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8" name="Google Shape;708;p11"/>
                <p:cNvSpPr/>
                <p:nvPr/>
              </p:nvSpPr>
              <p:spPr>
                <a:xfrm>
                  <a:off x="4572023" y="4308529"/>
                  <a:ext cx="92075" cy="9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" h="30" extrusionOk="0">
                      <a:moveTo>
                        <a:pt x="4" y="5"/>
                      </a:moveTo>
                      <a:cubicBezTo>
                        <a:pt x="4" y="6"/>
                        <a:pt x="3" y="7"/>
                        <a:pt x="2" y="8"/>
                      </a:cubicBezTo>
                      <a:cubicBezTo>
                        <a:pt x="2" y="8"/>
                        <a:pt x="1" y="9"/>
                        <a:pt x="1" y="10"/>
                      </a:cubicBezTo>
                      <a:cubicBezTo>
                        <a:pt x="1" y="11"/>
                        <a:pt x="0" y="12"/>
                        <a:pt x="0" y="13"/>
                      </a:cubicBezTo>
                      <a:cubicBezTo>
                        <a:pt x="0" y="14"/>
                        <a:pt x="0" y="15"/>
                        <a:pt x="0" y="15"/>
                      </a:cubicBezTo>
                      <a:cubicBezTo>
                        <a:pt x="0" y="16"/>
                        <a:pt x="0" y="17"/>
                        <a:pt x="0" y="18"/>
                      </a:cubicBezTo>
                      <a:cubicBezTo>
                        <a:pt x="0" y="19"/>
                        <a:pt x="1" y="20"/>
                        <a:pt x="1" y="21"/>
                      </a:cubicBezTo>
                      <a:cubicBezTo>
                        <a:pt x="1" y="22"/>
                        <a:pt x="2" y="23"/>
                        <a:pt x="2" y="23"/>
                      </a:cubicBezTo>
                      <a:cubicBezTo>
                        <a:pt x="3" y="24"/>
                        <a:pt x="4" y="25"/>
                        <a:pt x="4" y="26"/>
                      </a:cubicBezTo>
                      <a:cubicBezTo>
                        <a:pt x="7" y="28"/>
                        <a:pt x="10" y="30"/>
                        <a:pt x="14" y="30"/>
                      </a:cubicBezTo>
                      <a:cubicBezTo>
                        <a:pt x="18" y="30"/>
                        <a:pt x="22" y="28"/>
                        <a:pt x="24" y="26"/>
                      </a:cubicBezTo>
                      <a:cubicBezTo>
                        <a:pt x="25" y="25"/>
                        <a:pt x="26" y="24"/>
                        <a:pt x="26" y="23"/>
                      </a:cubicBezTo>
                      <a:cubicBezTo>
                        <a:pt x="27" y="23"/>
                        <a:pt x="27" y="22"/>
                        <a:pt x="27" y="21"/>
                      </a:cubicBezTo>
                      <a:cubicBezTo>
                        <a:pt x="28" y="20"/>
                        <a:pt x="28" y="19"/>
                        <a:pt x="28" y="18"/>
                      </a:cubicBezTo>
                      <a:cubicBezTo>
                        <a:pt x="28" y="17"/>
                        <a:pt x="28" y="16"/>
                        <a:pt x="28" y="15"/>
                      </a:cubicBezTo>
                      <a:cubicBezTo>
                        <a:pt x="28" y="12"/>
                        <a:pt x="27" y="8"/>
                        <a:pt x="24" y="5"/>
                      </a:cubicBezTo>
                      <a:cubicBezTo>
                        <a:pt x="19" y="0"/>
                        <a:pt x="9" y="0"/>
                        <a:pt x="4" y="5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09" name="Google Shape;709;p11"/>
              <p:cNvGrpSpPr/>
              <p:nvPr/>
            </p:nvGrpSpPr>
            <p:grpSpPr>
              <a:xfrm>
                <a:off x="4238647" y="3368720"/>
                <a:ext cx="228600" cy="228600"/>
                <a:chOff x="4238647" y="3368720"/>
                <a:chExt cx="228600" cy="228600"/>
              </a:xfrm>
            </p:grpSpPr>
            <p:sp>
              <p:nvSpPr>
                <p:cNvPr id="710" name="Google Shape;710;p11"/>
                <p:cNvSpPr/>
                <p:nvPr/>
              </p:nvSpPr>
              <p:spPr>
                <a:xfrm>
                  <a:off x="4279795" y="3409868"/>
                  <a:ext cx="146400" cy="1464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1" name="Google Shape;711;p11"/>
                <p:cNvSpPr/>
                <p:nvPr/>
              </p:nvSpPr>
              <p:spPr>
                <a:xfrm>
                  <a:off x="4238647" y="3368720"/>
                  <a:ext cx="228600" cy="228600"/>
                </a:xfrm>
                <a:prstGeom prst="ellipse">
                  <a:avLst/>
                </a:pr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12" name="Google Shape;712;p11"/>
              <p:cNvSpPr/>
              <p:nvPr/>
            </p:nvSpPr>
            <p:spPr>
              <a:xfrm>
                <a:off x="4186259" y="3137957"/>
                <a:ext cx="100500" cy="100500"/>
              </a:xfrm>
              <a:prstGeom prst="ellipse">
                <a:avLst/>
              </a:prstGeom>
              <a:solidFill>
                <a:schemeClr val="dk2"/>
              </a:solidFill>
              <a:ln w="127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11"/>
              <p:cNvSpPr/>
              <p:nvPr/>
            </p:nvSpPr>
            <p:spPr>
              <a:xfrm>
                <a:off x="5302276" y="4241220"/>
                <a:ext cx="137100" cy="137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14" name="Google Shape;714;p11"/>
              <p:cNvGrpSpPr/>
              <p:nvPr/>
            </p:nvGrpSpPr>
            <p:grpSpPr>
              <a:xfrm>
                <a:off x="10944276" y="6380241"/>
                <a:ext cx="873015" cy="98400"/>
                <a:chOff x="10944276" y="6380241"/>
                <a:chExt cx="873015" cy="98400"/>
              </a:xfrm>
            </p:grpSpPr>
            <p:sp>
              <p:nvSpPr>
                <p:cNvPr id="715" name="Google Shape;715;p11"/>
                <p:cNvSpPr/>
                <p:nvPr/>
              </p:nvSpPr>
              <p:spPr>
                <a:xfrm>
                  <a:off x="11458628" y="6380241"/>
                  <a:ext cx="99900" cy="98400"/>
                </a:xfrm>
                <a:prstGeom prst="ellipse">
                  <a:avLst/>
                </a:pr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6" name="Google Shape;716;p11"/>
                <p:cNvSpPr/>
                <p:nvPr/>
              </p:nvSpPr>
              <p:spPr>
                <a:xfrm>
                  <a:off x="11717391" y="6380241"/>
                  <a:ext cx="99900" cy="98400"/>
                </a:xfrm>
                <a:prstGeom prst="ellipse">
                  <a:avLst/>
                </a:pr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7" name="Google Shape;717;p11"/>
                <p:cNvSpPr/>
                <p:nvPr/>
              </p:nvSpPr>
              <p:spPr>
                <a:xfrm>
                  <a:off x="10944276" y="6380241"/>
                  <a:ext cx="98400" cy="98400"/>
                </a:xfrm>
                <a:prstGeom prst="ellipse">
                  <a:avLst/>
                </a:pr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8" name="Google Shape;718;p11"/>
                <p:cNvSpPr/>
                <p:nvPr/>
              </p:nvSpPr>
              <p:spPr>
                <a:xfrm>
                  <a:off x="11201452" y="6380241"/>
                  <a:ext cx="98400" cy="98400"/>
                </a:xfrm>
                <a:prstGeom prst="ellipse">
                  <a:avLst/>
                </a:pr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719" name="Google Shape;719;p11"/>
          <p:cNvSpPr txBox="1"/>
          <p:nvPr/>
        </p:nvSpPr>
        <p:spPr>
          <a:xfrm>
            <a:off x="411373" y="6629401"/>
            <a:ext cx="7318894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D2D2D"/>
                </a:solidFill>
                <a:latin typeface="Arial"/>
                <a:ea typeface="Arial"/>
                <a:cs typeface="Arial"/>
                <a:sym typeface="Arial"/>
              </a:rPr>
              <a:t>Broadcom Proprietary and Confidential.  Copyright © 2023 Broadcom.  All Rights Reserved. The term “Broadcom” refers to Broadcom Inc. and/or its subsidiaries.</a:t>
            </a:r>
            <a:endParaRPr sz="1466"/>
          </a:p>
        </p:txBody>
      </p:sp>
      <p:sp>
        <p:nvSpPr>
          <p:cNvPr id="720" name="Google Shape;720;p11"/>
          <p:cNvSpPr/>
          <p:nvPr/>
        </p:nvSpPr>
        <p:spPr>
          <a:xfrm>
            <a:off x="411373" y="4142969"/>
            <a:ext cx="2678502" cy="5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10" tIns="45688" rIns="91410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6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11"/>
          <p:cNvSpPr txBox="1">
            <a:spLocks noGrp="1"/>
          </p:cNvSpPr>
          <p:nvPr>
            <p:ph type="body" idx="1"/>
          </p:nvPr>
        </p:nvSpPr>
        <p:spPr>
          <a:xfrm>
            <a:off x="411373" y="1991995"/>
            <a:ext cx="6216381" cy="20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609448" lvl="0" indent="-304724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895" lvl="1" indent="-42322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2pPr>
            <a:lvl3pPr marL="1828343" lvl="2" indent="-42322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3pPr>
            <a:lvl4pPr marL="2437790" lvl="3" indent="-42322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3047238" lvl="4" indent="-42322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5pPr>
            <a:lvl6pPr marL="3656686" lvl="5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6133" lvl="6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5581" lvl="7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5028" lvl="8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722" name="Google Shape;722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971" y="-1019274"/>
            <a:ext cx="3816031" cy="3817025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11"/>
          <p:cNvSpPr txBox="1"/>
          <p:nvPr/>
        </p:nvSpPr>
        <p:spPr>
          <a:xfrm>
            <a:off x="1920625" y="1464800"/>
            <a:ext cx="2678502" cy="3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91410" rIns="91410" bIns="9141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99">
                <a:solidFill>
                  <a:schemeClr val="dk1"/>
                </a:solidFill>
              </a:rPr>
              <a:t>By Broadcom</a:t>
            </a:r>
            <a:endParaRPr sz="2399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48391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- Blue" preserve="1">
  <p:cSld name="Thank you - Blue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2"/>
          <p:cNvSpPr/>
          <p:nvPr/>
        </p:nvSpPr>
        <p:spPr>
          <a:xfrm>
            <a:off x="0" y="-1"/>
            <a:ext cx="1218562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10" tIns="45688" rIns="91410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6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6" name="Google Shape;726;p12"/>
          <p:cNvPicPr preferRelativeResize="0"/>
          <p:nvPr/>
        </p:nvPicPr>
        <p:blipFill rotWithShape="1">
          <a:blip r:embed="rId2">
            <a:alphaModFix/>
          </a:blip>
          <a:srcRect l="4860" t="16907" r="10350"/>
          <a:stretch/>
        </p:blipFill>
        <p:spPr>
          <a:xfrm>
            <a:off x="528629" y="0"/>
            <a:ext cx="116601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12"/>
          <p:cNvSpPr/>
          <p:nvPr/>
        </p:nvSpPr>
        <p:spPr>
          <a:xfrm>
            <a:off x="3174" y="0"/>
            <a:ext cx="12182477" cy="6858000"/>
          </a:xfrm>
          <a:custGeom>
            <a:avLst/>
            <a:gdLst/>
            <a:ahLst/>
            <a:cxnLst/>
            <a:rect l="l" t="t" r="r" b="b"/>
            <a:pathLst>
              <a:path w="3840" h="2160" extrusionOk="0">
                <a:moveTo>
                  <a:pt x="1442" y="374"/>
                </a:moveTo>
                <a:cubicBezTo>
                  <a:pt x="1442" y="245"/>
                  <a:pt x="1459" y="120"/>
                  <a:pt x="14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3840" y="2160"/>
                  <a:pt x="3840" y="2160"/>
                  <a:pt x="3840" y="2160"/>
                </a:cubicBezTo>
                <a:cubicBezTo>
                  <a:pt x="3840" y="1515"/>
                  <a:pt x="3840" y="1515"/>
                  <a:pt x="3840" y="1515"/>
                </a:cubicBezTo>
                <a:cubicBezTo>
                  <a:pt x="3587" y="1721"/>
                  <a:pt x="3264" y="1845"/>
                  <a:pt x="2913" y="1845"/>
                </a:cubicBezTo>
                <a:cubicBezTo>
                  <a:pt x="2100" y="1845"/>
                  <a:pt x="1442" y="1186"/>
                  <a:pt x="1442" y="374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10" tIns="45688" rIns="91410" bIns="45688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6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8" name="Google Shape;728;p12"/>
          <p:cNvGrpSpPr/>
          <p:nvPr/>
        </p:nvGrpSpPr>
        <p:grpSpPr>
          <a:xfrm>
            <a:off x="1" y="4447957"/>
            <a:ext cx="8402133" cy="2410044"/>
            <a:chOff x="0" y="4447956"/>
            <a:chExt cx="8404321" cy="2410044"/>
          </a:xfrm>
        </p:grpSpPr>
        <p:sp>
          <p:nvSpPr>
            <p:cNvPr id="729" name="Google Shape;729;p12"/>
            <p:cNvSpPr/>
            <p:nvPr/>
          </p:nvSpPr>
          <p:spPr>
            <a:xfrm>
              <a:off x="2506552" y="5584617"/>
              <a:ext cx="210300" cy="210300"/>
            </a:xfrm>
            <a:prstGeom prst="ellipse">
              <a:avLst/>
            </a:pr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12"/>
            <p:cNvSpPr/>
            <p:nvPr/>
          </p:nvSpPr>
          <p:spPr>
            <a:xfrm>
              <a:off x="2592337" y="5060520"/>
              <a:ext cx="38872" cy="38872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7" y="11"/>
                  </a:moveTo>
                  <a:cubicBezTo>
                    <a:pt x="10" y="11"/>
                    <a:pt x="12" y="8"/>
                    <a:pt x="12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2" y="1"/>
                    <a:pt x="0" y="3"/>
                    <a:pt x="0" y="6"/>
                  </a:cubicBezTo>
                  <a:cubicBezTo>
                    <a:pt x="1" y="10"/>
                    <a:pt x="4" y="12"/>
                    <a:pt x="7" y="11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12"/>
            <p:cNvSpPr/>
            <p:nvPr/>
          </p:nvSpPr>
          <p:spPr>
            <a:xfrm>
              <a:off x="4895148" y="6736023"/>
              <a:ext cx="292208" cy="121977"/>
            </a:xfrm>
            <a:custGeom>
              <a:avLst/>
              <a:gdLst/>
              <a:ahLst/>
              <a:cxnLst/>
              <a:rect l="l" t="t" r="r" b="b"/>
              <a:pathLst>
                <a:path w="92" h="38" extrusionOk="0">
                  <a:moveTo>
                    <a:pt x="0" y="38"/>
                  </a:moveTo>
                  <a:cubicBezTo>
                    <a:pt x="92" y="38"/>
                    <a:pt x="92" y="38"/>
                    <a:pt x="92" y="38"/>
                  </a:cubicBezTo>
                  <a:cubicBezTo>
                    <a:pt x="72" y="2"/>
                    <a:pt x="22" y="0"/>
                    <a:pt x="0" y="38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2"/>
            <p:cNvSpPr/>
            <p:nvPr/>
          </p:nvSpPr>
          <p:spPr>
            <a:xfrm>
              <a:off x="0" y="5265602"/>
              <a:ext cx="4895147" cy="1592398"/>
            </a:xfrm>
            <a:custGeom>
              <a:avLst/>
              <a:gdLst/>
              <a:ahLst/>
              <a:cxnLst/>
              <a:rect l="l" t="t" r="r" b="b"/>
              <a:pathLst>
                <a:path w="1539" h="499" extrusionOk="0">
                  <a:moveTo>
                    <a:pt x="1505" y="470"/>
                  </a:moveTo>
                  <a:cubicBezTo>
                    <a:pt x="1529" y="456"/>
                    <a:pt x="1538" y="438"/>
                    <a:pt x="1533" y="416"/>
                  </a:cubicBezTo>
                  <a:cubicBezTo>
                    <a:pt x="1528" y="397"/>
                    <a:pt x="1511" y="382"/>
                    <a:pt x="1491" y="382"/>
                  </a:cubicBezTo>
                  <a:cubicBezTo>
                    <a:pt x="1471" y="382"/>
                    <a:pt x="1453" y="395"/>
                    <a:pt x="1447" y="414"/>
                  </a:cubicBezTo>
                  <a:cubicBezTo>
                    <a:pt x="1444" y="423"/>
                    <a:pt x="1444" y="433"/>
                    <a:pt x="1448" y="442"/>
                  </a:cubicBezTo>
                  <a:cubicBezTo>
                    <a:pt x="1452" y="455"/>
                    <a:pt x="1462" y="464"/>
                    <a:pt x="1475" y="470"/>
                  </a:cubicBezTo>
                  <a:cubicBezTo>
                    <a:pt x="1462" y="474"/>
                    <a:pt x="1451" y="482"/>
                    <a:pt x="1444" y="493"/>
                  </a:cubicBezTo>
                  <a:cubicBezTo>
                    <a:pt x="1437" y="482"/>
                    <a:pt x="1428" y="474"/>
                    <a:pt x="1416" y="469"/>
                  </a:cubicBezTo>
                  <a:cubicBezTo>
                    <a:pt x="1426" y="463"/>
                    <a:pt x="1434" y="455"/>
                    <a:pt x="1438" y="444"/>
                  </a:cubicBezTo>
                  <a:cubicBezTo>
                    <a:pt x="1442" y="433"/>
                    <a:pt x="1442" y="421"/>
                    <a:pt x="1438" y="410"/>
                  </a:cubicBezTo>
                  <a:cubicBezTo>
                    <a:pt x="1431" y="392"/>
                    <a:pt x="1414" y="380"/>
                    <a:pt x="1395" y="380"/>
                  </a:cubicBezTo>
                  <a:cubicBezTo>
                    <a:pt x="1385" y="380"/>
                    <a:pt x="1376" y="383"/>
                    <a:pt x="1368" y="388"/>
                  </a:cubicBezTo>
                  <a:cubicBezTo>
                    <a:pt x="1357" y="396"/>
                    <a:pt x="1351" y="406"/>
                    <a:pt x="1348" y="421"/>
                  </a:cubicBezTo>
                  <a:cubicBezTo>
                    <a:pt x="1342" y="398"/>
                    <a:pt x="1330" y="383"/>
                    <a:pt x="1307" y="379"/>
                  </a:cubicBezTo>
                  <a:cubicBezTo>
                    <a:pt x="1282" y="374"/>
                    <a:pt x="1264" y="386"/>
                    <a:pt x="1252" y="409"/>
                  </a:cubicBezTo>
                  <a:cubicBezTo>
                    <a:pt x="1243" y="389"/>
                    <a:pt x="1228" y="377"/>
                    <a:pt x="1206" y="375"/>
                  </a:cubicBezTo>
                  <a:cubicBezTo>
                    <a:pt x="1185" y="374"/>
                    <a:pt x="1168" y="384"/>
                    <a:pt x="1157" y="403"/>
                  </a:cubicBezTo>
                  <a:cubicBezTo>
                    <a:pt x="1149" y="389"/>
                    <a:pt x="1138" y="379"/>
                    <a:pt x="1122" y="374"/>
                  </a:cubicBezTo>
                  <a:cubicBezTo>
                    <a:pt x="1138" y="367"/>
                    <a:pt x="1147" y="357"/>
                    <a:pt x="1151" y="342"/>
                  </a:cubicBezTo>
                  <a:cubicBezTo>
                    <a:pt x="1155" y="327"/>
                    <a:pt x="1152" y="313"/>
                    <a:pt x="1142" y="301"/>
                  </a:cubicBezTo>
                  <a:cubicBezTo>
                    <a:pt x="1125" y="281"/>
                    <a:pt x="1094" y="280"/>
                    <a:pt x="1076" y="299"/>
                  </a:cubicBezTo>
                  <a:cubicBezTo>
                    <a:pt x="1066" y="308"/>
                    <a:pt x="1062" y="319"/>
                    <a:pt x="1062" y="332"/>
                  </a:cubicBezTo>
                  <a:cubicBezTo>
                    <a:pt x="1063" y="352"/>
                    <a:pt x="1074" y="365"/>
                    <a:pt x="1091" y="373"/>
                  </a:cubicBezTo>
                  <a:cubicBezTo>
                    <a:pt x="1085" y="377"/>
                    <a:pt x="1080" y="379"/>
                    <a:pt x="1075" y="383"/>
                  </a:cubicBezTo>
                  <a:cubicBezTo>
                    <a:pt x="1070" y="387"/>
                    <a:pt x="1066" y="391"/>
                    <a:pt x="1062" y="395"/>
                  </a:cubicBezTo>
                  <a:cubicBezTo>
                    <a:pt x="1057" y="391"/>
                    <a:pt x="1054" y="386"/>
                    <a:pt x="1049" y="382"/>
                  </a:cubicBezTo>
                  <a:cubicBezTo>
                    <a:pt x="1045" y="379"/>
                    <a:pt x="1040" y="376"/>
                    <a:pt x="1035" y="373"/>
                  </a:cubicBezTo>
                  <a:cubicBezTo>
                    <a:pt x="1057" y="354"/>
                    <a:pt x="1064" y="337"/>
                    <a:pt x="1057" y="316"/>
                  </a:cubicBezTo>
                  <a:cubicBezTo>
                    <a:pt x="1051" y="297"/>
                    <a:pt x="1034" y="284"/>
                    <a:pt x="1014" y="284"/>
                  </a:cubicBezTo>
                  <a:cubicBezTo>
                    <a:pt x="1004" y="283"/>
                    <a:pt x="995" y="286"/>
                    <a:pt x="987" y="291"/>
                  </a:cubicBezTo>
                  <a:cubicBezTo>
                    <a:pt x="976" y="298"/>
                    <a:pt x="969" y="308"/>
                    <a:pt x="965" y="323"/>
                  </a:cubicBezTo>
                  <a:cubicBezTo>
                    <a:pt x="959" y="300"/>
                    <a:pt x="946" y="285"/>
                    <a:pt x="924" y="282"/>
                  </a:cubicBezTo>
                  <a:cubicBezTo>
                    <a:pt x="899" y="279"/>
                    <a:pt x="882" y="290"/>
                    <a:pt x="870" y="311"/>
                  </a:cubicBezTo>
                  <a:cubicBezTo>
                    <a:pt x="858" y="291"/>
                    <a:pt x="853" y="287"/>
                    <a:pt x="829" y="279"/>
                  </a:cubicBezTo>
                  <a:cubicBezTo>
                    <a:pt x="856" y="268"/>
                    <a:pt x="868" y="251"/>
                    <a:pt x="863" y="227"/>
                  </a:cubicBezTo>
                  <a:cubicBezTo>
                    <a:pt x="860" y="207"/>
                    <a:pt x="842" y="193"/>
                    <a:pt x="822" y="192"/>
                  </a:cubicBezTo>
                  <a:cubicBezTo>
                    <a:pt x="801" y="192"/>
                    <a:pt x="783" y="206"/>
                    <a:pt x="779" y="227"/>
                  </a:cubicBezTo>
                  <a:cubicBezTo>
                    <a:pt x="776" y="239"/>
                    <a:pt x="779" y="250"/>
                    <a:pt x="785" y="260"/>
                  </a:cubicBezTo>
                  <a:cubicBezTo>
                    <a:pt x="792" y="270"/>
                    <a:pt x="801" y="275"/>
                    <a:pt x="813" y="279"/>
                  </a:cubicBezTo>
                  <a:cubicBezTo>
                    <a:pt x="797" y="282"/>
                    <a:pt x="784" y="291"/>
                    <a:pt x="775" y="306"/>
                  </a:cubicBezTo>
                  <a:cubicBezTo>
                    <a:pt x="767" y="292"/>
                    <a:pt x="757" y="283"/>
                    <a:pt x="742" y="278"/>
                  </a:cubicBezTo>
                  <a:cubicBezTo>
                    <a:pt x="757" y="271"/>
                    <a:pt x="766" y="261"/>
                    <a:pt x="770" y="246"/>
                  </a:cubicBezTo>
                  <a:cubicBezTo>
                    <a:pt x="773" y="231"/>
                    <a:pt x="770" y="218"/>
                    <a:pt x="760" y="206"/>
                  </a:cubicBezTo>
                  <a:cubicBezTo>
                    <a:pt x="743" y="186"/>
                    <a:pt x="713" y="184"/>
                    <a:pt x="694" y="203"/>
                  </a:cubicBezTo>
                  <a:cubicBezTo>
                    <a:pt x="684" y="213"/>
                    <a:pt x="680" y="224"/>
                    <a:pt x="681" y="237"/>
                  </a:cubicBezTo>
                  <a:cubicBezTo>
                    <a:pt x="682" y="256"/>
                    <a:pt x="692" y="269"/>
                    <a:pt x="709" y="278"/>
                  </a:cubicBezTo>
                  <a:cubicBezTo>
                    <a:pt x="696" y="283"/>
                    <a:pt x="687" y="290"/>
                    <a:pt x="680" y="300"/>
                  </a:cubicBezTo>
                  <a:cubicBezTo>
                    <a:pt x="673" y="290"/>
                    <a:pt x="664" y="282"/>
                    <a:pt x="653" y="277"/>
                  </a:cubicBezTo>
                  <a:cubicBezTo>
                    <a:pt x="663" y="271"/>
                    <a:pt x="670" y="263"/>
                    <a:pt x="674" y="252"/>
                  </a:cubicBezTo>
                  <a:cubicBezTo>
                    <a:pt x="678" y="242"/>
                    <a:pt x="679" y="231"/>
                    <a:pt x="675" y="221"/>
                  </a:cubicBezTo>
                  <a:cubicBezTo>
                    <a:pt x="669" y="202"/>
                    <a:pt x="656" y="191"/>
                    <a:pt x="637" y="189"/>
                  </a:cubicBezTo>
                  <a:cubicBezTo>
                    <a:pt x="611" y="185"/>
                    <a:pt x="593" y="198"/>
                    <a:pt x="584" y="222"/>
                  </a:cubicBezTo>
                  <a:cubicBezTo>
                    <a:pt x="567" y="176"/>
                    <a:pt x="508" y="174"/>
                    <a:pt x="488" y="216"/>
                  </a:cubicBezTo>
                  <a:cubicBezTo>
                    <a:pt x="480" y="199"/>
                    <a:pt x="468" y="188"/>
                    <a:pt x="448" y="183"/>
                  </a:cubicBezTo>
                  <a:cubicBezTo>
                    <a:pt x="452" y="182"/>
                    <a:pt x="454" y="181"/>
                    <a:pt x="456" y="180"/>
                  </a:cubicBezTo>
                  <a:cubicBezTo>
                    <a:pt x="478" y="171"/>
                    <a:pt x="488" y="146"/>
                    <a:pt x="479" y="123"/>
                  </a:cubicBezTo>
                  <a:cubicBezTo>
                    <a:pt x="470" y="102"/>
                    <a:pt x="445" y="91"/>
                    <a:pt x="423" y="99"/>
                  </a:cubicBezTo>
                  <a:cubicBezTo>
                    <a:pt x="406" y="106"/>
                    <a:pt x="395" y="122"/>
                    <a:pt x="395" y="140"/>
                  </a:cubicBezTo>
                  <a:cubicBezTo>
                    <a:pt x="395" y="157"/>
                    <a:pt x="405" y="173"/>
                    <a:pt x="422" y="180"/>
                  </a:cubicBezTo>
                  <a:cubicBezTo>
                    <a:pt x="424" y="181"/>
                    <a:pt x="426" y="181"/>
                    <a:pt x="427" y="183"/>
                  </a:cubicBezTo>
                  <a:cubicBezTo>
                    <a:pt x="423" y="185"/>
                    <a:pt x="418" y="187"/>
                    <a:pt x="414" y="189"/>
                  </a:cubicBezTo>
                  <a:cubicBezTo>
                    <a:pt x="410" y="192"/>
                    <a:pt x="406" y="194"/>
                    <a:pt x="402" y="198"/>
                  </a:cubicBezTo>
                  <a:cubicBezTo>
                    <a:pt x="399" y="201"/>
                    <a:pt x="396" y="205"/>
                    <a:pt x="392" y="209"/>
                  </a:cubicBezTo>
                  <a:cubicBezTo>
                    <a:pt x="385" y="196"/>
                    <a:pt x="375" y="188"/>
                    <a:pt x="362" y="183"/>
                  </a:cubicBezTo>
                  <a:cubicBezTo>
                    <a:pt x="386" y="166"/>
                    <a:pt x="394" y="148"/>
                    <a:pt x="387" y="127"/>
                  </a:cubicBezTo>
                  <a:cubicBezTo>
                    <a:pt x="381" y="108"/>
                    <a:pt x="364" y="95"/>
                    <a:pt x="344" y="94"/>
                  </a:cubicBezTo>
                  <a:cubicBezTo>
                    <a:pt x="325" y="94"/>
                    <a:pt x="307" y="106"/>
                    <a:pt x="300" y="124"/>
                  </a:cubicBezTo>
                  <a:cubicBezTo>
                    <a:pt x="297" y="134"/>
                    <a:pt x="297" y="143"/>
                    <a:pt x="299" y="152"/>
                  </a:cubicBezTo>
                  <a:cubicBezTo>
                    <a:pt x="303" y="166"/>
                    <a:pt x="312" y="176"/>
                    <a:pt x="325" y="183"/>
                  </a:cubicBezTo>
                  <a:cubicBezTo>
                    <a:pt x="313" y="187"/>
                    <a:pt x="305" y="194"/>
                    <a:pt x="297" y="204"/>
                  </a:cubicBezTo>
                  <a:cubicBezTo>
                    <a:pt x="291" y="194"/>
                    <a:pt x="283" y="187"/>
                    <a:pt x="272" y="182"/>
                  </a:cubicBezTo>
                  <a:cubicBezTo>
                    <a:pt x="292" y="167"/>
                    <a:pt x="300" y="148"/>
                    <a:pt x="293" y="125"/>
                  </a:cubicBezTo>
                  <a:cubicBezTo>
                    <a:pt x="287" y="106"/>
                    <a:pt x="273" y="95"/>
                    <a:pt x="254" y="93"/>
                  </a:cubicBezTo>
                  <a:cubicBezTo>
                    <a:pt x="228" y="90"/>
                    <a:pt x="211" y="103"/>
                    <a:pt x="201" y="126"/>
                  </a:cubicBezTo>
                  <a:cubicBezTo>
                    <a:pt x="185" y="81"/>
                    <a:pt x="127" y="78"/>
                    <a:pt x="106" y="119"/>
                  </a:cubicBezTo>
                  <a:cubicBezTo>
                    <a:pt x="98" y="102"/>
                    <a:pt x="85" y="92"/>
                    <a:pt x="67" y="88"/>
                  </a:cubicBezTo>
                  <a:cubicBezTo>
                    <a:pt x="70" y="86"/>
                    <a:pt x="72" y="85"/>
                    <a:pt x="74" y="84"/>
                  </a:cubicBezTo>
                  <a:cubicBezTo>
                    <a:pt x="96" y="75"/>
                    <a:pt x="106" y="51"/>
                    <a:pt x="98" y="29"/>
                  </a:cubicBezTo>
                  <a:cubicBezTo>
                    <a:pt x="93" y="13"/>
                    <a:pt x="78" y="2"/>
                    <a:pt x="62" y="1"/>
                  </a:cubicBezTo>
                  <a:cubicBezTo>
                    <a:pt x="57" y="0"/>
                    <a:pt x="51" y="0"/>
                    <a:pt x="46" y="2"/>
                  </a:cubicBezTo>
                  <a:cubicBezTo>
                    <a:pt x="28" y="6"/>
                    <a:pt x="15" y="22"/>
                    <a:pt x="13" y="40"/>
                  </a:cubicBezTo>
                  <a:cubicBezTo>
                    <a:pt x="12" y="60"/>
                    <a:pt x="22" y="77"/>
                    <a:pt x="40" y="84"/>
                  </a:cubicBezTo>
                  <a:cubicBezTo>
                    <a:pt x="42" y="85"/>
                    <a:pt x="44" y="86"/>
                    <a:pt x="47" y="88"/>
                  </a:cubicBezTo>
                  <a:cubicBezTo>
                    <a:pt x="30" y="92"/>
                    <a:pt x="19" y="101"/>
                    <a:pt x="10" y="114"/>
                  </a:cubicBezTo>
                  <a:cubicBezTo>
                    <a:pt x="7" y="110"/>
                    <a:pt x="3" y="106"/>
                    <a:pt x="0" y="102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3" y="175"/>
                    <a:pt x="7" y="170"/>
                    <a:pt x="10" y="166"/>
                  </a:cubicBezTo>
                  <a:cubicBezTo>
                    <a:pt x="14" y="171"/>
                    <a:pt x="18" y="176"/>
                    <a:pt x="22" y="181"/>
                  </a:cubicBezTo>
                  <a:cubicBezTo>
                    <a:pt x="18" y="184"/>
                    <a:pt x="15" y="187"/>
                    <a:pt x="11" y="189"/>
                  </a:cubicBezTo>
                  <a:cubicBezTo>
                    <a:pt x="7" y="186"/>
                    <a:pt x="4" y="183"/>
                    <a:pt x="0" y="180"/>
                  </a:cubicBezTo>
                  <a:cubicBezTo>
                    <a:pt x="0" y="499"/>
                    <a:pt x="0" y="499"/>
                    <a:pt x="0" y="499"/>
                  </a:cubicBezTo>
                  <a:cubicBezTo>
                    <a:pt x="1539" y="499"/>
                    <a:pt x="1539" y="499"/>
                    <a:pt x="1539" y="499"/>
                  </a:cubicBezTo>
                  <a:cubicBezTo>
                    <a:pt x="1531" y="484"/>
                    <a:pt x="1520" y="475"/>
                    <a:pt x="1505" y="470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2"/>
            <p:cNvSpPr/>
            <p:nvPr/>
          </p:nvSpPr>
          <p:spPr>
            <a:xfrm>
              <a:off x="2550785" y="5321898"/>
              <a:ext cx="120636" cy="121977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9" y="38"/>
                  </a:moveTo>
                  <a:cubicBezTo>
                    <a:pt x="30" y="38"/>
                    <a:pt x="38" y="29"/>
                    <a:pt x="38" y="19"/>
                  </a:cubicBezTo>
                  <a:cubicBezTo>
                    <a:pt x="38" y="9"/>
                    <a:pt x="2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30"/>
                    <a:pt x="9" y="38"/>
                    <a:pt x="19" y="38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2"/>
            <p:cNvSpPr/>
            <p:nvPr/>
          </p:nvSpPr>
          <p:spPr>
            <a:xfrm>
              <a:off x="2865779" y="5335302"/>
              <a:ext cx="95169" cy="95169"/>
            </a:xfrm>
            <a:custGeom>
              <a:avLst/>
              <a:gdLst/>
              <a:ahLst/>
              <a:cxnLst/>
              <a:rect l="l" t="t" r="r" b="b"/>
              <a:pathLst>
                <a:path w="30" h="30" extrusionOk="0">
                  <a:moveTo>
                    <a:pt x="15" y="30"/>
                  </a:moveTo>
                  <a:cubicBezTo>
                    <a:pt x="24" y="30"/>
                    <a:pt x="30" y="24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2"/>
            <p:cNvSpPr/>
            <p:nvPr/>
          </p:nvSpPr>
          <p:spPr>
            <a:xfrm>
              <a:off x="2782674" y="5864762"/>
              <a:ext cx="261300" cy="258600"/>
            </a:xfrm>
            <a:prstGeom prst="ellipse">
              <a:avLst/>
            </a:pr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12"/>
            <p:cNvSpPr/>
            <p:nvPr/>
          </p:nvSpPr>
          <p:spPr>
            <a:xfrm>
              <a:off x="2821547" y="5596681"/>
              <a:ext cx="187656" cy="188997"/>
            </a:xfrm>
            <a:custGeom>
              <a:avLst/>
              <a:gdLst/>
              <a:ahLst/>
              <a:cxnLst/>
              <a:rect l="l" t="t" r="r" b="b"/>
              <a:pathLst>
                <a:path w="59" h="59" extrusionOk="0">
                  <a:moveTo>
                    <a:pt x="29" y="59"/>
                  </a:moveTo>
                  <a:cubicBezTo>
                    <a:pt x="46" y="59"/>
                    <a:pt x="59" y="45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9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12"/>
            <p:cNvSpPr/>
            <p:nvPr/>
          </p:nvSpPr>
          <p:spPr>
            <a:xfrm>
              <a:off x="5210143" y="6772214"/>
              <a:ext cx="270761" cy="85786"/>
            </a:xfrm>
            <a:custGeom>
              <a:avLst/>
              <a:gdLst/>
              <a:ahLst/>
              <a:cxnLst/>
              <a:rect l="l" t="t" r="r" b="b"/>
              <a:pathLst>
                <a:path w="85" h="27" extrusionOk="0">
                  <a:moveTo>
                    <a:pt x="48" y="2"/>
                  </a:moveTo>
                  <a:cubicBezTo>
                    <a:pt x="28" y="0"/>
                    <a:pt x="11" y="9"/>
                    <a:pt x="0" y="27"/>
                  </a:cubicBezTo>
                  <a:cubicBezTo>
                    <a:pt x="85" y="27"/>
                    <a:pt x="85" y="27"/>
                    <a:pt x="85" y="27"/>
                  </a:cubicBezTo>
                  <a:cubicBezTo>
                    <a:pt x="79" y="14"/>
                    <a:pt x="66" y="4"/>
                    <a:pt x="48" y="2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2"/>
            <p:cNvSpPr/>
            <p:nvPr/>
          </p:nvSpPr>
          <p:spPr>
            <a:xfrm>
              <a:off x="6778413" y="6813766"/>
              <a:ext cx="178274" cy="44234"/>
            </a:xfrm>
            <a:custGeom>
              <a:avLst/>
              <a:gdLst/>
              <a:ahLst/>
              <a:cxnLst/>
              <a:rect l="l" t="t" r="r" b="b"/>
              <a:pathLst>
                <a:path w="56" h="14" extrusionOk="0">
                  <a:moveTo>
                    <a:pt x="28" y="0"/>
                  </a:moveTo>
                  <a:cubicBezTo>
                    <a:pt x="17" y="0"/>
                    <a:pt x="6" y="5"/>
                    <a:pt x="0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49" y="6"/>
                    <a:pt x="39" y="1"/>
                    <a:pt x="28" y="0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2"/>
            <p:cNvSpPr/>
            <p:nvPr/>
          </p:nvSpPr>
          <p:spPr>
            <a:xfrm>
              <a:off x="7093407" y="6823150"/>
              <a:ext cx="152806" cy="34850"/>
            </a:xfrm>
            <a:custGeom>
              <a:avLst/>
              <a:gdLst/>
              <a:ahLst/>
              <a:cxnLst/>
              <a:rect l="l" t="t" r="r" b="b"/>
              <a:pathLst>
                <a:path w="48" h="11" extrusionOk="0">
                  <a:moveTo>
                    <a:pt x="0" y="11"/>
                  </a:moveTo>
                  <a:cubicBezTo>
                    <a:pt x="48" y="11"/>
                    <a:pt x="48" y="11"/>
                    <a:pt x="48" y="11"/>
                  </a:cubicBezTo>
                  <a:cubicBezTo>
                    <a:pt x="42" y="4"/>
                    <a:pt x="33" y="0"/>
                    <a:pt x="24" y="1"/>
                  </a:cubicBezTo>
                  <a:cubicBezTo>
                    <a:pt x="15" y="1"/>
                    <a:pt x="6" y="4"/>
                    <a:pt x="0" y="11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12"/>
            <p:cNvSpPr/>
            <p:nvPr/>
          </p:nvSpPr>
          <p:spPr>
            <a:xfrm>
              <a:off x="6460737" y="6803043"/>
              <a:ext cx="199720" cy="54957"/>
            </a:xfrm>
            <a:custGeom>
              <a:avLst/>
              <a:gdLst/>
              <a:ahLst/>
              <a:cxnLst/>
              <a:rect l="l" t="t" r="r" b="b"/>
              <a:pathLst>
                <a:path w="63" h="17" extrusionOk="0">
                  <a:moveTo>
                    <a:pt x="32" y="1"/>
                  </a:moveTo>
                  <a:cubicBezTo>
                    <a:pt x="19" y="0"/>
                    <a:pt x="8" y="7"/>
                    <a:pt x="0" y="17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56" y="7"/>
                    <a:pt x="45" y="1"/>
                    <a:pt x="32" y="1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12"/>
            <p:cNvSpPr/>
            <p:nvPr/>
          </p:nvSpPr>
          <p:spPr>
            <a:xfrm>
              <a:off x="7415104" y="6835213"/>
              <a:ext cx="120636" cy="22787"/>
            </a:xfrm>
            <a:custGeom>
              <a:avLst/>
              <a:gdLst/>
              <a:ahLst/>
              <a:cxnLst/>
              <a:rect l="l" t="t" r="r" b="b"/>
              <a:pathLst>
                <a:path w="38" h="7" extrusionOk="0">
                  <a:moveTo>
                    <a:pt x="0" y="7"/>
                  </a:moveTo>
                  <a:cubicBezTo>
                    <a:pt x="38" y="7"/>
                    <a:pt x="38" y="7"/>
                    <a:pt x="38" y="7"/>
                  </a:cubicBezTo>
                  <a:cubicBezTo>
                    <a:pt x="33" y="2"/>
                    <a:pt x="26" y="0"/>
                    <a:pt x="19" y="0"/>
                  </a:cubicBezTo>
                  <a:cubicBezTo>
                    <a:pt x="11" y="0"/>
                    <a:pt x="5" y="2"/>
                    <a:pt x="0" y="7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2"/>
            <p:cNvSpPr/>
            <p:nvPr/>
          </p:nvSpPr>
          <p:spPr>
            <a:xfrm>
              <a:off x="6148424" y="6797681"/>
              <a:ext cx="219826" cy="60319"/>
            </a:xfrm>
            <a:custGeom>
              <a:avLst/>
              <a:gdLst/>
              <a:ahLst/>
              <a:cxnLst/>
              <a:rect l="l" t="t" r="r" b="b"/>
              <a:pathLst>
                <a:path w="69" h="19" extrusionOk="0">
                  <a:moveTo>
                    <a:pt x="35" y="0"/>
                  </a:moveTo>
                  <a:cubicBezTo>
                    <a:pt x="20" y="0"/>
                    <a:pt x="7" y="7"/>
                    <a:pt x="0" y="19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62" y="7"/>
                    <a:pt x="49" y="0"/>
                    <a:pt x="35" y="0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12"/>
            <p:cNvSpPr/>
            <p:nvPr/>
          </p:nvSpPr>
          <p:spPr>
            <a:xfrm>
              <a:off x="5525137" y="6781597"/>
              <a:ext cx="251996" cy="76403"/>
            </a:xfrm>
            <a:custGeom>
              <a:avLst/>
              <a:gdLst/>
              <a:ahLst/>
              <a:cxnLst/>
              <a:rect l="l" t="t" r="r" b="b"/>
              <a:pathLst>
                <a:path w="79" h="24" extrusionOk="0">
                  <a:moveTo>
                    <a:pt x="38" y="0"/>
                  </a:moveTo>
                  <a:cubicBezTo>
                    <a:pt x="22" y="1"/>
                    <a:pt x="9" y="9"/>
                    <a:pt x="0" y="24"/>
                  </a:cubicBezTo>
                  <a:cubicBezTo>
                    <a:pt x="79" y="24"/>
                    <a:pt x="79" y="24"/>
                    <a:pt x="79" y="24"/>
                  </a:cubicBezTo>
                  <a:cubicBezTo>
                    <a:pt x="71" y="9"/>
                    <a:pt x="55" y="0"/>
                    <a:pt x="38" y="0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12"/>
            <p:cNvSpPr/>
            <p:nvPr/>
          </p:nvSpPr>
          <p:spPr>
            <a:xfrm>
              <a:off x="8073241" y="6855319"/>
              <a:ext cx="16085" cy="268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0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1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12"/>
            <p:cNvSpPr/>
            <p:nvPr/>
          </p:nvSpPr>
          <p:spPr>
            <a:xfrm>
              <a:off x="5833429" y="6777576"/>
              <a:ext cx="242613" cy="80424"/>
            </a:xfrm>
            <a:custGeom>
              <a:avLst/>
              <a:gdLst/>
              <a:ahLst/>
              <a:cxnLst/>
              <a:rect l="l" t="t" r="r" b="b"/>
              <a:pathLst>
                <a:path w="76" h="25" extrusionOk="0">
                  <a:moveTo>
                    <a:pt x="27" y="5"/>
                  </a:moveTo>
                  <a:cubicBezTo>
                    <a:pt x="27" y="5"/>
                    <a:pt x="27" y="5"/>
                    <a:pt x="27" y="5"/>
                  </a:cubicBezTo>
                  <a:cubicBezTo>
                    <a:pt x="16" y="8"/>
                    <a:pt x="6" y="15"/>
                    <a:pt x="0" y="25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66" y="8"/>
                    <a:pt x="46" y="0"/>
                    <a:pt x="27" y="5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12"/>
            <p:cNvSpPr/>
            <p:nvPr/>
          </p:nvSpPr>
          <p:spPr>
            <a:xfrm>
              <a:off x="7735460" y="6844596"/>
              <a:ext cx="85786" cy="13404"/>
            </a:xfrm>
            <a:custGeom>
              <a:avLst/>
              <a:gdLst/>
              <a:ahLst/>
              <a:cxnLst/>
              <a:rect l="l" t="t" r="r" b="b"/>
              <a:pathLst>
                <a:path w="27" h="4" extrusionOk="0">
                  <a:moveTo>
                    <a:pt x="0" y="4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3" y="1"/>
                    <a:pt x="18" y="0"/>
                    <a:pt x="13" y="0"/>
                  </a:cubicBezTo>
                  <a:cubicBezTo>
                    <a:pt x="8" y="0"/>
                    <a:pt x="3" y="1"/>
                    <a:pt x="0" y="4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12"/>
            <p:cNvSpPr/>
            <p:nvPr/>
          </p:nvSpPr>
          <p:spPr>
            <a:xfrm>
              <a:off x="1568270" y="5559150"/>
              <a:ext cx="264060" cy="264060"/>
            </a:xfrm>
            <a:custGeom>
              <a:avLst/>
              <a:gdLst/>
              <a:ahLst/>
              <a:cxnLst/>
              <a:rect l="l" t="t" r="r" b="b"/>
              <a:pathLst>
                <a:path w="83" h="83" extrusionOk="0">
                  <a:moveTo>
                    <a:pt x="42" y="82"/>
                  </a:moveTo>
                  <a:cubicBezTo>
                    <a:pt x="65" y="82"/>
                    <a:pt x="83" y="64"/>
                    <a:pt x="83" y="41"/>
                  </a:cubicBezTo>
                  <a:cubicBezTo>
                    <a:pt x="83" y="18"/>
                    <a:pt x="64" y="0"/>
                    <a:pt x="41" y="0"/>
                  </a:cubicBezTo>
                  <a:cubicBezTo>
                    <a:pt x="19" y="0"/>
                    <a:pt x="0" y="19"/>
                    <a:pt x="0" y="41"/>
                  </a:cubicBezTo>
                  <a:cubicBezTo>
                    <a:pt x="1" y="64"/>
                    <a:pt x="19" y="83"/>
                    <a:pt x="42" y="82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12"/>
            <p:cNvSpPr/>
            <p:nvPr/>
          </p:nvSpPr>
          <p:spPr>
            <a:xfrm>
              <a:off x="1651375" y="5028351"/>
              <a:ext cx="101871" cy="99190"/>
            </a:xfrm>
            <a:custGeom>
              <a:avLst/>
              <a:gdLst/>
              <a:ahLst/>
              <a:cxnLst/>
              <a:rect l="l" t="t" r="r" b="b"/>
              <a:pathLst>
                <a:path w="32" h="31" extrusionOk="0">
                  <a:moveTo>
                    <a:pt x="16" y="31"/>
                  </a:moveTo>
                  <a:cubicBezTo>
                    <a:pt x="24" y="31"/>
                    <a:pt x="31" y="25"/>
                    <a:pt x="31" y="16"/>
                  </a:cubicBezTo>
                  <a:cubicBezTo>
                    <a:pt x="32" y="7"/>
                    <a:pt x="25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4"/>
                    <a:pt x="7" y="31"/>
                    <a:pt x="16" y="31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12"/>
            <p:cNvSpPr/>
            <p:nvPr/>
          </p:nvSpPr>
          <p:spPr>
            <a:xfrm>
              <a:off x="3097669" y="5871463"/>
              <a:ext cx="245294" cy="245294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39" y="77"/>
                  </a:moveTo>
                  <a:cubicBezTo>
                    <a:pt x="60" y="76"/>
                    <a:pt x="77" y="59"/>
                    <a:pt x="76" y="38"/>
                  </a:cubicBezTo>
                  <a:cubicBezTo>
                    <a:pt x="76" y="16"/>
                    <a:pt x="58" y="0"/>
                    <a:pt x="37" y="0"/>
                  </a:cubicBezTo>
                  <a:cubicBezTo>
                    <a:pt x="16" y="1"/>
                    <a:pt x="0" y="18"/>
                    <a:pt x="0" y="39"/>
                  </a:cubicBezTo>
                  <a:cubicBezTo>
                    <a:pt x="1" y="60"/>
                    <a:pt x="18" y="77"/>
                    <a:pt x="39" y="77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12"/>
            <p:cNvSpPr/>
            <p:nvPr/>
          </p:nvSpPr>
          <p:spPr>
            <a:xfrm>
              <a:off x="1605802" y="5287048"/>
              <a:ext cx="191678" cy="191678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30" y="60"/>
                  </a:moveTo>
                  <a:cubicBezTo>
                    <a:pt x="46" y="60"/>
                    <a:pt x="60" y="46"/>
                    <a:pt x="59" y="30"/>
                  </a:cubicBezTo>
                  <a:cubicBezTo>
                    <a:pt x="59" y="14"/>
                    <a:pt x="46" y="0"/>
                    <a:pt x="29" y="0"/>
                  </a:cubicBez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0"/>
                    <a:pt x="30" y="60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12"/>
            <p:cNvSpPr/>
            <p:nvPr/>
          </p:nvSpPr>
          <p:spPr>
            <a:xfrm>
              <a:off x="1377933" y="4754909"/>
              <a:ext cx="37531" cy="37531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6" y="11"/>
                  </a:moveTo>
                  <a:cubicBezTo>
                    <a:pt x="9" y="12"/>
                    <a:pt x="12" y="9"/>
                    <a:pt x="11" y="6"/>
                  </a:cubicBezTo>
                  <a:cubicBezTo>
                    <a:pt x="11" y="3"/>
                    <a:pt x="9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1"/>
                    <a:pt x="6" y="11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12"/>
            <p:cNvSpPr/>
            <p:nvPr/>
          </p:nvSpPr>
          <p:spPr>
            <a:xfrm>
              <a:off x="1288127" y="5277665"/>
              <a:ext cx="213124" cy="210444"/>
            </a:xfrm>
            <a:custGeom>
              <a:avLst/>
              <a:gdLst/>
              <a:ahLst/>
              <a:cxnLst/>
              <a:rect l="l" t="t" r="r" b="b"/>
              <a:pathLst>
                <a:path w="67" h="66" extrusionOk="0">
                  <a:moveTo>
                    <a:pt x="34" y="66"/>
                  </a:moveTo>
                  <a:cubicBezTo>
                    <a:pt x="52" y="66"/>
                    <a:pt x="67" y="51"/>
                    <a:pt x="67" y="33"/>
                  </a:cubicBezTo>
                  <a:cubicBezTo>
                    <a:pt x="67" y="14"/>
                    <a:pt x="52" y="0"/>
                    <a:pt x="34" y="0"/>
                  </a:cubicBezTo>
                  <a:cubicBezTo>
                    <a:pt x="15" y="0"/>
                    <a:pt x="0" y="15"/>
                    <a:pt x="1" y="33"/>
                  </a:cubicBezTo>
                  <a:cubicBezTo>
                    <a:pt x="1" y="51"/>
                    <a:pt x="16" y="66"/>
                    <a:pt x="34" y="66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12"/>
            <p:cNvSpPr/>
            <p:nvPr/>
          </p:nvSpPr>
          <p:spPr>
            <a:xfrm>
              <a:off x="1062939" y="4741505"/>
              <a:ext cx="60319" cy="6031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1" y="18"/>
                  </a:moveTo>
                  <a:cubicBezTo>
                    <a:pt x="15" y="18"/>
                    <a:pt x="19" y="14"/>
                    <a:pt x="18" y="9"/>
                  </a:cubicBezTo>
                  <a:cubicBezTo>
                    <a:pt x="18" y="4"/>
                    <a:pt x="13" y="0"/>
                    <a:pt x="9" y="1"/>
                  </a:cubicBezTo>
                  <a:cubicBezTo>
                    <a:pt x="4" y="1"/>
                    <a:pt x="0" y="6"/>
                    <a:pt x="1" y="11"/>
                  </a:cubicBezTo>
                  <a:cubicBezTo>
                    <a:pt x="1" y="16"/>
                    <a:pt x="6" y="19"/>
                    <a:pt x="11" y="18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12"/>
            <p:cNvSpPr/>
            <p:nvPr/>
          </p:nvSpPr>
          <p:spPr>
            <a:xfrm>
              <a:off x="1332360" y="5016287"/>
              <a:ext cx="124658" cy="124658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0" y="39"/>
                  </a:moveTo>
                  <a:cubicBezTo>
                    <a:pt x="31" y="39"/>
                    <a:pt x="39" y="31"/>
                    <a:pt x="39" y="20"/>
                  </a:cubicBezTo>
                  <a:cubicBezTo>
                    <a:pt x="39" y="9"/>
                    <a:pt x="31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0"/>
                    <a:pt x="9" y="39"/>
                    <a:pt x="20" y="39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12"/>
            <p:cNvSpPr/>
            <p:nvPr/>
          </p:nvSpPr>
          <p:spPr>
            <a:xfrm>
              <a:off x="2194238" y="5573894"/>
              <a:ext cx="229209" cy="230549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6" y="72"/>
                  </a:moveTo>
                  <a:cubicBezTo>
                    <a:pt x="55" y="72"/>
                    <a:pt x="72" y="55"/>
                    <a:pt x="72" y="36"/>
                  </a:cubicBezTo>
                  <a:cubicBezTo>
                    <a:pt x="71" y="16"/>
                    <a:pt x="55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12"/>
            <p:cNvSpPr/>
            <p:nvPr/>
          </p:nvSpPr>
          <p:spPr>
            <a:xfrm>
              <a:off x="1883265" y="5568532"/>
              <a:ext cx="241272" cy="245294"/>
            </a:xfrm>
            <a:custGeom>
              <a:avLst/>
              <a:gdLst/>
              <a:ahLst/>
              <a:cxnLst/>
              <a:rect l="l" t="t" r="r" b="b"/>
              <a:pathLst>
                <a:path w="76" h="77" extrusionOk="0">
                  <a:moveTo>
                    <a:pt x="38" y="77"/>
                  </a:moveTo>
                  <a:cubicBezTo>
                    <a:pt x="59" y="77"/>
                    <a:pt x="76" y="59"/>
                    <a:pt x="76" y="38"/>
                  </a:cubicBezTo>
                  <a:cubicBezTo>
                    <a:pt x="76" y="17"/>
                    <a:pt x="59" y="0"/>
                    <a:pt x="38" y="0"/>
                  </a:cubicBezTo>
                  <a:cubicBezTo>
                    <a:pt x="16" y="0"/>
                    <a:pt x="0" y="17"/>
                    <a:pt x="0" y="38"/>
                  </a:cubicBezTo>
                  <a:cubicBezTo>
                    <a:pt x="0" y="59"/>
                    <a:pt x="16" y="76"/>
                    <a:pt x="38" y="77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12"/>
            <p:cNvSpPr/>
            <p:nvPr/>
          </p:nvSpPr>
          <p:spPr>
            <a:xfrm>
              <a:off x="2233110" y="5309835"/>
              <a:ext cx="146104" cy="146104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23" y="46"/>
                  </a:move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ubicBezTo>
                    <a:pt x="10" y="0"/>
                    <a:pt x="0" y="11"/>
                    <a:pt x="0" y="23"/>
                  </a:cubicBezTo>
                  <a:cubicBezTo>
                    <a:pt x="0" y="36"/>
                    <a:pt x="11" y="46"/>
                    <a:pt x="23" y="46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12"/>
            <p:cNvSpPr/>
            <p:nvPr/>
          </p:nvSpPr>
          <p:spPr>
            <a:xfrm>
              <a:off x="1962348" y="5041755"/>
              <a:ext cx="80424" cy="76403"/>
            </a:xfrm>
            <a:custGeom>
              <a:avLst/>
              <a:gdLst/>
              <a:ahLst/>
              <a:cxnLst/>
              <a:rect l="l" t="t" r="r" b="b"/>
              <a:pathLst>
                <a:path w="25" h="24" extrusionOk="0">
                  <a:moveTo>
                    <a:pt x="13" y="24"/>
                  </a:moveTo>
                  <a:cubicBezTo>
                    <a:pt x="19" y="24"/>
                    <a:pt x="25" y="18"/>
                    <a:pt x="25" y="12"/>
                  </a:cubicBezTo>
                  <a:cubicBezTo>
                    <a:pt x="25" y="5"/>
                    <a:pt x="20" y="0"/>
                    <a:pt x="13" y="0"/>
                  </a:cubicBezTo>
                  <a:cubicBezTo>
                    <a:pt x="6" y="0"/>
                    <a:pt x="1" y="5"/>
                    <a:pt x="1" y="11"/>
                  </a:cubicBezTo>
                  <a:cubicBezTo>
                    <a:pt x="0" y="18"/>
                    <a:pt x="6" y="24"/>
                    <a:pt x="13" y="24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12"/>
            <p:cNvSpPr/>
            <p:nvPr/>
          </p:nvSpPr>
          <p:spPr>
            <a:xfrm>
              <a:off x="1918116" y="5296431"/>
              <a:ext cx="171571" cy="172912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54"/>
                  </a:moveTo>
                  <a:cubicBezTo>
                    <a:pt x="42" y="54"/>
                    <a:pt x="54" y="41"/>
                    <a:pt x="53" y="27"/>
                  </a:cubicBezTo>
                  <a:cubicBezTo>
                    <a:pt x="53" y="12"/>
                    <a:pt x="41" y="0"/>
                    <a:pt x="27" y="1"/>
                  </a:cubicBezTo>
                  <a:cubicBezTo>
                    <a:pt x="12" y="1"/>
                    <a:pt x="0" y="13"/>
                    <a:pt x="0" y="27"/>
                  </a:cubicBezTo>
                  <a:cubicBezTo>
                    <a:pt x="1" y="42"/>
                    <a:pt x="13" y="54"/>
                    <a:pt x="27" y="54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12"/>
            <p:cNvSpPr/>
            <p:nvPr/>
          </p:nvSpPr>
          <p:spPr>
            <a:xfrm>
              <a:off x="76403" y="4970713"/>
              <a:ext cx="213124" cy="214464"/>
            </a:xfrm>
            <a:custGeom>
              <a:avLst/>
              <a:gdLst/>
              <a:ahLst/>
              <a:cxnLst/>
              <a:rect l="l" t="t" r="r" b="b"/>
              <a:pathLst>
                <a:path w="67" h="67" extrusionOk="0">
                  <a:moveTo>
                    <a:pt x="33" y="67"/>
                  </a:moveTo>
                  <a:cubicBezTo>
                    <a:pt x="52" y="67"/>
                    <a:pt x="67" y="52"/>
                    <a:pt x="66" y="33"/>
                  </a:cubicBezTo>
                  <a:cubicBezTo>
                    <a:pt x="66" y="15"/>
                    <a:pt x="51" y="0"/>
                    <a:pt x="33" y="0"/>
                  </a:cubicBezTo>
                  <a:cubicBezTo>
                    <a:pt x="14" y="0"/>
                    <a:pt x="0" y="15"/>
                    <a:pt x="0" y="34"/>
                  </a:cubicBezTo>
                  <a:cubicBezTo>
                    <a:pt x="0" y="52"/>
                    <a:pt x="15" y="67"/>
                    <a:pt x="33" y="67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12"/>
            <p:cNvSpPr/>
            <p:nvPr/>
          </p:nvSpPr>
          <p:spPr>
            <a:xfrm>
              <a:off x="1017365" y="5002883"/>
              <a:ext cx="150125" cy="15012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3" y="47"/>
                  </a:move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7"/>
                    <a:pt x="23" y="47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12"/>
            <p:cNvSpPr/>
            <p:nvPr/>
          </p:nvSpPr>
          <p:spPr>
            <a:xfrm>
              <a:off x="159508" y="4447956"/>
              <a:ext cx="41553" cy="41553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6" y="13"/>
                  </a:moveTo>
                  <a:cubicBezTo>
                    <a:pt x="10" y="13"/>
                    <a:pt x="13" y="10"/>
                    <a:pt x="13" y="7"/>
                  </a:cubicBezTo>
                  <a:cubicBezTo>
                    <a:pt x="13" y="3"/>
                    <a:pt x="10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10"/>
                    <a:pt x="2" y="13"/>
                    <a:pt x="6" y="13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12"/>
            <p:cNvSpPr/>
            <p:nvPr/>
          </p:nvSpPr>
          <p:spPr>
            <a:xfrm>
              <a:off x="388717" y="4981436"/>
              <a:ext cx="193018" cy="194359"/>
            </a:xfrm>
            <a:custGeom>
              <a:avLst/>
              <a:gdLst/>
              <a:ahLst/>
              <a:cxnLst/>
              <a:rect l="l" t="t" r="r" b="b"/>
              <a:pathLst>
                <a:path w="61" h="61" extrusionOk="0">
                  <a:moveTo>
                    <a:pt x="30" y="61"/>
                  </a:moveTo>
                  <a:cubicBezTo>
                    <a:pt x="47" y="61"/>
                    <a:pt x="61" y="48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3" y="61"/>
                    <a:pt x="30" y="61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12"/>
            <p:cNvSpPr/>
            <p:nvPr/>
          </p:nvSpPr>
          <p:spPr>
            <a:xfrm>
              <a:off x="432950" y="4722739"/>
              <a:ext cx="104551" cy="104551"/>
            </a:xfrm>
            <a:custGeom>
              <a:avLst/>
              <a:gdLst/>
              <a:ahLst/>
              <a:cxnLst/>
              <a:rect l="l" t="t" r="r" b="b"/>
              <a:pathLst>
                <a:path w="33" h="33" extrusionOk="0">
                  <a:moveTo>
                    <a:pt x="17" y="33"/>
                  </a:moveTo>
                  <a:cubicBezTo>
                    <a:pt x="26" y="33"/>
                    <a:pt x="33" y="25"/>
                    <a:pt x="33" y="16"/>
                  </a:cubicBezTo>
                  <a:cubicBezTo>
                    <a:pt x="33" y="7"/>
                    <a:pt x="25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6"/>
                    <a:pt x="7" y="33"/>
                    <a:pt x="17" y="33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12"/>
            <p:cNvSpPr/>
            <p:nvPr/>
          </p:nvSpPr>
          <p:spPr>
            <a:xfrm>
              <a:off x="113935" y="4709335"/>
              <a:ext cx="131359" cy="131359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20" y="41"/>
                  </a:moveTo>
                  <a:cubicBezTo>
                    <a:pt x="32" y="41"/>
                    <a:pt x="41" y="31"/>
                    <a:pt x="41" y="20"/>
                  </a:cubicBezTo>
                  <a:cubicBezTo>
                    <a:pt x="41" y="9"/>
                    <a:pt x="31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2"/>
                    <a:pt x="9" y="40"/>
                    <a:pt x="20" y="41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12"/>
            <p:cNvSpPr/>
            <p:nvPr/>
          </p:nvSpPr>
          <p:spPr>
            <a:xfrm>
              <a:off x="2277343" y="5051137"/>
              <a:ext cx="57638" cy="57638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10" y="17"/>
                  </a:moveTo>
                  <a:cubicBezTo>
                    <a:pt x="15" y="17"/>
                    <a:pt x="18" y="13"/>
                    <a:pt x="18" y="8"/>
                  </a:cubicBezTo>
                  <a:cubicBezTo>
                    <a:pt x="18" y="3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10" y="17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12"/>
            <p:cNvSpPr/>
            <p:nvPr/>
          </p:nvSpPr>
          <p:spPr>
            <a:xfrm>
              <a:off x="352526" y="5249517"/>
              <a:ext cx="264000" cy="268200"/>
            </a:xfrm>
            <a:prstGeom prst="ellipse">
              <a:avLst/>
            </a:pr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12"/>
            <p:cNvSpPr/>
            <p:nvPr/>
          </p:nvSpPr>
          <p:spPr>
            <a:xfrm>
              <a:off x="747944" y="4732121"/>
              <a:ext cx="79084" cy="79084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13" y="25"/>
                  </a:moveTo>
                  <a:cubicBezTo>
                    <a:pt x="19" y="25"/>
                    <a:pt x="25" y="20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0" y="20"/>
                    <a:pt x="6" y="25"/>
                    <a:pt x="13" y="25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12"/>
            <p:cNvSpPr/>
            <p:nvPr/>
          </p:nvSpPr>
          <p:spPr>
            <a:xfrm>
              <a:off x="977153" y="5268282"/>
              <a:ext cx="231890" cy="229209"/>
            </a:xfrm>
            <a:custGeom>
              <a:avLst/>
              <a:gdLst/>
              <a:ahLst/>
              <a:cxnLst/>
              <a:rect l="l" t="t" r="r" b="b"/>
              <a:pathLst>
                <a:path w="73" h="72" extrusionOk="0">
                  <a:moveTo>
                    <a:pt x="36" y="72"/>
                  </a:moveTo>
                  <a:cubicBezTo>
                    <a:pt x="56" y="72"/>
                    <a:pt x="72" y="56"/>
                    <a:pt x="73" y="36"/>
                  </a:cubicBezTo>
                  <a:cubicBezTo>
                    <a:pt x="73" y="16"/>
                    <a:pt x="57" y="0"/>
                    <a:pt x="37" y="0"/>
                  </a:cubicBezTo>
                  <a:cubicBezTo>
                    <a:pt x="17" y="0"/>
                    <a:pt x="1" y="16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12"/>
            <p:cNvSpPr/>
            <p:nvPr/>
          </p:nvSpPr>
          <p:spPr>
            <a:xfrm>
              <a:off x="699690" y="4993500"/>
              <a:ext cx="175593" cy="172912"/>
            </a:xfrm>
            <a:custGeom>
              <a:avLst/>
              <a:gdLst/>
              <a:ahLst/>
              <a:cxnLst/>
              <a:rect l="l" t="t" r="r" b="b"/>
              <a:pathLst>
                <a:path w="55" h="54" extrusionOk="0">
                  <a:moveTo>
                    <a:pt x="28" y="54"/>
                  </a:moveTo>
                  <a:cubicBezTo>
                    <a:pt x="43" y="54"/>
                    <a:pt x="55" y="41"/>
                    <a:pt x="54" y="26"/>
                  </a:cubicBezTo>
                  <a:cubicBezTo>
                    <a:pt x="54" y="11"/>
                    <a:pt x="42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1" y="42"/>
                    <a:pt x="13" y="54"/>
                    <a:pt x="28" y="54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12"/>
            <p:cNvSpPr/>
            <p:nvPr/>
          </p:nvSpPr>
          <p:spPr>
            <a:xfrm>
              <a:off x="664839" y="5258900"/>
              <a:ext cx="247975" cy="247975"/>
            </a:xfrm>
            <a:custGeom>
              <a:avLst/>
              <a:gdLst/>
              <a:ahLst/>
              <a:cxnLst/>
              <a:rect l="l" t="t" r="r" b="b"/>
              <a:pathLst>
                <a:path w="78" h="78" extrusionOk="0">
                  <a:moveTo>
                    <a:pt x="39" y="78"/>
                  </a:moveTo>
                  <a:cubicBezTo>
                    <a:pt x="60" y="78"/>
                    <a:pt x="78" y="60"/>
                    <a:pt x="77" y="39"/>
                  </a:cubicBezTo>
                  <a:cubicBezTo>
                    <a:pt x="77" y="17"/>
                    <a:pt x="60" y="0"/>
                    <a:pt x="39" y="0"/>
                  </a:cubicBezTo>
                  <a:cubicBezTo>
                    <a:pt x="17" y="0"/>
                    <a:pt x="0" y="18"/>
                    <a:pt x="0" y="39"/>
                  </a:cubicBezTo>
                  <a:cubicBezTo>
                    <a:pt x="0" y="61"/>
                    <a:pt x="17" y="78"/>
                    <a:pt x="39" y="78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12"/>
            <p:cNvSpPr/>
            <p:nvPr/>
          </p:nvSpPr>
          <p:spPr>
            <a:xfrm>
              <a:off x="474502" y="4454658"/>
              <a:ext cx="21446" cy="25468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3" y="7"/>
                  </a:moveTo>
                  <a:cubicBezTo>
                    <a:pt x="5" y="8"/>
                    <a:pt x="7" y="6"/>
                    <a:pt x="6" y="4"/>
                  </a:cubicBezTo>
                  <a:cubicBezTo>
                    <a:pt x="6" y="3"/>
                    <a:pt x="5" y="2"/>
                    <a:pt x="3" y="0"/>
                  </a:cubicBezTo>
                  <a:cubicBezTo>
                    <a:pt x="2" y="2"/>
                    <a:pt x="0" y="3"/>
                    <a:pt x="0" y="4"/>
                  </a:cubicBezTo>
                  <a:cubicBezTo>
                    <a:pt x="1" y="5"/>
                    <a:pt x="2" y="7"/>
                    <a:pt x="3" y="7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12"/>
            <p:cNvSpPr/>
            <p:nvPr/>
          </p:nvSpPr>
          <p:spPr>
            <a:xfrm>
              <a:off x="0" y="5312516"/>
              <a:ext cx="28149" cy="14342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0" y="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8" y="30"/>
                    <a:pt x="9" y="15"/>
                    <a:pt x="0" y="0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2"/>
            <p:cNvSpPr/>
            <p:nvPr/>
          </p:nvSpPr>
          <p:spPr>
            <a:xfrm>
              <a:off x="4399199" y="5654318"/>
              <a:ext cx="69701" cy="67020"/>
            </a:xfrm>
            <a:custGeom>
              <a:avLst/>
              <a:gdLst/>
              <a:ahLst/>
              <a:cxnLst/>
              <a:rect l="l" t="t" r="r" b="b"/>
              <a:pathLst>
                <a:path w="22" h="21" extrusionOk="0">
                  <a:moveTo>
                    <a:pt x="11" y="21"/>
                  </a:moveTo>
                  <a:cubicBezTo>
                    <a:pt x="17" y="21"/>
                    <a:pt x="22" y="16"/>
                    <a:pt x="22" y="10"/>
                  </a:cubicBezTo>
                  <a:cubicBezTo>
                    <a:pt x="21" y="4"/>
                    <a:pt x="17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6" y="21"/>
                    <a:pt x="11" y="21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12"/>
            <p:cNvSpPr/>
            <p:nvPr/>
          </p:nvSpPr>
          <p:spPr>
            <a:xfrm>
              <a:off x="4354966" y="5913016"/>
              <a:ext cx="162189" cy="162189"/>
            </a:xfrm>
            <a:custGeom>
              <a:avLst/>
              <a:gdLst/>
              <a:ahLst/>
              <a:cxnLst/>
              <a:rect l="l" t="t" r="r" b="b"/>
              <a:pathLst>
                <a:path w="51" h="51" extrusionOk="0">
                  <a:moveTo>
                    <a:pt x="25" y="51"/>
                  </a:moveTo>
                  <a:cubicBezTo>
                    <a:pt x="39" y="51"/>
                    <a:pt x="51" y="40"/>
                    <a:pt x="51" y="25"/>
                  </a:cubicBezTo>
                  <a:cubicBezTo>
                    <a:pt x="51" y="12"/>
                    <a:pt x="39" y="0"/>
                    <a:pt x="25" y="0"/>
                  </a:cubicBezTo>
                  <a:cubicBezTo>
                    <a:pt x="12" y="0"/>
                    <a:pt x="1" y="11"/>
                    <a:pt x="0" y="25"/>
                  </a:cubicBezTo>
                  <a:cubicBezTo>
                    <a:pt x="0" y="39"/>
                    <a:pt x="11" y="50"/>
                    <a:pt x="25" y="51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12"/>
            <p:cNvSpPr/>
            <p:nvPr/>
          </p:nvSpPr>
          <p:spPr>
            <a:xfrm>
              <a:off x="4669960" y="5925079"/>
              <a:ext cx="139402" cy="138062"/>
            </a:xfrm>
            <a:custGeom>
              <a:avLst/>
              <a:gdLst/>
              <a:ahLst/>
              <a:cxnLst/>
              <a:rect l="l" t="t" r="r" b="b"/>
              <a:pathLst>
                <a:path w="44" h="43" extrusionOk="0">
                  <a:moveTo>
                    <a:pt x="22" y="43"/>
                  </a:moveTo>
                  <a:cubicBezTo>
                    <a:pt x="33" y="43"/>
                    <a:pt x="43" y="33"/>
                    <a:pt x="43" y="22"/>
                  </a:cubicBezTo>
                  <a:cubicBezTo>
                    <a:pt x="44" y="10"/>
                    <a:pt x="34" y="0"/>
                    <a:pt x="22" y="0"/>
                  </a:cubicBezTo>
                  <a:cubicBezTo>
                    <a:pt x="10" y="0"/>
                    <a:pt x="0" y="9"/>
                    <a:pt x="0" y="22"/>
                  </a:cubicBezTo>
                  <a:cubicBezTo>
                    <a:pt x="0" y="33"/>
                    <a:pt x="10" y="43"/>
                    <a:pt x="22" y="43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12"/>
            <p:cNvSpPr/>
            <p:nvPr/>
          </p:nvSpPr>
          <p:spPr>
            <a:xfrm>
              <a:off x="4628408" y="6187798"/>
              <a:ext cx="219826" cy="222507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34" y="69"/>
                  </a:moveTo>
                  <a:cubicBezTo>
                    <a:pt x="54" y="70"/>
                    <a:pt x="69" y="54"/>
                    <a:pt x="69" y="35"/>
                  </a:cubicBezTo>
                  <a:cubicBezTo>
                    <a:pt x="69" y="16"/>
                    <a:pt x="54" y="0"/>
                    <a:pt x="35" y="0"/>
                  </a:cubicBez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69"/>
                    <a:pt x="34" y="69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12"/>
            <p:cNvSpPr/>
            <p:nvPr/>
          </p:nvSpPr>
          <p:spPr>
            <a:xfrm>
              <a:off x="4714194" y="5663701"/>
              <a:ext cx="48254" cy="4825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7" y="15"/>
                  </a:moveTo>
                  <a:cubicBezTo>
                    <a:pt x="12" y="15"/>
                    <a:pt x="15" y="12"/>
                    <a:pt x="15" y="8"/>
                  </a:cubicBezTo>
                  <a:cubicBezTo>
                    <a:pt x="15" y="4"/>
                    <a:pt x="12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5"/>
                    <a:pt x="7" y="15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12"/>
            <p:cNvSpPr/>
            <p:nvPr/>
          </p:nvSpPr>
          <p:spPr>
            <a:xfrm>
              <a:off x="4316094" y="6177075"/>
              <a:ext cx="238592" cy="239932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38" y="75"/>
                  </a:moveTo>
                  <a:cubicBezTo>
                    <a:pt x="58" y="75"/>
                    <a:pt x="75" y="59"/>
                    <a:pt x="75" y="38"/>
                  </a:cubicBezTo>
                  <a:cubicBezTo>
                    <a:pt x="75" y="17"/>
                    <a:pt x="58" y="0"/>
                    <a:pt x="37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59"/>
                    <a:pt x="17" y="75"/>
                    <a:pt x="38" y="75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12"/>
            <p:cNvSpPr/>
            <p:nvPr/>
          </p:nvSpPr>
          <p:spPr>
            <a:xfrm>
              <a:off x="4084205" y="5640914"/>
              <a:ext cx="92488" cy="92488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4" y="29"/>
                  </a:moveTo>
                  <a:cubicBezTo>
                    <a:pt x="22" y="29"/>
                    <a:pt x="29" y="23"/>
                    <a:pt x="29" y="15"/>
                  </a:cubicBezTo>
                  <a:cubicBezTo>
                    <a:pt x="29" y="7"/>
                    <a:pt x="23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22"/>
                    <a:pt x="7" y="29"/>
                    <a:pt x="14" y="29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12"/>
            <p:cNvSpPr/>
            <p:nvPr/>
          </p:nvSpPr>
          <p:spPr>
            <a:xfrm>
              <a:off x="3769210" y="5628851"/>
              <a:ext cx="117900" cy="117900"/>
            </a:xfrm>
            <a:prstGeom prst="ellipse">
              <a:avLst/>
            </a:pr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2"/>
            <p:cNvSpPr/>
            <p:nvPr/>
          </p:nvSpPr>
          <p:spPr>
            <a:xfrm>
              <a:off x="3813444" y="5367472"/>
              <a:ext cx="29489" cy="3083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4" y="10"/>
                  </a:moveTo>
                  <a:cubicBezTo>
                    <a:pt x="7" y="10"/>
                    <a:pt x="9" y="8"/>
                    <a:pt x="9" y="6"/>
                  </a:cubicBezTo>
                  <a:cubicBezTo>
                    <a:pt x="9" y="3"/>
                    <a:pt x="7" y="1"/>
                    <a:pt x="5" y="1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10"/>
                    <a:pt x="4" y="10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2"/>
            <p:cNvSpPr/>
            <p:nvPr/>
          </p:nvSpPr>
          <p:spPr>
            <a:xfrm>
              <a:off x="4039971" y="5903633"/>
              <a:ext cx="183635" cy="18095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28" y="57"/>
                  </a:moveTo>
                  <a:cubicBezTo>
                    <a:pt x="44" y="57"/>
                    <a:pt x="58" y="44"/>
                    <a:pt x="57" y="28"/>
                  </a:cubicBezTo>
                  <a:cubicBezTo>
                    <a:pt x="57" y="12"/>
                    <a:pt x="44" y="0"/>
                    <a:pt x="29" y="0"/>
                  </a:cubicBezTo>
                  <a:cubicBezTo>
                    <a:pt x="13" y="0"/>
                    <a:pt x="0" y="12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12"/>
            <p:cNvSpPr/>
            <p:nvPr/>
          </p:nvSpPr>
          <p:spPr>
            <a:xfrm>
              <a:off x="4001100" y="6167692"/>
              <a:ext cx="258698" cy="258698"/>
            </a:xfrm>
            <a:custGeom>
              <a:avLst/>
              <a:gdLst/>
              <a:ahLst/>
              <a:cxnLst/>
              <a:rect l="l" t="t" r="r" b="b"/>
              <a:pathLst>
                <a:path w="81" h="81" extrusionOk="0">
                  <a:moveTo>
                    <a:pt x="41" y="81"/>
                  </a:moveTo>
                  <a:cubicBezTo>
                    <a:pt x="63" y="81"/>
                    <a:pt x="81" y="63"/>
                    <a:pt x="81" y="41"/>
                  </a:cubicBezTo>
                  <a:cubicBezTo>
                    <a:pt x="81" y="18"/>
                    <a:pt x="63" y="0"/>
                    <a:pt x="40" y="1"/>
                  </a:cubicBezTo>
                  <a:cubicBezTo>
                    <a:pt x="18" y="1"/>
                    <a:pt x="1" y="19"/>
                    <a:pt x="0" y="41"/>
                  </a:cubicBezTo>
                  <a:cubicBezTo>
                    <a:pt x="0" y="63"/>
                    <a:pt x="18" y="81"/>
                    <a:pt x="41" y="81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12"/>
            <p:cNvSpPr/>
            <p:nvPr/>
          </p:nvSpPr>
          <p:spPr>
            <a:xfrm>
              <a:off x="5302630" y="5947866"/>
              <a:ext cx="88467" cy="89807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4" y="28"/>
                  </a:moveTo>
                  <a:cubicBezTo>
                    <a:pt x="22" y="28"/>
                    <a:pt x="28" y="22"/>
                    <a:pt x="28" y="14"/>
                  </a:cubicBezTo>
                  <a:cubicBezTo>
                    <a:pt x="28" y="7"/>
                    <a:pt x="21" y="0"/>
                    <a:pt x="14" y="1"/>
                  </a:cubicBezTo>
                  <a:cubicBezTo>
                    <a:pt x="6" y="1"/>
                    <a:pt x="0" y="7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12"/>
            <p:cNvSpPr/>
            <p:nvPr/>
          </p:nvSpPr>
          <p:spPr>
            <a:xfrm>
              <a:off x="4908552" y="6467943"/>
              <a:ext cx="266740" cy="274783"/>
            </a:xfrm>
            <a:custGeom>
              <a:avLst/>
              <a:gdLst/>
              <a:ahLst/>
              <a:cxnLst/>
              <a:rect l="l" t="t" r="r" b="b"/>
              <a:pathLst>
                <a:path w="84" h="86" extrusionOk="0">
                  <a:moveTo>
                    <a:pt x="42" y="85"/>
                  </a:moveTo>
                  <a:cubicBezTo>
                    <a:pt x="68" y="85"/>
                    <a:pt x="84" y="65"/>
                    <a:pt x="84" y="43"/>
                  </a:cubicBezTo>
                  <a:cubicBezTo>
                    <a:pt x="84" y="19"/>
                    <a:pt x="65" y="0"/>
                    <a:pt x="42" y="0"/>
                  </a:cubicBezTo>
                  <a:cubicBezTo>
                    <a:pt x="19" y="0"/>
                    <a:pt x="0" y="19"/>
                    <a:pt x="0" y="43"/>
                  </a:cubicBezTo>
                  <a:cubicBezTo>
                    <a:pt x="0" y="66"/>
                    <a:pt x="19" y="86"/>
                    <a:pt x="42" y="85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12"/>
            <p:cNvSpPr/>
            <p:nvPr/>
          </p:nvSpPr>
          <p:spPr>
            <a:xfrm>
              <a:off x="3724977" y="5890229"/>
              <a:ext cx="203741" cy="205082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3" y="64"/>
                  </a:moveTo>
                  <a:cubicBezTo>
                    <a:pt x="50" y="64"/>
                    <a:pt x="64" y="50"/>
                    <a:pt x="64" y="33"/>
                  </a:cubicBezTo>
                  <a:cubicBezTo>
                    <a:pt x="64" y="15"/>
                    <a:pt x="50" y="0"/>
                    <a:pt x="32" y="0"/>
                  </a:cubicBezTo>
                  <a:cubicBezTo>
                    <a:pt x="15" y="0"/>
                    <a:pt x="0" y="15"/>
                    <a:pt x="0" y="32"/>
                  </a:cubicBezTo>
                  <a:cubicBezTo>
                    <a:pt x="0" y="50"/>
                    <a:pt x="15" y="64"/>
                    <a:pt x="33" y="64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12"/>
            <p:cNvSpPr/>
            <p:nvPr/>
          </p:nvSpPr>
          <p:spPr>
            <a:xfrm>
              <a:off x="5219525" y="6474644"/>
              <a:ext cx="254676" cy="254676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0" y="80"/>
                  </a:moveTo>
                  <a:cubicBezTo>
                    <a:pt x="62" y="80"/>
                    <a:pt x="80" y="62"/>
                    <a:pt x="80" y="40"/>
                  </a:cubicBezTo>
                  <a:cubicBezTo>
                    <a:pt x="79" y="18"/>
                    <a:pt x="62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2"/>
            <p:cNvSpPr/>
            <p:nvPr/>
          </p:nvSpPr>
          <p:spPr>
            <a:xfrm>
              <a:off x="5569370" y="6218628"/>
              <a:ext cx="159600" cy="159600"/>
            </a:xfrm>
            <a:prstGeom prst="ellipse">
              <a:avLst/>
            </a:pr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12"/>
            <p:cNvSpPr/>
            <p:nvPr/>
          </p:nvSpPr>
          <p:spPr>
            <a:xfrm>
              <a:off x="5531839" y="6481347"/>
              <a:ext cx="238592" cy="238592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38" y="75"/>
                  </a:moveTo>
                  <a:cubicBezTo>
                    <a:pt x="58" y="75"/>
                    <a:pt x="75" y="58"/>
                    <a:pt x="74" y="37"/>
                  </a:cubicBezTo>
                  <a:cubicBezTo>
                    <a:pt x="74" y="17"/>
                    <a:pt x="57" y="0"/>
                    <a:pt x="36" y="1"/>
                  </a:cubicBezTo>
                  <a:cubicBezTo>
                    <a:pt x="16" y="1"/>
                    <a:pt x="0" y="18"/>
                    <a:pt x="0" y="38"/>
                  </a:cubicBezTo>
                  <a:cubicBezTo>
                    <a:pt x="0" y="59"/>
                    <a:pt x="17" y="75"/>
                    <a:pt x="38" y="75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12"/>
            <p:cNvSpPr/>
            <p:nvPr/>
          </p:nvSpPr>
          <p:spPr>
            <a:xfrm>
              <a:off x="5258397" y="6206564"/>
              <a:ext cx="178274" cy="182295"/>
            </a:xfrm>
            <a:custGeom>
              <a:avLst/>
              <a:gdLst/>
              <a:ahLst/>
              <a:cxnLst/>
              <a:rect l="l" t="t" r="r" b="b"/>
              <a:pathLst>
                <a:path w="56" h="57" extrusionOk="0">
                  <a:moveTo>
                    <a:pt x="28" y="57"/>
                  </a:moveTo>
                  <a:cubicBezTo>
                    <a:pt x="44" y="57"/>
                    <a:pt x="56" y="44"/>
                    <a:pt x="56" y="28"/>
                  </a:cubicBezTo>
                  <a:cubicBezTo>
                    <a:pt x="56" y="13"/>
                    <a:pt x="43" y="1"/>
                    <a:pt x="28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4"/>
                    <a:pt x="12" y="57"/>
                    <a:pt x="28" y="57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12"/>
            <p:cNvSpPr/>
            <p:nvPr/>
          </p:nvSpPr>
          <p:spPr>
            <a:xfrm>
              <a:off x="5846833" y="6493410"/>
              <a:ext cx="215805" cy="217145"/>
            </a:xfrm>
            <a:custGeom>
              <a:avLst/>
              <a:gdLst/>
              <a:ahLst/>
              <a:cxnLst/>
              <a:rect l="l" t="t" r="r" b="b"/>
              <a:pathLst>
                <a:path w="68" h="68" extrusionOk="0">
                  <a:moveTo>
                    <a:pt x="34" y="68"/>
                  </a:moveTo>
                  <a:cubicBezTo>
                    <a:pt x="52" y="68"/>
                    <a:pt x="68" y="53"/>
                    <a:pt x="68" y="35"/>
                  </a:cubicBezTo>
                  <a:cubicBezTo>
                    <a:pt x="68" y="16"/>
                    <a:pt x="53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53"/>
                    <a:pt x="15" y="68"/>
                    <a:pt x="34" y="68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12"/>
            <p:cNvSpPr/>
            <p:nvPr/>
          </p:nvSpPr>
          <p:spPr>
            <a:xfrm>
              <a:off x="4939382" y="6197181"/>
              <a:ext cx="203741" cy="203741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63"/>
                  </a:moveTo>
                  <a:cubicBezTo>
                    <a:pt x="50" y="63"/>
                    <a:pt x="64" y="49"/>
                    <a:pt x="63" y="32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1"/>
                    <a:pt x="0" y="15"/>
                    <a:pt x="1" y="32"/>
                  </a:cubicBezTo>
                  <a:cubicBezTo>
                    <a:pt x="1" y="50"/>
                    <a:pt x="15" y="64"/>
                    <a:pt x="32" y="63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12"/>
            <p:cNvSpPr/>
            <p:nvPr/>
          </p:nvSpPr>
          <p:spPr>
            <a:xfrm>
              <a:off x="5025167" y="5673084"/>
              <a:ext cx="32170" cy="29489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5" y="9"/>
                  </a:moveTo>
                  <a:cubicBezTo>
                    <a:pt x="7" y="9"/>
                    <a:pt x="10" y="7"/>
                    <a:pt x="10" y="4"/>
                  </a:cubicBezTo>
                  <a:cubicBezTo>
                    <a:pt x="10" y="2"/>
                    <a:pt x="7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1" y="7"/>
                    <a:pt x="2" y="9"/>
                    <a:pt x="5" y="9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12"/>
            <p:cNvSpPr/>
            <p:nvPr/>
          </p:nvSpPr>
          <p:spPr>
            <a:xfrm>
              <a:off x="4984955" y="5938483"/>
              <a:ext cx="113935" cy="11527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8" y="35"/>
                  </a:moveTo>
                  <a:cubicBezTo>
                    <a:pt x="28" y="36"/>
                    <a:pt x="36" y="28"/>
                    <a:pt x="36" y="18"/>
                  </a:cubicBezTo>
                  <a:cubicBezTo>
                    <a:pt x="36" y="7"/>
                    <a:pt x="28" y="0"/>
                    <a:pt x="18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12"/>
            <p:cNvSpPr/>
            <p:nvPr/>
          </p:nvSpPr>
          <p:spPr>
            <a:xfrm>
              <a:off x="6206061" y="6244095"/>
              <a:ext cx="104551" cy="105892"/>
            </a:xfrm>
            <a:custGeom>
              <a:avLst/>
              <a:gdLst/>
              <a:ahLst/>
              <a:cxnLst/>
              <a:rect l="l" t="t" r="r" b="b"/>
              <a:pathLst>
                <a:path w="33" h="33" extrusionOk="0">
                  <a:moveTo>
                    <a:pt x="17" y="33"/>
                  </a:moveTo>
                  <a:cubicBezTo>
                    <a:pt x="26" y="33"/>
                    <a:pt x="33" y="26"/>
                    <a:pt x="33" y="16"/>
                  </a:cubicBezTo>
                  <a:cubicBezTo>
                    <a:pt x="33" y="7"/>
                    <a:pt x="25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1" y="26"/>
                    <a:pt x="8" y="33"/>
                    <a:pt x="17" y="33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12"/>
            <p:cNvSpPr/>
            <p:nvPr/>
          </p:nvSpPr>
          <p:spPr>
            <a:xfrm>
              <a:off x="6476822" y="6516197"/>
              <a:ext cx="171571" cy="171571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54"/>
                  </a:moveTo>
                  <a:cubicBezTo>
                    <a:pt x="42" y="54"/>
                    <a:pt x="54" y="42"/>
                    <a:pt x="54" y="27"/>
                  </a:cubicBezTo>
                  <a:cubicBezTo>
                    <a:pt x="54" y="12"/>
                    <a:pt x="42" y="0"/>
                    <a:pt x="27" y="0"/>
                  </a:cubicBezTo>
                  <a:cubicBezTo>
                    <a:pt x="12" y="0"/>
                    <a:pt x="0" y="13"/>
                    <a:pt x="0" y="27"/>
                  </a:cubicBezTo>
                  <a:cubicBezTo>
                    <a:pt x="0" y="42"/>
                    <a:pt x="13" y="54"/>
                    <a:pt x="27" y="54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12"/>
            <p:cNvSpPr/>
            <p:nvPr/>
          </p:nvSpPr>
          <p:spPr>
            <a:xfrm>
              <a:off x="7105471" y="6537643"/>
              <a:ext cx="127339" cy="128679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31" y="40"/>
                    <a:pt x="40" y="31"/>
                    <a:pt x="40" y="20"/>
                  </a:cubicBezTo>
                  <a:cubicBezTo>
                    <a:pt x="39" y="9"/>
                    <a:pt x="31" y="1"/>
                    <a:pt x="20" y="0"/>
                  </a:cubicBezTo>
                  <a:cubicBezTo>
                    <a:pt x="10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12"/>
            <p:cNvSpPr/>
            <p:nvPr/>
          </p:nvSpPr>
          <p:spPr>
            <a:xfrm>
              <a:off x="6521056" y="6254818"/>
              <a:ext cx="83105" cy="81765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13" y="26"/>
                  </a:moveTo>
                  <a:cubicBezTo>
                    <a:pt x="20" y="26"/>
                    <a:pt x="25" y="20"/>
                    <a:pt x="25" y="13"/>
                  </a:cubicBezTo>
                  <a:cubicBezTo>
                    <a:pt x="26" y="6"/>
                    <a:pt x="19" y="0"/>
                    <a:pt x="12" y="1"/>
                  </a:cubicBezTo>
                  <a:cubicBezTo>
                    <a:pt x="6" y="1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12"/>
            <p:cNvSpPr/>
            <p:nvPr/>
          </p:nvSpPr>
          <p:spPr>
            <a:xfrm>
              <a:off x="6791817" y="6528260"/>
              <a:ext cx="148785" cy="15012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47"/>
                  </a:moveTo>
                  <a:cubicBezTo>
                    <a:pt x="37" y="47"/>
                    <a:pt x="47" y="36"/>
                    <a:pt x="47" y="23"/>
                  </a:cubicBezTo>
                  <a:cubicBezTo>
                    <a:pt x="47" y="10"/>
                    <a:pt x="37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1" y="36"/>
                    <a:pt x="11" y="46"/>
                    <a:pt x="24" y="47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12"/>
            <p:cNvSpPr/>
            <p:nvPr/>
          </p:nvSpPr>
          <p:spPr>
            <a:xfrm>
              <a:off x="3690127" y="6162331"/>
              <a:ext cx="273442" cy="273442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43" y="86"/>
                  </a:moveTo>
                  <a:cubicBezTo>
                    <a:pt x="66" y="86"/>
                    <a:pt x="86" y="67"/>
                    <a:pt x="86" y="43"/>
                  </a:cubicBezTo>
                  <a:cubicBezTo>
                    <a:pt x="86" y="19"/>
                    <a:pt x="67" y="0"/>
                    <a:pt x="43" y="0"/>
                  </a:cubicBezTo>
                  <a:cubicBezTo>
                    <a:pt x="20" y="0"/>
                    <a:pt x="1" y="19"/>
                    <a:pt x="1" y="42"/>
                  </a:cubicBezTo>
                  <a:cubicBezTo>
                    <a:pt x="0" y="66"/>
                    <a:pt x="19" y="86"/>
                    <a:pt x="43" y="86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12"/>
            <p:cNvSpPr/>
            <p:nvPr/>
          </p:nvSpPr>
          <p:spPr>
            <a:xfrm>
              <a:off x="8050454" y="6800362"/>
              <a:ext cx="57638" cy="57638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9" y="0"/>
                  </a:moveTo>
                  <a:cubicBezTo>
                    <a:pt x="5" y="0"/>
                    <a:pt x="0" y="5"/>
                    <a:pt x="0" y="9"/>
                  </a:cubicBezTo>
                  <a:cubicBezTo>
                    <a:pt x="1" y="14"/>
                    <a:pt x="5" y="18"/>
                    <a:pt x="10" y="18"/>
                  </a:cubicBezTo>
                  <a:cubicBezTo>
                    <a:pt x="15" y="18"/>
                    <a:pt x="18" y="14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12"/>
            <p:cNvSpPr/>
            <p:nvPr/>
          </p:nvSpPr>
          <p:spPr>
            <a:xfrm>
              <a:off x="8365449" y="6820469"/>
              <a:ext cx="38872" cy="37531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5" y="1"/>
                  </a:moveTo>
                  <a:cubicBezTo>
                    <a:pt x="2" y="1"/>
                    <a:pt x="0" y="4"/>
                    <a:pt x="1" y="7"/>
                  </a:cubicBezTo>
                  <a:cubicBezTo>
                    <a:pt x="1" y="10"/>
                    <a:pt x="4" y="12"/>
                    <a:pt x="7" y="12"/>
                  </a:cubicBezTo>
                  <a:cubicBezTo>
                    <a:pt x="10" y="11"/>
                    <a:pt x="12" y="9"/>
                    <a:pt x="12" y="6"/>
                  </a:cubicBezTo>
                  <a:cubicBezTo>
                    <a:pt x="12" y="2"/>
                    <a:pt x="9" y="0"/>
                    <a:pt x="5" y="1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12"/>
            <p:cNvSpPr/>
            <p:nvPr/>
          </p:nvSpPr>
          <p:spPr>
            <a:xfrm>
              <a:off x="7739481" y="6781597"/>
              <a:ext cx="76403" cy="76403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2" y="24"/>
                  </a:moveTo>
                  <a:cubicBezTo>
                    <a:pt x="19" y="24"/>
                    <a:pt x="24" y="19"/>
                    <a:pt x="24" y="12"/>
                  </a:cubicBezTo>
                  <a:cubicBezTo>
                    <a:pt x="24" y="6"/>
                    <a:pt x="19" y="0"/>
                    <a:pt x="12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18"/>
                    <a:pt x="6" y="24"/>
                    <a:pt x="12" y="24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12"/>
            <p:cNvSpPr/>
            <p:nvPr/>
          </p:nvSpPr>
          <p:spPr>
            <a:xfrm>
              <a:off x="7424487" y="6756129"/>
              <a:ext cx="101871" cy="101871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16" y="32"/>
                  </a:moveTo>
                  <a:cubicBezTo>
                    <a:pt x="25" y="32"/>
                    <a:pt x="31" y="25"/>
                    <a:pt x="32" y="17"/>
                  </a:cubicBezTo>
                  <a:cubicBezTo>
                    <a:pt x="32" y="8"/>
                    <a:pt x="25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12"/>
            <p:cNvSpPr/>
            <p:nvPr/>
          </p:nvSpPr>
          <p:spPr>
            <a:xfrm>
              <a:off x="3409983" y="5880846"/>
              <a:ext cx="225188" cy="226528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36" y="71"/>
                  </a:moveTo>
                  <a:cubicBezTo>
                    <a:pt x="55" y="71"/>
                    <a:pt x="71" y="55"/>
                    <a:pt x="71" y="35"/>
                  </a:cubicBezTo>
                  <a:cubicBezTo>
                    <a:pt x="71" y="16"/>
                    <a:pt x="55" y="0"/>
                    <a:pt x="35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55"/>
                    <a:pt x="16" y="71"/>
                    <a:pt x="36" y="71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12"/>
            <p:cNvSpPr/>
            <p:nvPr/>
          </p:nvSpPr>
          <p:spPr>
            <a:xfrm>
              <a:off x="3183455" y="5344685"/>
              <a:ext cx="73723" cy="76403"/>
            </a:xfrm>
            <a:custGeom>
              <a:avLst/>
              <a:gdLst/>
              <a:ahLst/>
              <a:cxnLst/>
              <a:rect l="l" t="t" r="r" b="b"/>
              <a:pathLst>
                <a:path w="23" h="24" extrusionOk="0">
                  <a:moveTo>
                    <a:pt x="11" y="24"/>
                  </a:moveTo>
                  <a:cubicBezTo>
                    <a:pt x="17" y="24"/>
                    <a:pt x="23" y="18"/>
                    <a:pt x="23" y="12"/>
                  </a:cubicBezTo>
                  <a:cubicBezTo>
                    <a:pt x="23" y="6"/>
                    <a:pt x="18" y="1"/>
                    <a:pt x="11" y="1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8"/>
                    <a:pt x="4" y="24"/>
                    <a:pt x="11" y="24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12"/>
            <p:cNvSpPr/>
            <p:nvPr/>
          </p:nvSpPr>
          <p:spPr>
            <a:xfrm>
              <a:off x="3136541" y="5603383"/>
              <a:ext cx="164870" cy="168891"/>
            </a:xfrm>
            <a:custGeom>
              <a:avLst/>
              <a:gdLst/>
              <a:ahLst/>
              <a:cxnLst/>
              <a:rect l="l" t="t" r="r" b="b"/>
              <a:pathLst>
                <a:path w="52" h="53" extrusionOk="0">
                  <a:moveTo>
                    <a:pt x="26" y="52"/>
                  </a:moveTo>
                  <a:cubicBezTo>
                    <a:pt x="40" y="53"/>
                    <a:pt x="52" y="41"/>
                    <a:pt x="52" y="27"/>
                  </a:cubicBezTo>
                  <a:cubicBezTo>
                    <a:pt x="52" y="12"/>
                    <a:pt x="41" y="1"/>
                    <a:pt x="27" y="1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12"/>
            <p:cNvSpPr/>
            <p:nvPr/>
          </p:nvSpPr>
          <p:spPr>
            <a:xfrm>
              <a:off x="3495768" y="5358090"/>
              <a:ext cx="53616" cy="50935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9" y="16"/>
                  </a:moveTo>
                  <a:cubicBezTo>
                    <a:pt x="13" y="16"/>
                    <a:pt x="17" y="12"/>
                    <a:pt x="17" y="8"/>
                  </a:cubicBezTo>
                  <a:cubicBezTo>
                    <a:pt x="17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1" y="13"/>
                    <a:pt x="4" y="16"/>
                    <a:pt x="9" y="16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12"/>
            <p:cNvSpPr/>
            <p:nvPr/>
          </p:nvSpPr>
          <p:spPr>
            <a:xfrm>
              <a:off x="3451535" y="5615447"/>
              <a:ext cx="143423" cy="14476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2" y="44"/>
                  </a:moveTo>
                  <a:cubicBezTo>
                    <a:pt x="34" y="45"/>
                    <a:pt x="44" y="35"/>
                    <a:pt x="44" y="23"/>
                  </a:cubicBezTo>
                  <a:cubicBezTo>
                    <a:pt x="45" y="10"/>
                    <a:pt x="35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35"/>
                    <a:pt x="10" y="44"/>
                    <a:pt x="22" y="44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12"/>
            <p:cNvSpPr/>
            <p:nvPr/>
          </p:nvSpPr>
          <p:spPr>
            <a:xfrm>
              <a:off x="5617625" y="5961271"/>
              <a:ext cx="62999" cy="67020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10" y="20"/>
                  </a:moveTo>
                  <a:cubicBezTo>
                    <a:pt x="15" y="21"/>
                    <a:pt x="20" y="17"/>
                    <a:pt x="20" y="11"/>
                  </a:cubicBezTo>
                  <a:cubicBezTo>
                    <a:pt x="20" y="5"/>
                    <a:pt x="16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6"/>
                    <a:pt x="4" y="20"/>
                    <a:pt x="10" y="20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12"/>
            <p:cNvSpPr/>
            <p:nvPr/>
          </p:nvSpPr>
          <p:spPr>
            <a:xfrm>
              <a:off x="5888386" y="6232032"/>
              <a:ext cx="132700" cy="134040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21" y="42"/>
                  </a:moveTo>
                  <a:cubicBezTo>
                    <a:pt x="33" y="42"/>
                    <a:pt x="42" y="32"/>
                    <a:pt x="42" y="21"/>
                  </a:cubicBezTo>
                  <a:cubicBezTo>
                    <a:pt x="42" y="9"/>
                    <a:pt x="33" y="0"/>
                    <a:pt x="21" y="0"/>
                  </a:cubicBezTo>
                  <a:cubicBezTo>
                    <a:pt x="9" y="0"/>
                    <a:pt x="0" y="9"/>
                    <a:pt x="0" y="21"/>
                  </a:cubicBezTo>
                  <a:cubicBezTo>
                    <a:pt x="0" y="32"/>
                    <a:pt x="10" y="42"/>
                    <a:pt x="21" y="42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12"/>
            <p:cNvSpPr/>
            <p:nvPr/>
          </p:nvSpPr>
          <p:spPr>
            <a:xfrm>
              <a:off x="6161828" y="6502793"/>
              <a:ext cx="193018" cy="195699"/>
            </a:xfrm>
            <a:custGeom>
              <a:avLst/>
              <a:gdLst/>
              <a:ahLst/>
              <a:cxnLst/>
              <a:rect l="l" t="t" r="r" b="b"/>
              <a:pathLst>
                <a:path w="61" h="61" extrusionOk="0">
                  <a:moveTo>
                    <a:pt x="31" y="61"/>
                  </a:moveTo>
                  <a:cubicBezTo>
                    <a:pt x="48" y="61"/>
                    <a:pt x="61" y="48"/>
                    <a:pt x="61" y="31"/>
                  </a:cubicBezTo>
                  <a:cubicBezTo>
                    <a:pt x="61" y="14"/>
                    <a:pt x="47" y="0"/>
                    <a:pt x="30" y="1"/>
                  </a:cubicBezTo>
                  <a:cubicBezTo>
                    <a:pt x="14" y="1"/>
                    <a:pt x="0" y="15"/>
                    <a:pt x="0" y="31"/>
                  </a:cubicBezTo>
                  <a:cubicBezTo>
                    <a:pt x="0" y="48"/>
                    <a:pt x="14" y="61"/>
                    <a:pt x="31" y="61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12"/>
            <p:cNvSpPr/>
            <p:nvPr/>
          </p:nvSpPr>
          <p:spPr>
            <a:xfrm>
              <a:off x="5932619" y="5973334"/>
              <a:ext cx="44234" cy="41553"/>
            </a:xfrm>
            <a:custGeom>
              <a:avLst/>
              <a:gdLst/>
              <a:ahLst/>
              <a:cxnLst/>
              <a:rect l="l" t="t" r="r" b="b"/>
              <a:pathLst>
                <a:path w="14" h="13" extrusionOk="0">
                  <a:moveTo>
                    <a:pt x="7" y="13"/>
                  </a:moveTo>
                  <a:cubicBezTo>
                    <a:pt x="11" y="13"/>
                    <a:pt x="14" y="9"/>
                    <a:pt x="14" y="6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1" y="7"/>
                  </a:cubicBezTo>
                  <a:cubicBezTo>
                    <a:pt x="1" y="11"/>
                    <a:pt x="4" y="13"/>
                    <a:pt x="7" y="13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12"/>
            <p:cNvSpPr/>
            <p:nvPr/>
          </p:nvSpPr>
          <p:spPr>
            <a:xfrm>
              <a:off x="4895148" y="685800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12"/>
            <p:cNvSpPr/>
            <p:nvPr/>
          </p:nvSpPr>
          <p:spPr>
            <a:xfrm>
              <a:off x="5187356" y="6835213"/>
              <a:ext cx="22787" cy="22787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3" y="7"/>
                  </a:moveTo>
                  <a:cubicBezTo>
                    <a:pt x="4" y="6"/>
                    <a:pt x="5" y="5"/>
                    <a:pt x="5" y="3"/>
                  </a:cubicBezTo>
                  <a:cubicBezTo>
                    <a:pt x="6" y="2"/>
                    <a:pt x="7" y="1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2" y="5"/>
                    <a:pt x="3" y="7"/>
                  </a:cubicBezTo>
                  <a:close/>
                </a:path>
              </a:pathLst>
            </a:custGeom>
            <a:solidFill>
              <a:srgbClr val="E2E3E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7" name="Google Shape;817;p12"/>
          <p:cNvGrpSpPr/>
          <p:nvPr/>
        </p:nvGrpSpPr>
        <p:grpSpPr>
          <a:xfrm>
            <a:off x="4129622" y="-29953"/>
            <a:ext cx="8138615" cy="6854905"/>
            <a:chOff x="4051321" y="3"/>
            <a:chExt cx="8140735" cy="6854906"/>
          </a:xfrm>
        </p:grpSpPr>
        <p:sp>
          <p:nvSpPr>
            <p:cNvPr id="818" name="Google Shape;818;p12"/>
            <p:cNvSpPr/>
            <p:nvPr/>
          </p:nvSpPr>
          <p:spPr>
            <a:xfrm>
              <a:off x="4719661" y="1250968"/>
              <a:ext cx="4410094" cy="4411714"/>
            </a:xfrm>
            <a:custGeom>
              <a:avLst/>
              <a:gdLst/>
              <a:ahLst/>
              <a:cxnLst/>
              <a:rect l="l" t="t" r="r" b="b"/>
              <a:pathLst>
                <a:path w="1339" h="1339" extrusionOk="0">
                  <a:moveTo>
                    <a:pt x="15" y="35"/>
                  </a:moveTo>
                  <a:cubicBezTo>
                    <a:pt x="16" y="75"/>
                    <a:pt x="19" y="115"/>
                    <a:pt x="23" y="155"/>
                  </a:cubicBezTo>
                  <a:cubicBezTo>
                    <a:pt x="54" y="418"/>
                    <a:pt x="162" y="664"/>
                    <a:pt x="336" y="865"/>
                  </a:cubicBezTo>
                  <a:cubicBezTo>
                    <a:pt x="481" y="1034"/>
                    <a:pt x="664" y="1162"/>
                    <a:pt x="870" y="1239"/>
                  </a:cubicBezTo>
                  <a:cubicBezTo>
                    <a:pt x="869" y="1243"/>
                    <a:pt x="868" y="1247"/>
                    <a:pt x="868" y="1251"/>
                  </a:cubicBezTo>
                  <a:cubicBezTo>
                    <a:pt x="868" y="1275"/>
                    <a:pt x="888" y="1295"/>
                    <a:pt x="912" y="1295"/>
                  </a:cubicBezTo>
                  <a:cubicBezTo>
                    <a:pt x="931" y="1295"/>
                    <a:pt x="947" y="1284"/>
                    <a:pt x="953" y="1268"/>
                  </a:cubicBezTo>
                  <a:cubicBezTo>
                    <a:pt x="964" y="1271"/>
                    <a:pt x="974" y="1274"/>
                    <a:pt x="984" y="1277"/>
                  </a:cubicBezTo>
                  <a:cubicBezTo>
                    <a:pt x="1088" y="1306"/>
                    <a:pt x="1196" y="1322"/>
                    <a:pt x="1305" y="1324"/>
                  </a:cubicBezTo>
                  <a:cubicBezTo>
                    <a:pt x="1306" y="1333"/>
                    <a:pt x="1313" y="1339"/>
                    <a:pt x="1321" y="1339"/>
                  </a:cubicBezTo>
                  <a:cubicBezTo>
                    <a:pt x="1331" y="1339"/>
                    <a:pt x="1339" y="1332"/>
                    <a:pt x="1339" y="1322"/>
                  </a:cubicBezTo>
                  <a:cubicBezTo>
                    <a:pt x="1339" y="1313"/>
                    <a:pt x="1332" y="1305"/>
                    <a:pt x="1322" y="1305"/>
                  </a:cubicBezTo>
                  <a:cubicBezTo>
                    <a:pt x="1313" y="1304"/>
                    <a:pt x="1306" y="1311"/>
                    <a:pt x="1305" y="1319"/>
                  </a:cubicBezTo>
                  <a:cubicBezTo>
                    <a:pt x="1196" y="1316"/>
                    <a:pt x="1089" y="1300"/>
                    <a:pt x="986" y="1272"/>
                  </a:cubicBezTo>
                  <a:cubicBezTo>
                    <a:pt x="975" y="1269"/>
                    <a:pt x="965" y="1266"/>
                    <a:pt x="955" y="1263"/>
                  </a:cubicBezTo>
                  <a:cubicBezTo>
                    <a:pt x="956" y="1259"/>
                    <a:pt x="957" y="1255"/>
                    <a:pt x="957" y="1251"/>
                  </a:cubicBezTo>
                  <a:cubicBezTo>
                    <a:pt x="957" y="1227"/>
                    <a:pt x="937" y="1207"/>
                    <a:pt x="912" y="1207"/>
                  </a:cubicBezTo>
                  <a:cubicBezTo>
                    <a:pt x="894" y="1207"/>
                    <a:pt x="878" y="1218"/>
                    <a:pt x="871" y="1234"/>
                  </a:cubicBezTo>
                  <a:cubicBezTo>
                    <a:pt x="412" y="1061"/>
                    <a:pt x="86" y="649"/>
                    <a:pt x="29" y="154"/>
                  </a:cubicBezTo>
                  <a:cubicBezTo>
                    <a:pt x="24" y="115"/>
                    <a:pt x="21" y="75"/>
                    <a:pt x="20" y="35"/>
                  </a:cubicBezTo>
                  <a:cubicBezTo>
                    <a:pt x="29" y="33"/>
                    <a:pt x="35" y="26"/>
                    <a:pt x="35" y="17"/>
                  </a:cubicBezTo>
                  <a:cubicBezTo>
                    <a:pt x="35" y="7"/>
                    <a:pt x="27" y="0"/>
                    <a:pt x="17" y="0"/>
                  </a:cubicBezTo>
                  <a:cubicBezTo>
                    <a:pt x="7" y="0"/>
                    <a:pt x="0" y="8"/>
                    <a:pt x="0" y="18"/>
                  </a:cubicBezTo>
                  <a:cubicBezTo>
                    <a:pt x="0" y="27"/>
                    <a:pt x="7" y="33"/>
                    <a:pt x="15" y="35"/>
                  </a:cubicBezTo>
                  <a:close/>
                  <a:moveTo>
                    <a:pt x="912" y="1210"/>
                  </a:moveTo>
                  <a:cubicBezTo>
                    <a:pt x="935" y="1210"/>
                    <a:pt x="953" y="1228"/>
                    <a:pt x="953" y="1251"/>
                  </a:cubicBezTo>
                  <a:cubicBezTo>
                    <a:pt x="953" y="1255"/>
                    <a:pt x="953" y="1258"/>
                    <a:pt x="952" y="1262"/>
                  </a:cubicBezTo>
                  <a:cubicBezTo>
                    <a:pt x="926" y="1254"/>
                    <a:pt x="900" y="1245"/>
                    <a:pt x="874" y="1236"/>
                  </a:cubicBezTo>
                  <a:cubicBezTo>
                    <a:pt x="880" y="1221"/>
                    <a:pt x="895" y="1210"/>
                    <a:pt x="912" y="1210"/>
                  </a:cubicBezTo>
                  <a:close/>
                  <a:moveTo>
                    <a:pt x="873" y="1240"/>
                  </a:moveTo>
                  <a:cubicBezTo>
                    <a:pt x="898" y="1250"/>
                    <a:pt x="924" y="1259"/>
                    <a:pt x="950" y="1267"/>
                  </a:cubicBezTo>
                  <a:cubicBezTo>
                    <a:pt x="944" y="1282"/>
                    <a:pt x="929" y="1292"/>
                    <a:pt x="912" y="1292"/>
                  </a:cubicBezTo>
                  <a:cubicBezTo>
                    <a:pt x="890" y="1292"/>
                    <a:pt x="871" y="1274"/>
                    <a:pt x="871" y="1251"/>
                  </a:cubicBezTo>
                  <a:cubicBezTo>
                    <a:pt x="871" y="1247"/>
                    <a:pt x="872" y="1244"/>
                    <a:pt x="873" y="12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19" name="Google Shape;819;p12"/>
            <p:cNvGrpSpPr/>
            <p:nvPr/>
          </p:nvGrpSpPr>
          <p:grpSpPr>
            <a:xfrm>
              <a:off x="4051321" y="3"/>
              <a:ext cx="8140735" cy="6854906"/>
              <a:chOff x="4051321" y="3"/>
              <a:chExt cx="8140735" cy="6854906"/>
            </a:xfrm>
          </p:grpSpPr>
          <p:sp>
            <p:nvSpPr>
              <p:cNvPr id="820" name="Google Shape;820;p12"/>
              <p:cNvSpPr/>
              <p:nvPr/>
            </p:nvSpPr>
            <p:spPr>
              <a:xfrm>
                <a:off x="4370410" y="3014701"/>
                <a:ext cx="5556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7" h="15" extrusionOk="0">
                    <a:moveTo>
                      <a:pt x="2" y="11"/>
                    </a:moveTo>
                    <a:cubicBezTo>
                      <a:pt x="3" y="13"/>
                      <a:pt x="6" y="15"/>
                      <a:pt x="9" y="15"/>
                    </a:cubicBezTo>
                    <a:cubicBezTo>
                      <a:pt x="9" y="15"/>
                      <a:pt x="10" y="15"/>
                      <a:pt x="11" y="15"/>
                    </a:cubicBezTo>
                    <a:cubicBezTo>
                      <a:pt x="15" y="13"/>
                      <a:pt x="17" y="9"/>
                      <a:pt x="15" y="6"/>
                    </a:cubicBezTo>
                    <a:cubicBezTo>
                      <a:pt x="14" y="2"/>
                      <a:pt x="10" y="0"/>
                      <a:pt x="6" y="1"/>
                    </a:cubicBezTo>
                    <a:cubicBezTo>
                      <a:pt x="2" y="3"/>
                      <a:pt x="0" y="7"/>
                      <a:pt x="2" y="11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12"/>
              <p:cNvSpPr/>
              <p:nvPr/>
            </p:nvSpPr>
            <p:spPr>
              <a:xfrm>
                <a:off x="9359944" y="6278640"/>
                <a:ext cx="4921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8" y="15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12" y="14"/>
                      <a:pt x="15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ubicBezTo>
                      <a:pt x="3" y="1"/>
                      <a:pt x="0" y="4"/>
                      <a:pt x="0" y="8"/>
                    </a:cubicBezTo>
                    <a:cubicBezTo>
                      <a:pt x="0" y="12"/>
                      <a:pt x="4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12"/>
              <p:cNvSpPr/>
              <p:nvPr/>
            </p:nvSpPr>
            <p:spPr>
              <a:xfrm>
                <a:off x="9853658" y="6229427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8" y="15"/>
                      <a:pt x="9" y="15"/>
                      <a:pt x="9" y="15"/>
                    </a:cubicBezTo>
                    <a:cubicBezTo>
                      <a:pt x="13" y="14"/>
                      <a:pt x="16" y="10"/>
                      <a:pt x="15" y="7"/>
                    </a:cubicBezTo>
                    <a:cubicBezTo>
                      <a:pt x="15" y="3"/>
                      <a:pt x="11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3" y="1"/>
                      <a:pt x="0" y="5"/>
                      <a:pt x="1" y="9"/>
                    </a:cubicBezTo>
                    <a:cubicBezTo>
                      <a:pt x="2" y="12"/>
                      <a:pt x="5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12"/>
              <p:cNvSpPr/>
              <p:nvPr/>
            </p:nvSpPr>
            <p:spPr>
              <a:xfrm>
                <a:off x="9607595" y="6258002"/>
                <a:ext cx="4921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8" y="15"/>
                    </a:moveTo>
                    <a:cubicBezTo>
                      <a:pt x="8" y="15"/>
                      <a:pt x="8" y="15"/>
                      <a:pt x="9" y="15"/>
                    </a:cubicBezTo>
                    <a:cubicBezTo>
                      <a:pt x="12" y="15"/>
                      <a:pt x="15" y="11"/>
                      <a:pt x="15" y="7"/>
                    </a:cubicBezTo>
                    <a:cubicBezTo>
                      <a:pt x="15" y="3"/>
                      <a:pt x="11" y="0"/>
                      <a:pt x="7" y="1"/>
                    </a:cubicBezTo>
                    <a:cubicBezTo>
                      <a:pt x="3" y="1"/>
                      <a:pt x="0" y="5"/>
                      <a:pt x="1" y="9"/>
                    </a:cubicBezTo>
                    <a:cubicBezTo>
                      <a:pt x="1" y="12"/>
                      <a:pt x="4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12"/>
              <p:cNvSpPr/>
              <p:nvPr/>
            </p:nvSpPr>
            <p:spPr>
              <a:xfrm>
                <a:off x="9485357" y="6272290"/>
                <a:ext cx="46038" cy="46038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7" y="14"/>
                    </a:moveTo>
                    <a:cubicBezTo>
                      <a:pt x="7" y="14"/>
                      <a:pt x="7" y="14"/>
                      <a:pt x="8" y="14"/>
                    </a:cubicBezTo>
                    <a:cubicBezTo>
                      <a:pt x="12" y="14"/>
                      <a:pt x="14" y="11"/>
                      <a:pt x="14" y="7"/>
                    </a:cubicBezTo>
                    <a:cubicBezTo>
                      <a:pt x="14" y="3"/>
                      <a:pt x="10" y="0"/>
                      <a:pt x="7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1"/>
                      <a:pt x="3" y="14"/>
                      <a:pt x="7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12"/>
              <p:cNvSpPr/>
              <p:nvPr/>
            </p:nvSpPr>
            <p:spPr>
              <a:xfrm>
                <a:off x="6818345" y="5737296"/>
                <a:ext cx="52388" cy="50801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5" y="14"/>
                    </a:moveTo>
                    <a:cubicBezTo>
                      <a:pt x="6" y="15"/>
                      <a:pt x="7" y="15"/>
                      <a:pt x="8" y="15"/>
                    </a:cubicBezTo>
                    <a:cubicBezTo>
                      <a:pt x="11" y="15"/>
                      <a:pt x="13" y="14"/>
                      <a:pt x="14" y="11"/>
                    </a:cubicBezTo>
                    <a:cubicBezTo>
                      <a:pt x="16" y="8"/>
                      <a:pt x="15" y="3"/>
                      <a:pt x="11" y="2"/>
                    </a:cubicBezTo>
                    <a:cubicBezTo>
                      <a:pt x="8" y="0"/>
                      <a:pt x="4" y="1"/>
                      <a:pt x="2" y="5"/>
                    </a:cubicBezTo>
                    <a:cubicBezTo>
                      <a:pt x="0" y="8"/>
                      <a:pt x="1" y="13"/>
                      <a:pt x="5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12"/>
              <p:cNvSpPr/>
              <p:nvPr/>
            </p:nvSpPr>
            <p:spPr>
              <a:xfrm>
                <a:off x="9234531" y="6284990"/>
                <a:ext cx="49213" cy="46038"/>
              </a:xfrm>
              <a:custGeom>
                <a:avLst/>
                <a:gdLst/>
                <a:ahLst/>
                <a:cxnLst/>
                <a:rect l="l" t="t" r="r" b="b"/>
                <a:pathLst>
                  <a:path w="15" h="14" extrusionOk="0">
                    <a:moveTo>
                      <a:pt x="7" y="14"/>
                    </a:move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11" y="14"/>
                      <a:pt x="15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4" y="14"/>
                      <a:pt x="7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12"/>
              <p:cNvSpPr/>
              <p:nvPr/>
            </p:nvSpPr>
            <p:spPr>
              <a:xfrm>
                <a:off x="8859879" y="6278640"/>
                <a:ext cx="4921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7" y="15"/>
                    </a:moveTo>
                    <a:cubicBezTo>
                      <a:pt x="7" y="15"/>
                      <a:pt x="7" y="15"/>
                      <a:pt x="8" y="15"/>
                    </a:cubicBezTo>
                    <a:cubicBezTo>
                      <a:pt x="11" y="15"/>
                      <a:pt x="14" y="12"/>
                      <a:pt x="15" y="8"/>
                    </a:cubicBezTo>
                    <a:cubicBezTo>
                      <a:pt x="15" y="4"/>
                      <a:pt x="12" y="1"/>
                      <a:pt x="8" y="1"/>
                    </a:cubicBezTo>
                    <a:cubicBezTo>
                      <a:pt x="4" y="0"/>
                      <a:pt x="1" y="3"/>
                      <a:pt x="1" y="7"/>
                    </a:cubicBezTo>
                    <a:cubicBezTo>
                      <a:pt x="0" y="11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12"/>
              <p:cNvSpPr/>
              <p:nvPr/>
            </p:nvSpPr>
            <p:spPr>
              <a:xfrm>
                <a:off x="9109118" y="6284990"/>
                <a:ext cx="4921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7" y="15"/>
                    </a:moveTo>
                    <a:cubicBezTo>
                      <a:pt x="11" y="15"/>
                      <a:pt x="15" y="11"/>
                      <a:pt x="14" y="7"/>
                    </a:cubicBezTo>
                    <a:cubicBezTo>
                      <a:pt x="14" y="4"/>
                      <a:pt x="11" y="0"/>
                      <a:pt x="7" y="0"/>
                    </a:cubicBezTo>
                    <a:cubicBezTo>
                      <a:pt x="3" y="0"/>
                      <a:pt x="0" y="4"/>
                      <a:pt x="0" y="7"/>
                    </a:cubicBezTo>
                    <a:cubicBezTo>
                      <a:pt x="0" y="11"/>
                      <a:pt x="4" y="15"/>
                      <a:pt x="7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12"/>
              <p:cNvSpPr/>
              <p:nvPr/>
            </p:nvSpPr>
            <p:spPr>
              <a:xfrm>
                <a:off x="8985292" y="6284990"/>
                <a:ext cx="49213" cy="46038"/>
              </a:xfrm>
              <a:custGeom>
                <a:avLst/>
                <a:gdLst/>
                <a:ahLst/>
                <a:cxnLst/>
                <a:rect l="l" t="t" r="r" b="b"/>
                <a:pathLst>
                  <a:path w="15" h="14" extrusionOk="0">
                    <a:moveTo>
                      <a:pt x="7" y="14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11" y="14"/>
                      <a:pt x="14" y="11"/>
                      <a:pt x="15" y="7"/>
                    </a:cubicBezTo>
                    <a:cubicBezTo>
                      <a:pt x="15" y="3"/>
                      <a:pt x="12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12"/>
              <p:cNvSpPr/>
              <p:nvPr/>
            </p:nvSpPr>
            <p:spPr>
              <a:xfrm>
                <a:off x="8734466" y="6272290"/>
                <a:ext cx="4921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7" y="14"/>
                    </a:moveTo>
                    <a:cubicBezTo>
                      <a:pt x="7" y="14"/>
                      <a:pt x="8" y="15"/>
                      <a:pt x="8" y="15"/>
                    </a:cubicBezTo>
                    <a:cubicBezTo>
                      <a:pt x="11" y="15"/>
                      <a:pt x="15" y="12"/>
                      <a:pt x="15" y="8"/>
                    </a:cubicBezTo>
                    <a:cubicBezTo>
                      <a:pt x="15" y="4"/>
                      <a:pt x="12" y="1"/>
                      <a:pt x="8" y="0"/>
                    </a:cubicBezTo>
                    <a:cubicBezTo>
                      <a:pt x="4" y="0"/>
                      <a:pt x="1" y="3"/>
                      <a:pt x="1" y="7"/>
                    </a:cubicBezTo>
                    <a:cubicBezTo>
                      <a:pt x="0" y="11"/>
                      <a:pt x="3" y="14"/>
                      <a:pt x="7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12"/>
              <p:cNvSpPr/>
              <p:nvPr/>
            </p:nvSpPr>
            <p:spPr>
              <a:xfrm>
                <a:off x="10466436" y="6097663"/>
                <a:ext cx="4921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7" y="15"/>
                    </a:moveTo>
                    <a:cubicBezTo>
                      <a:pt x="8" y="15"/>
                      <a:pt x="9" y="15"/>
                      <a:pt x="9" y="15"/>
                    </a:cubicBezTo>
                    <a:cubicBezTo>
                      <a:pt x="13" y="14"/>
                      <a:pt x="15" y="10"/>
                      <a:pt x="14" y="6"/>
                    </a:cubicBezTo>
                    <a:cubicBezTo>
                      <a:pt x="13" y="2"/>
                      <a:pt x="9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2" y="2"/>
                      <a:pt x="0" y="6"/>
                      <a:pt x="1" y="10"/>
                    </a:cubicBezTo>
                    <a:cubicBezTo>
                      <a:pt x="1" y="13"/>
                      <a:pt x="4" y="15"/>
                      <a:pt x="7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12"/>
              <p:cNvSpPr/>
              <p:nvPr/>
            </p:nvSpPr>
            <p:spPr>
              <a:xfrm>
                <a:off x="10585499" y="6064325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9" y="15"/>
                      <a:pt x="9" y="15"/>
                      <a:pt x="10" y="14"/>
                    </a:cubicBezTo>
                    <a:cubicBezTo>
                      <a:pt x="14" y="13"/>
                      <a:pt x="16" y="9"/>
                      <a:pt x="15" y="5"/>
                    </a:cubicBezTo>
                    <a:cubicBezTo>
                      <a:pt x="13" y="2"/>
                      <a:pt x="10" y="0"/>
                      <a:pt x="6" y="1"/>
                    </a:cubicBezTo>
                    <a:cubicBezTo>
                      <a:pt x="2" y="2"/>
                      <a:pt x="0" y="6"/>
                      <a:pt x="1" y="10"/>
                    </a:cubicBezTo>
                    <a:cubicBezTo>
                      <a:pt x="2" y="13"/>
                      <a:pt x="5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12"/>
              <p:cNvSpPr/>
              <p:nvPr/>
            </p:nvSpPr>
            <p:spPr>
              <a:xfrm>
                <a:off x="10702975" y="6024637"/>
                <a:ext cx="53975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9" y="15"/>
                      <a:pt x="9" y="15"/>
                      <a:pt x="10" y="15"/>
                    </a:cubicBezTo>
                    <a:cubicBezTo>
                      <a:pt x="14" y="13"/>
                      <a:pt x="16" y="9"/>
                      <a:pt x="15" y="6"/>
                    </a:cubicBezTo>
                    <a:cubicBezTo>
                      <a:pt x="13" y="2"/>
                      <a:pt x="9" y="0"/>
                      <a:pt x="6" y="1"/>
                    </a:cubicBezTo>
                    <a:cubicBezTo>
                      <a:pt x="2" y="2"/>
                      <a:pt x="0" y="6"/>
                      <a:pt x="1" y="10"/>
                    </a:cubicBezTo>
                    <a:cubicBezTo>
                      <a:pt x="2" y="13"/>
                      <a:pt x="5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12"/>
              <p:cNvSpPr/>
              <p:nvPr/>
            </p:nvSpPr>
            <p:spPr>
              <a:xfrm>
                <a:off x="10101310" y="6186564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8" y="15"/>
                      <a:pt x="9" y="15"/>
                      <a:pt x="9" y="15"/>
                    </a:cubicBezTo>
                    <a:cubicBezTo>
                      <a:pt x="13" y="14"/>
                      <a:pt x="16" y="10"/>
                      <a:pt x="15" y="6"/>
                    </a:cubicBezTo>
                    <a:cubicBezTo>
                      <a:pt x="14" y="2"/>
                      <a:pt x="10" y="0"/>
                      <a:pt x="6" y="1"/>
                    </a:cubicBezTo>
                    <a:cubicBezTo>
                      <a:pt x="3" y="1"/>
                      <a:pt x="0" y="5"/>
                      <a:pt x="1" y="9"/>
                    </a:cubicBezTo>
                    <a:cubicBezTo>
                      <a:pt x="2" y="12"/>
                      <a:pt x="4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12"/>
              <p:cNvSpPr/>
              <p:nvPr/>
            </p:nvSpPr>
            <p:spPr>
              <a:xfrm>
                <a:off x="9979071" y="6208789"/>
                <a:ext cx="4921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8" y="15"/>
                    </a:moveTo>
                    <a:cubicBezTo>
                      <a:pt x="8" y="15"/>
                      <a:pt x="8" y="15"/>
                      <a:pt x="9" y="15"/>
                    </a:cubicBezTo>
                    <a:cubicBezTo>
                      <a:pt x="13" y="14"/>
                      <a:pt x="15" y="10"/>
                      <a:pt x="15" y="6"/>
                    </a:cubicBezTo>
                    <a:cubicBezTo>
                      <a:pt x="14" y="2"/>
                      <a:pt x="10" y="0"/>
                      <a:pt x="6" y="1"/>
                    </a:cubicBezTo>
                    <a:cubicBezTo>
                      <a:pt x="2" y="1"/>
                      <a:pt x="0" y="5"/>
                      <a:pt x="1" y="9"/>
                    </a:cubicBezTo>
                    <a:cubicBezTo>
                      <a:pt x="1" y="12"/>
                      <a:pt x="4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12"/>
              <p:cNvSpPr/>
              <p:nvPr/>
            </p:nvSpPr>
            <p:spPr>
              <a:xfrm>
                <a:off x="10223548" y="6159576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8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3" y="14"/>
                      <a:pt x="16" y="10"/>
                      <a:pt x="15" y="6"/>
                    </a:cubicBezTo>
                    <a:cubicBezTo>
                      <a:pt x="14" y="2"/>
                      <a:pt x="10" y="0"/>
                      <a:pt x="6" y="1"/>
                    </a:cubicBezTo>
                    <a:cubicBezTo>
                      <a:pt x="3" y="2"/>
                      <a:pt x="0" y="5"/>
                      <a:pt x="1" y="9"/>
                    </a:cubicBezTo>
                    <a:cubicBezTo>
                      <a:pt x="2" y="13"/>
                      <a:pt x="5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12"/>
              <p:cNvSpPr/>
              <p:nvPr/>
            </p:nvSpPr>
            <p:spPr>
              <a:xfrm>
                <a:off x="10344198" y="6129413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8" y="15"/>
                      <a:pt x="9" y="15"/>
                      <a:pt x="10" y="15"/>
                    </a:cubicBezTo>
                    <a:cubicBezTo>
                      <a:pt x="13" y="14"/>
                      <a:pt x="16" y="10"/>
                      <a:pt x="15" y="6"/>
                    </a:cubicBezTo>
                    <a:cubicBezTo>
                      <a:pt x="14" y="2"/>
                      <a:pt x="10" y="0"/>
                      <a:pt x="6" y="1"/>
                    </a:cubicBezTo>
                    <a:cubicBezTo>
                      <a:pt x="2" y="2"/>
                      <a:pt x="0" y="6"/>
                      <a:pt x="1" y="10"/>
                    </a:cubicBezTo>
                    <a:cubicBezTo>
                      <a:pt x="2" y="13"/>
                      <a:pt x="5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12"/>
              <p:cNvSpPr/>
              <p:nvPr/>
            </p:nvSpPr>
            <p:spPr>
              <a:xfrm>
                <a:off x="8486815" y="6248477"/>
                <a:ext cx="49213" cy="46038"/>
              </a:xfrm>
              <a:custGeom>
                <a:avLst/>
                <a:gdLst/>
                <a:ahLst/>
                <a:cxnLst/>
                <a:rect l="l" t="t" r="r" b="b"/>
                <a:pathLst>
                  <a:path w="15" h="14" extrusionOk="0">
                    <a:moveTo>
                      <a:pt x="6" y="14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11" y="14"/>
                      <a:pt x="14" y="12"/>
                      <a:pt x="14" y="8"/>
                    </a:cubicBezTo>
                    <a:cubicBezTo>
                      <a:pt x="15" y="4"/>
                      <a:pt x="12" y="0"/>
                      <a:pt x="8" y="0"/>
                    </a:cubicBezTo>
                    <a:cubicBezTo>
                      <a:pt x="4" y="0"/>
                      <a:pt x="1" y="2"/>
                      <a:pt x="0" y="6"/>
                    </a:cubicBezTo>
                    <a:cubicBezTo>
                      <a:pt x="0" y="10"/>
                      <a:pt x="2" y="14"/>
                      <a:pt x="6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12"/>
              <p:cNvSpPr/>
              <p:nvPr/>
            </p:nvSpPr>
            <p:spPr>
              <a:xfrm>
                <a:off x="7394610" y="5984949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5" y="15"/>
                    </a:moveTo>
                    <a:cubicBezTo>
                      <a:pt x="6" y="15"/>
                      <a:pt x="7" y="15"/>
                      <a:pt x="8" y="15"/>
                    </a:cubicBezTo>
                    <a:cubicBezTo>
                      <a:pt x="10" y="15"/>
                      <a:pt x="13" y="14"/>
                      <a:pt x="14" y="11"/>
                    </a:cubicBezTo>
                    <a:cubicBezTo>
                      <a:pt x="16" y="7"/>
                      <a:pt x="14" y="3"/>
                      <a:pt x="10" y="2"/>
                    </a:cubicBezTo>
                    <a:cubicBezTo>
                      <a:pt x="6" y="0"/>
                      <a:pt x="2" y="2"/>
                      <a:pt x="1" y="6"/>
                    </a:cubicBezTo>
                    <a:cubicBezTo>
                      <a:pt x="0" y="10"/>
                      <a:pt x="1" y="14"/>
                      <a:pt x="5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12"/>
              <p:cNvSpPr/>
              <p:nvPr/>
            </p:nvSpPr>
            <p:spPr>
              <a:xfrm>
                <a:off x="7275547" y="5942086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5" y="15"/>
                    </a:moveTo>
                    <a:cubicBezTo>
                      <a:pt x="6" y="15"/>
                      <a:pt x="7" y="15"/>
                      <a:pt x="8" y="15"/>
                    </a:cubicBezTo>
                    <a:cubicBezTo>
                      <a:pt x="11" y="15"/>
                      <a:pt x="13" y="13"/>
                      <a:pt x="15" y="11"/>
                    </a:cubicBezTo>
                    <a:cubicBezTo>
                      <a:pt x="16" y="7"/>
                      <a:pt x="14" y="3"/>
                      <a:pt x="11" y="1"/>
                    </a:cubicBezTo>
                    <a:cubicBezTo>
                      <a:pt x="7" y="0"/>
                      <a:pt x="3" y="2"/>
                      <a:pt x="1" y="5"/>
                    </a:cubicBezTo>
                    <a:cubicBezTo>
                      <a:pt x="0" y="9"/>
                      <a:pt x="2" y="13"/>
                      <a:pt x="5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12"/>
              <p:cNvSpPr/>
              <p:nvPr/>
            </p:nvSpPr>
            <p:spPr>
              <a:xfrm>
                <a:off x="7631149" y="6064325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6" y="15"/>
                    </a:moveTo>
                    <a:cubicBezTo>
                      <a:pt x="6" y="15"/>
                      <a:pt x="7" y="15"/>
                      <a:pt x="8" y="15"/>
                    </a:cubicBezTo>
                    <a:cubicBezTo>
                      <a:pt x="11" y="15"/>
                      <a:pt x="14" y="13"/>
                      <a:pt x="15" y="10"/>
                    </a:cubicBezTo>
                    <a:cubicBezTo>
                      <a:pt x="16" y="7"/>
                      <a:pt x="14" y="3"/>
                      <a:pt x="10" y="1"/>
                    </a:cubicBezTo>
                    <a:cubicBezTo>
                      <a:pt x="6" y="0"/>
                      <a:pt x="2" y="2"/>
                      <a:pt x="1" y="6"/>
                    </a:cubicBezTo>
                    <a:cubicBezTo>
                      <a:pt x="0" y="10"/>
                      <a:pt x="2" y="14"/>
                      <a:pt x="6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12"/>
              <p:cNvSpPr/>
              <p:nvPr/>
            </p:nvSpPr>
            <p:spPr>
              <a:xfrm>
                <a:off x="7512086" y="6027812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5" y="15"/>
                    </a:moveTo>
                    <a:cubicBezTo>
                      <a:pt x="6" y="15"/>
                      <a:pt x="7" y="15"/>
                      <a:pt x="8" y="15"/>
                    </a:cubicBezTo>
                    <a:cubicBezTo>
                      <a:pt x="11" y="15"/>
                      <a:pt x="13" y="13"/>
                      <a:pt x="14" y="10"/>
                    </a:cubicBezTo>
                    <a:cubicBezTo>
                      <a:pt x="16" y="6"/>
                      <a:pt x="14" y="2"/>
                      <a:pt x="10" y="1"/>
                    </a:cubicBezTo>
                    <a:cubicBezTo>
                      <a:pt x="6" y="0"/>
                      <a:pt x="2" y="2"/>
                      <a:pt x="1" y="6"/>
                    </a:cubicBezTo>
                    <a:cubicBezTo>
                      <a:pt x="0" y="9"/>
                      <a:pt x="2" y="13"/>
                      <a:pt x="5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12"/>
              <p:cNvSpPr/>
              <p:nvPr/>
            </p:nvSpPr>
            <p:spPr>
              <a:xfrm>
                <a:off x="8612228" y="6261177"/>
                <a:ext cx="46038" cy="46038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6" y="14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11" y="14"/>
                      <a:pt x="14" y="12"/>
                      <a:pt x="14" y="8"/>
                    </a:cubicBezTo>
                    <a:cubicBezTo>
                      <a:pt x="14" y="4"/>
                      <a:pt x="12" y="1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0"/>
                      <a:pt x="2" y="14"/>
                      <a:pt x="6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12"/>
              <p:cNvSpPr/>
              <p:nvPr/>
            </p:nvSpPr>
            <p:spPr>
              <a:xfrm>
                <a:off x="6929471" y="5794446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5" y="14"/>
                    </a:moveTo>
                    <a:cubicBezTo>
                      <a:pt x="6" y="15"/>
                      <a:pt x="7" y="15"/>
                      <a:pt x="8" y="15"/>
                    </a:cubicBezTo>
                    <a:cubicBezTo>
                      <a:pt x="11" y="15"/>
                      <a:pt x="13" y="13"/>
                      <a:pt x="15" y="11"/>
                    </a:cubicBezTo>
                    <a:cubicBezTo>
                      <a:pt x="16" y="7"/>
                      <a:pt x="15" y="3"/>
                      <a:pt x="11" y="1"/>
                    </a:cubicBezTo>
                    <a:cubicBezTo>
                      <a:pt x="8" y="0"/>
                      <a:pt x="4" y="1"/>
                      <a:pt x="2" y="5"/>
                    </a:cubicBezTo>
                    <a:cubicBezTo>
                      <a:pt x="0" y="8"/>
                      <a:pt x="2" y="13"/>
                      <a:pt x="5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12"/>
              <p:cNvSpPr/>
              <p:nvPr/>
            </p:nvSpPr>
            <p:spPr>
              <a:xfrm>
                <a:off x="7045359" y="5846835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5" y="14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6" y="15"/>
                      <a:pt x="7" y="15"/>
                      <a:pt x="8" y="15"/>
                    </a:cubicBezTo>
                    <a:cubicBezTo>
                      <a:pt x="10" y="15"/>
                      <a:pt x="13" y="13"/>
                      <a:pt x="14" y="11"/>
                    </a:cubicBezTo>
                    <a:cubicBezTo>
                      <a:pt x="16" y="7"/>
                      <a:pt x="14" y="3"/>
                      <a:pt x="11" y="1"/>
                    </a:cubicBezTo>
                    <a:cubicBezTo>
                      <a:pt x="7" y="0"/>
                      <a:pt x="3" y="1"/>
                      <a:pt x="1" y="5"/>
                    </a:cubicBezTo>
                    <a:cubicBezTo>
                      <a:pt x="0" y="8"/>
                      <a:pt x="1" y="13"/>
                      <a:pt x="5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12"/>
              <p:cNvSpPr/>
              <p:nvPr/>
            </p:nvSpPr>
            <p:spPr>
              <a:xfrm>
                <a:off x="7159659" y="5896048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5" y="14"/>
                    </a:moveTo>
                    <a:cubicBezTo>
                      <a:pt x="6" y="15"/>
                      <a:pt x="7" y="15"/>
                      <a:pt x="8" y="15"/>
                    </a:cubicBezTo>
                    <a:cubicBezTo>
                      <a:pt x="10" y="15"/>
                      <a:pt x="13" y="13"/>
                      <a:pt x="14" y="11"/>
                    </a:cubicBezTo>
                    <a:cubicBezTo>
                      <a:pt x="16" y="7"/>
                      <a:pt x="14" y="3"/>
                      <a:pt x="10" y="1"/>
                    </a:cubicBezTo>
                    <a:cubicBezTo>
                      <a:pt x="7" y="0"/>
                      <a:pt x="3" y="1"/>
                      <a:pt x="1" y="5"/>
                    </a:cubicBezTo>
                    <a:cubicBezTo>
                      <a:pt x="0" y="9"/>
                      <a:pt x="1" y="13"/>
                      <a:pt x="5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12"/>
              <p:cNvSpPr/>
              <p:nvPr/>
            </p:nvSpPr>
            <p:spPr>
              <a:xfrm>
                <a:off x="8240752" y="6208789"/>
                <a:ext cx="4921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6" y="15"/>
                    </a:moveTo>
                    <a:cubicBezTo>
                      <a:pt x="6" y="15"/>
                      <a:pt x="7" y="15"/>
                      <a:pt x="7" y="15"/>
                    </a:cubicBezTo>
                    <a:cubicBezTo>
                      <a:pt x="11" y="15"/>
                      <a:pt x="14" y="13"/>
                      <a:pt x="14" y="9"/>
                    </a:cubicBezTo>
                    <a:cubicBezTo>
                      <a:pt x="15" y="5"/>
                      <a:pt x="12" y="2"/>
                      <a:pt x="8" y="1"/>
                    </a:cubicBezTo>
                    <a:cubicBezTo>
                      <a:pt x="5" y="0"/>
                      <a:pt x="1" y="3"/>
                      <a:pt x="0" y="7"/>
                    </a:cubicBezTo>
                    <a:cubicBezTo>
                      <a:pt x="0" y="11"/>
                      <a:pt x="2" y="14"/>
                      <a:pt x="6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12"/>
              <p:cNvSpPr/>
              <p:nvPr/>
            </p:nvSpPr>
            <p:spPr>
              <a:xfrm>
                <a:off x="7750212" y="6100838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6" y="15"/>
                    </a:moveTo>
                    <a:cubicBezTo>
                      <a:pt x="7" y="15"/>
                      <a:pt x="8" y="15"/>
                      <a:pt x="8" y="15"/>
                    </a:cubicBezTo>
                    <a:cubicBezTo>
                      <a:pt x="11" y="15"/>
                      <a:pt x="14" y="13"/>
                      <a:pt x="15" y="10"/>
                    </a:cubicBezTo>
                    <a:cubicBezTo>
                      <a:pt x="16" y="6"/>
                      <a:pt x="14" y="2"/>
                      <a:pt x="10" y="1"/>
                    </a:cubicBezTo>
                    <a:cubicBezTo>
                      <a:pt x="6" y="0"/>
                      <a:pt x="2" y="2"/>
                      <a:pt x="1" y="6"/>
                    </a:cubicBezTo>
                    <a:cubicBezTo>
                      <a:pt x="0" y="10"/>
                      <a:pt x="3" y="14"/>
                      <a:pt x="6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12"/>
              <p:cNvSpPr/>
              <p:nvPr/>
            </p:nvSpPr>
            <p:spPr>
              <a:xfrm>
                <a:off x="10822038" y="5984949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9" y="15"/>
                      <a:pt x="9" y="14"/>
                      <a:pt x="10" y="14"/>
                    </a:cubicBezTo>
                    <a:cubicBezTo>
                      <a:pt x="14" y="13"/>
                      <a:pt x="16" y="9"/>
                      <a:pt x="15" y="5"/>
                    </a:cubicBezTo>
                    <a:cubicBezTo>
                      <a:pt x="13" y="1"/>
                      <a:pt x="9" y="0"/>
                      <a:pt x="5" y="1"/>
                    </a:cubicBezTo>
                    <a:cubicBezTo>
                      <a:pt x="2" y="2"/>
                      <a:pt x="0" y="6"/>
                      <a:pt x="1" y="10"/>
                    </a:cubicBezTo>
                    <a:cubicBezTo>
                      <a:pt x="2" y="13"/>
                      <a:pt x="5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12"/>
              <p:cNvSpPr/>
              <p:nvPr/>
            </p:nvSpPr>
            <p:spPr>
              <a:xfrm>
                <a:off x="8361402" y="6229427"/>
                <a:ext cx="50800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7" y="15"/>
                    </a:moveTo>
                    <a:cubicBezTo>
                      <a:pt x="7" y="15"/>
                      <a:pt x="7" y="15"/>
                      <a:pt x="8" y="15"/>
                    </a:cubicBezTo>
                    <a:cubicBezTo>
                      <a:pt x="11" y="15"/>
                      <a:pt x="14" y="13"/>
                      <a:pt x="15" y="9"/>
                    </a:cubicBezTo>
                    <a:cubicBezTo>
                      <a:pt x="15" y="5"/>
                      <a:pt x="13" y="2"/>
                      <a:pt x="9" y="1"/>
                    </a:cubicBezTo>
                    <a:cubicBezTo>
                      <a:pt x="5" y="0"/>
                      <a:pt x="1" y="3"/>
                      <a:pt x="1" y="7"/>
                    </a:cubicBezTo>
                    <a:cubicBezTo>
                      <a:pt x="0" y="11"/>
                      <a:pt x="3" y="14"/>
                      <a:pt x="7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12"/>
              <p:cNvSpPr/>
              <p:nvPr/>
            </p:nvSpPr>
            <p:spPr>
              <a:xfrm>
                <a:off x="7870862" y="6132588"/>
                <a:ext cx="53975" cy="50801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6" y="14"/>
                    </a:moveTo>
                    <a:cubicBezTo>
                      <a:pt x="7" y="15"/>
                      <a:pt x="7" y="15"/>
                      <a:pt x="8" y="15"/>
                    </a:cubicBezTo>
                    <a:cubicBezTo>
                      <a:pt x="11" y="15"/>
                      <a:pt x="14" y="13"/>
                      <a:pt x="15" y="9"/>
                    </a:cubicBezTo>
                    <a:cubicBezTo>
                      <a:pt x="16" y="5"/>
                      <a:pt x="13" y="2"/>
                      <a:pt x="10" y="1"/>
                    </a:cubicBezTo>
                    <a:cubicBezTo>
                      <a:pt x="6" y="0"/>
                      <a:pt x="2" y="2"/>
                      <a:pt x="1" y="6"/>
                    </a:cubicBezTo>
                    <a:cubicBezTo>
                      <a:pt x="0" y="10"/>
                      <a:pt x="2" y="13"/>
                      <a:pt x="6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12"/>
              <p:cNvSpPr/>
              <p:nvPr/>
            </p:nvSpPr>
            <p:spPr>
              <a:xfrm>
                <a:off x="7993100" y="6159576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6" y="15"/>
                    </a:moveTo>
                    <a:cubicBezTo>
                      <a:pt x="7" y="15"/>
                      <a:pt x="7" y="15"/>
                      <a:pt x="8" y="15"/>
                    </a:cubicBezTo>
                    <a:cubicBezTo>
                      <a:pt x="11" y="15"/>
                      <a:pt x="14" y="13"/>
                      <a:pt x="15" y="10"/>
                    </a:cubicBezTo>
                    <a:cubicBezTo>
                      <a:pt x="16" y="6"/>
                      <a:pt x="13" y="2"/>
                      <a:pt x="9" y="1"/>
                    </a:cubicBezTo>
                    <a:cubicBezTo>
                      <a:pt x="6" y="0"/>
                      <a:pt x="2" y="3"/>
                      <a:pt x="1" y="7"/>
                    </a:cubicBezTo>
                    <a:cubicBezTo>
                      <a:pt x="0" y="11"/>
                      <a:pt x="2" y="14"/>
                      <a:pt x="6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12"/>
              <p:cNvSpPr/>
              <p:nvPr/>
            </p:nvSpPr>
            <p:spPr>
              <a:xfrm>
                <a:off x="8115338" y="6186564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7" y="15"/>
                    </a:moveTo>
                    <a:cubicBezTo>
                      <a:pt x="7" y="15"/>
                      <a:pt x="7" y="15"/>
                      <a:pt x="8" y="15"/>
                    </a:cubicBezTo>
                    <a:cubicBezTo>
                      <a:pt x="11" y="15"/>
                      <a:pt x="14" y="13"/>
                      <a:pt x="15" y="9"/>
                    </a:cubicBezTo>
                    <a:cubicBezTo>
                      <a:pt x="16" y="6"/>
                      <a:pt x="13" y="2"/>
                      <a:pt x="9" y="1"/>
                    </a:cubicBezTo>
                    <a:cubicBezTo>
                      <a:pt x="5" y="0"/>
                      <a:pt x="2" y="3"/>
                      <a:pt x="1" y="7"/>
                    </a:cubicBezTo>
                    <a:cubicBezTo>
                      <a:pt x="0" y="11"/>
                      <a:pt x="3" y="14"/>
                      <a:pt x="7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12"/>
              <p:cNvSpPr/>
              <p:nvPr/>
            </p:nvSpPr>
            <p:spPr>
              <a:xfrm>
                <a:off x="9731420" y="6245302"/>
                <a:ext cx="50800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8" y="15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12" y="14"/>
                      <a:pt x="15" y="11"/>
                      <a:pt x="15" y="7"/>
                    </a:cubicBezTo>
                    <a:cubicBezTo>
                      <a:pt x="14" y="3"/>
                      <a:pt x="11" y="0"/>
                      <a:pt x="7" y="1"/>
                    </a:cubicBezTo>
                    <a:cubicBezTo>
                      <a:pt x="3" y="1"/>
                      <a:pt x="0" y="5"/>
                      <a:pt x="0" y="9"/>
                    </a:cubicBezTo>
                    <a:cubicBezTo>
                      <a:pt x="1" y="12"/>
                      <a:pt x="4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12"/>
              <p:cNvSpPr/>
              <p:nvPr/>
            </p:nvSpPr>
            <p:spPr>
              <a:xfrm>
                <a:off x="11928530" y="5418205"/>
                <a:ext cx="52388" cy="52388"/>
              </a:xfrm>
              <a:custGeom>
                <a:avLst/>
                <a:gdLst/>
                <a:ahLst/>
                <a:cxnLst/>
                <a:rect l="l" t="t" r="r" b="b"/>
                <a:pathLst>
                  <a:path w="16" h="16" extrusionOk="0">
                    <a:moveTo>
                      <a:pt x="2" y="12"/>
                    </a:moveTo>
                    <a:cubicBezTo>
                      <a:pt x="4" y="14"/>
                      <a:pt x="6" y="16"/>
                      <a:pt x="8" y="16"/>
                    </a:cubicBezTo>
                    <a:cubicBezTo>
                      <a:pt x="10" y="16"/>
                      <a:pt x="11" y="15"/>
                      <a:pt x="12" y="14"/>
                    </a:cubicBezTo>
                    <a:cubicBezTo>
                      <a:pt x="15" y="12"/>
                      <a:pt x="16" y="8"/>
                      <a:pt x="14" y="4"/>
                    </a:cubicBezTo>
                    <a:cubicBezTo>
                      <a:pt x="12" y="1"/>
                      <a:pt x="7" y="0"/>
                      <a:pt x="4" y="3"/>
                    </a:cubicBezTo>
                    <a:cubicBezTo>
                      <a:pt x="1" y="5"/>
                      <a:pt x="0" y="9"/>
                      <a:pt x="2" y="12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12"/>
              <p:cNvSpPr/>
              <p:nvPr/>
            </p:nvSpPr>
            <p:spPr>
              <a:xfrm>
                <a:off x="12030130" y="5349941"/>
                <a:ext cx="53975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10" y="15"/>
                      <a:pt x="11" y="15"/>
                      <a:pt x="12" y="14"/>
                    </a:cubicBezTo>
                    <a:cubicBezTo>
                      <a:pt x="16" y="11"/>
                      <a:pt x="16" y="7"/>
                      <a:pt x="14" y="4"/>
                    </a:cubicBezTo>
                    <a:cubicBezTo>
                      <a:pt x="12" y="1"/>
                      <a:pt x="7" y="0"/>
                      <a:pt x="4" y="2"/>
                    </a:cubicBezTo>
                    <a:cubicBezTo>
                      <a:pt x="1" y="4"/>
                      <a:pt x="0" y="9"/>
                      <a:pt x="3" y="12"/>
                    </a:cubicBezTo>
                    <a:cubicBezTo>
                      <a:pt x="4" y="14"/>
                      <a:pt x="6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12"/>
              <p:cNvSpPr/>
              <p:nvPr/>
            </p:nvSpPr>
            <p:spPr>
              <a:xfrm>
                <a:off x="12133318" y="5273740"/>
                <a:ext cx="52388" cy="52388"/>
              </a:xfrm>
              <a:custGeom>
                <a:avLst/>
                <a:gdLst/>
                <a:ahLst/>
                <a:cxnLst/>
                <a:rect l="l" t="t" r="r" b="b"/>
                <a:pathLst>
                  <a:path w="16" h="16" extrusionOk="0">
                    <a:moveTo>
                      <a:pt x="8" y="16"/>
                    </a:moveTo>
                    <a:cubicBezTo>
                      <a:pt x="9" y="16"/>
                      <a:pt x="11" y="15"/>
                      <a:pt x="12" y="14"/>
                    </a:cubicBezTo>
                    <a:cubicBezTo>
                      <a:pt x="15" y="12"/>
                      <a:pt x="16" y="7"/>
                      <a:pt x="14" y="4"/>
                    </a:cubicBezTo>
                    <a:cubicBezTo>
                      <a:pt x="11" y="1"/>
                      <a:pt x="7" y="0"/>
                      <a:pt x="4" y="3"/>
                    </a:cubicBezTo>
                    <a:cubicBezTo>
                      <a:pt x="0" y="5"/>
                      <a:pt x="0" y="10"/>
                      <a:pt x="2" y="13"/>
                    </a:cubicBezTo>
                    <a:cubicBezTo>
                      <a:pt x="4" y="15"/>
                      <a:pt x="6" y="16"/>
                      <a:pt x="8" y="16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12"/>
              <p:cNvSpPr/>
              <p:nvPr/>
            </p:nvSpPr>
            <p:spPr>
              <a:xfrm>
                <a:off x="11823754" y="5488055"/>
                <a:ext cx="5556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7" h="15" extrusionOk="0">
                    <a:moveTo>
                      <a:pt x="5" y="2"/>
                    </a:moveTo>
                    <a:cubicBezTo>
                      <a:pt x="1" y="4"/>
                      <a:pt x="0" y="9"/>
                      <a:pt x="3" y="12"/>
                    </a:cubicBezTo>
                    <a:cubicBezTo>
                      <a:pt x="4" y="14"/>
                      <a:pt x="6" y="15"/>
                      <a:pt x="9" y="15"/>
                    </a:cubicBezTo>
                    <a:cubicBezTo>
                      <a:pt x="10" y="15"/>
                      <a:pt x="11" y="15"/>
                      <a:pt x="12" y="14"/>
                    </a:cubicBezTo>
                    <a:cubicBezTo>
                      <a:pt x="16" y="12"/>
                      <a:pt x="17" y="8"/>
                      <a:pt x="15" y="4"/>
                    </a:cubicBezTo>
                    <a:cubicBezTo>
                      <a:pt x="12" y="1"/>
                      <a:pt x="8" y="0"/>
                      <a:pt x="5" y="2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12"/>
              <p:cNvSpPr/>
              <p:nvPr/>
            </p:nvSpPr>
            <p:spPr>
              <a:xfrm>
                <a:off x="11717391" y="5553144"/>
                <a:ext cx="57150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7" h="15" extrusionOk="0">
                    <a:moveTo>
                      <a:pt x="5" y="2"/>
                    </a:moveTo>
                    <a:cubicBezTo>
                      <a:pt x="1" y="4"/>
                      <a:pt x="0" y="9"/>
                      <a:pt x="2" y="12"/>
                    </a:cubicBezTo>
                    <a:cubicBezTo>
                      <a:pt x="4" y="14"/>
                      <a:pt x="6" y="15"/>
                      <a:pt x="8" y="15"/>
                    </a:cubicBezTo>
                    <a:cubicBezTo>
                      <a:pt x="10" y="15"/>
                      <a:pt x="11" y="15"/>
                      <a:pt x="12" y="14"/>
                    </a:cubicBezTo>
                    <a:cubicBezTo>
                      <a:pt x="15" y="12"/>
                      <a:pt x="17" y="8"/>
                      <a:pt x="14" y="5"/>
                    </a:cubicBezTo>
                    <a:cubicBezTo>
                      <a:pt x="12" y="1"/>
                      <a:pt x="8" y="0"/>
                      <a:pt x="5" y="2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12"/>
              <p:cNvSpPr/>
              <p:nvPr/>
            </p:nvSpPr>
            <p:spPr>
              <a:xfrm>
                <a:off x="11503078" y="5678558"/>
                <a:ext cx="53975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4" y="2"/>
                    </a:moveTo>
                    <a:cubicBezTo>
                      <a:pt x="1" y="3"/>
                      <a:pt x="0" y="8"/>
                      <a:pt x="1" y="11"/>
                    </a:cubicBezTo>
                    <a:cubicBezTo>
                      <a:pt x="3" y="14"/>
                      <a:pt x="5" y="15"/>
                      <a:pt x="8" y="15"/>
                    </a:cubicBezTo>
                    <a:cubicBezTo>
                      <a:pt x="9" y="15"/>
                      <a:pt x="10" y="15"/>
                      <a:pt x="11" y="14"/>
                    </a:cubicBezTo>
                    <a:cubicBezTo>
                      <a:pt x="15" y="12"/>
                      <a:pt x="16" y="8"/>
                      <a:pt x="14" y="4"/>
                    </a:cubicBezTo>
                    <a:cubicBezTo>
                      <a:pt x="12" y="1"/>
                      <a:pt x="8" y="0"/>
                      <a:pt x="4" y="2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12"/>
              <p:cNvSpPr/>
              <p:nvPr/>
            </p:nvSpPr>
            <p:spPr>
              <a:xfrm>
                <a:off x="11052226" y="5892873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6" y="1"/>
                    </a:moveTo>
                    <a:cubicBezTo>
                      <a:pt x="2" y="3"/>
                      <a:pt x="0" y="7"/>
                      <a:pt x="2" y="11"/>
                    </a:cubicBezTo>
                    <a:cubicBezTo>
                      <a:pt x="3" y="13"/>
                      <a:pt x="6" y="15"/>
                      <a:pt x="8" y="15"/>
                    </a:cubicBezTo>
                    <a:cubicBezTo>
                      <a:pt x="9" y="15"/>
                      <a:pt x="10" y="15"/>
                      <a:pt x="11" y="15"/>
                    </a:cubicBezTo>
                    <a:cubicBezTo>
                      <a:pt x="15" y="13"/>
                      <a:pt x="16" y="9"/>
                      <a:pt x="15" y="5"/>
                    </a:cubicBezTo>
                    <a:cubicBezTo>
                      <a:pt x="13" y="2"/>
                      <a:pt x="9" y="0"/>
                      <a:pt x="6" y="1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12"/>
              <p:cNvSpPr/>
              <p:nvPr/>
            </p:nvSpPr>
            <p:spPr>
              <a:xfrm>
                <a:off x="11168114" y="5843660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5" y="2"/>
                    </a:moveTo>
                    <a:cubicBezTo>
                      <a:pt x="2" y="3"/>
                      <a:pt x="0" y="7"/>
                      <a:pt x="2" y="11"/>
                    </a:cubicBezTo>
                    <a:cubicBezTo>
                      <a:pt x="3" y="14"/>
                      <a:pt x="5" y="15"/>
                      <a:pt x="8" y="15"/>
                    </a:cubicBezTo>
                    <a:cubicBezTo>
                      <a:pt x="9" y="15"/>
                      <a:pt x="10" y="15"/>
                      <a:pt x="11" y="15"/>
                    </a:cubicBezTo>
                    <a:cubicBezTo>
                      <a:pt x="15" y="13"/>
                      <a:pt x="16" y="9"/>
                      <a:pt x="15" y="5"/>
                    </a:cubicBezTo>
                    <a:cubicBezTo>
                      <a:pt x="13" y="2"/>
                      <a:pt x="9" y="0"/>
                      <a:pt x="5" y="2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12"/>
              <p:cNvSpPr/>
              <p:nvPr/>
            </p:nvSpPr>
            <p:spPr>
              <a:xfrm>
                <a:off x="10937926" y="5938911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6" y="2"/>
                    </a:moveTo>
                    <a:cubicBezTo>
                      <a:pt x="2" y="3"/>
                      <a:pt x="0" y="7"/>
                      <a:pt x="2" y="11"/>
                    </a:cubicBezTo>
                    <a:cubicBezTo>
                      <a:pt x="3" y="14"/>
                      <a:pt x="5" y="15"/>
                      <a:pt x="8" y="15"/>
                    </a:cubicBezTo>
                    <a:cubicBezTo>
                      <a:pt x="9" y="15"/>
                      <a:pt x="10" y="15"/>
                      <a:pt x="11" y="15"/>
                    </a:cubicBezTo>
                    <a:cubicBezTo>
                      <a:pt x="15" y="13"/>
                      <a:pt x="16" y="9"/>
                      <a:pt x="15" y="6"/>
                    </a:cubicBezTo>
                    <a:cubicBezTo>
                      <a:pt x="13" y="2"/>
                      <a:pt x="9" y="0"/>
                      <a:pt x="6" y="2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12"/>
              <p:cNvSpPr/>
              <p:nvPr/>
            </p:nvSpPr>
            <p:spPr>
              <a:xfrm>
                <a:off x="11391953" y="5734121"/>
                <a:ext cx="52388" cy="53976"/>
              </a:xfrm>
              <a:custGeom>
                <a:avLst/>
                <a:gdLst/>
                <a:ahLst/>
                <a:cxnLst/>
                <a:rect l="l" t="t" r="r" b="b"/>
                <a:pathLst>
                  <a:path w="16" h="16" extrusionOk="0">
                    <a:moveTo>
                      <a:pt x="5" y="2"/>
                    </a:moveTo>
                    <a:cubicBezTo>
                      <a:pt x="2" y="4"/>
                      <a:pt x="0" y="8"/>
                      <a:pt x="2" y="12"/>
                    </a:cubicBezTo>
                    <a:cubicBezTo>
                      <a:pt x="3" y="14"/>
                      <a:pt x="6" y="16"/>
                      <a:pt x="8" y="16"/>
                    </a:cubicBezTo>
                    <a:cubicBezTo>
                      <a:pt x="9" y="16"/>
                      <a:pt x="10" y="15"/>
                      <a:pt x="11" y="15"/>
                    </a:cubicBezTo>
                    <a:cubicBezTo>
                      <a:pt x="15" y="13"/>
                      <a:pt x="16" y="9"/>
                      <a:pt x="15" y="5"/>
                    </a:cubicBezTo>
                    <a:cubicBezTo>
                      <a:pt x="13" y="2"/>
                      <a:pt x="9" y="0"/>
                      <a:pt x="5" y="2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12"/>
              <p:cNvSpPr/>
              <p:nvPr/>
            </p:nvSpPr>
            <p:spPr>
              <a:xfrm>
                <a:off x="11279240" y="5791271"/>
                <a:ext cx="53975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5" y="2"/>
                    </a:moveTo>
                    <a:cubicBezTo>
                      <a:pt x="2" y="3"/>
                      <a:pt x="0" y="8"/>
                      <a:pt x="2" y="11"/>
                    </a:cubicBezTo>
                    <a:cubicBezTo>
                      <a:pt x="3" y="14"/>
                      <a:pt x="6" y="15"/>
                      <a:pt x="8" y="15"/>
                    </a:cubicBezTo>
                    <a:cubicBezTo>
                      <a:pt x="9" y="15"/>
                      <a:pt x="10" y="15"/>
                      <a:pt x="11" y="15"/>
                    </a:cubicBezTo>
                    <a:cubicBezTo>
                      <a:pt x="15" y="13"/>
                      <a:pt x="16" y="9"/>
                      <a:pt x="15" y="5"/>
                    </a:cubicBezTo>
                    <a:cubicBezTo>
                      <a:pt x="13" y="2"/>
                      <a:pt x="9" y="0"/>
                      <a:pt x="5" y="2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12"/>
              <p:cNvSpPr/>
              <p:nvPr/>
            </p:nvSpPr>
            <p:spPr>
              <a:xfrm>
                <a:off x="11612616" y="5616644"/>
                <a:ext cx="52388" cy="52388"/>
              </a:xfrm>
              <a:custGeom>
                <a:avLst/>
                <a:gdLst/>
                <a:ahLst/>
                <a:cxnLst/>
                <a:rect l="l" t="t" r="r" b="b"/>
                <a:pathLst>
                  <a:path w="16" h="16" extrusionOk="0">
                    <a:moveTo>
                      <a:pt x="4" y="2"/>
                    </a:moveTo>
                    <a:cubicBezTo>
                      <a:pt x="1" y="4"/>
                      <a:pt x="0" y="9"/>
                      <a:pt x="2" y="12"/>
                    </a:cubicBezTo>
                    <a:cubicBezTo>
                      <a:pt x="3" y="14"/>
                      <a:pt x="5" y="16"/>
                      <a:pt x="8" y="16"/>
                    </a:cubicBezTo>
                    <a:cubicBezTo>
                      <a:pt x="9" y="16"/>
                      <a:pt x="10" y="15"/>
                      <a:pt x="11" y="15"/>
                    </a:cubicBezTo>
                    <a:cubicBezTo>
                      <a:pt x="15" y="13"/>
                      <a:pt x="16" y="8"/>
                      <a:pt x="14" y="5"/>
                    </a:cubicBezTo>
                    <a:cubicBezTo>
                      <a:pt x="12" y="1"/>
                      <a:pt x="8" y="0"/>
                      <a:pt x="4" y="2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12"/>
              <p:cNvSpPr/>
              <p:nvPr/>
            </p:nvSpPr>
            <p:spPr>
              <a:xfrm>
                <a:off x="6383369" y="5491230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4" y="14"/>
                    </a:moveTo>
                    <a:cubicBezTo>
                      <a:pt x="6" y="14"/>
                      <a:pt x="7" y="15"/>
                      <a:pt x="8" y="15"/>
                    </a:cubicBezTo>
                    <a:cubicBezTo>
                      <a:pt x="11" y="15"/>
                      <a:pt x="13" y="14"/>
                      <a:pt x="14" y="11"/>
                    </a:cubicBezTo>
                    <a:cubicBezTo>
                      <a:pt x="16" y="8"/>
                      <a:pt x="15" y="4"/>
                      <a:pt x="12" y="2"/>
                    </a:cubicBezTo>
                    <a:cubicBezTo>
                      <a:pt x="9" y="0"/>
                      <a:pt x="4" y="1"/>
                      <a:pt x="2" y="4"/>
                    </a:cubicBezTo>
                    <a:cubicBezTo>
                      <a:pt x="0" y="7"/>
                      <a:pt x="1" y="12"/>
                      <a:pt x="4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12"/>
              <p:cNvSpPr/>
              <p:nvPr/>
            </p:nvSpPr>
            <p:spPr>
              <a:xfrm>
                <a:off x="4057671" y="931877"/>
                <a:ext cx="49213" cy="46038"/>
              </a:xfrm>
              <a:custGeom>
                <a:avLst/>
                <a:gdLst/>
                <a:ahLst/>
                <a:cxnLst/>
                <a:rect l="l" t="t" r="r" b="b"/>
                <a:pathLst>
                  <a:path w="15" h="14" extrusionOk="0">
                    <a:moveTo>
                      <a:pt x="7" y="14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11" y="14"/>
                      <a:pt x="14" y="12"/>
                      <a:pt x="14" y="8"/>
                    </a:cubicBezTo>
                    <a:cubicBezTo>
                      <a:pt x="15" y="4"/>
                      <a:pt x="12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12"/>
              <p:cNvSpPr/>
              <p:nvPr/>
            </p:nvSpPr>
            <p:spPr>
              <a:xfrm>
                <a:off x="4051321" y="1057290"/>
                <a:ext cx="49213" cy="46038"/>
              </a:xfrm>
              <a:custGeom>
                <a:avLst/>
                <a:gdLst/>
                <a:ahLst/>
                <a:cxnLst/>
                <a:rect l="l" t="t" r="r" b="b"/>
                <a:pathLst>
                  <a:path w="15" h="14" extrusionOk="0">
                    <a:moveTo>
                      <a:pt x="7" y="14"/>
                    </a:moveTo>
                    <a:cubicBezTo>
                      <a:pt x="7" y="14"/>
                      <a:pt x="8" y="14"/>
                      <a:pt x="8" y="14"/>
                    </a:cubicBezTo>
                    <a:cubicBezTo>
                      <a:pt x="11" y="14"/>
                      <a:pt x="15" y="11"/>
                      <a:pt x="15" y="7"/>
                    </a:cubicBezTo>
                    <a:cubicBezTo>
                      <a:pt x="15" y="4"/>
                      <a:pt x="12" y="0"/>
                      <a:pt x="8" y="0"/>
                    </a:cubicBezTo>
                    <a:cubicBezTo>
                      <a:pt x="4" y="0"/>
                      <a:pt x="1" y="3"/>
                      <a:pt x="1" y="7"/>
                    </a:cubicBezTo>
                    <a:cubicBezTo>
                      <a:pt x="0" y="11"/>
                      <a:pt x="3" y="14"/>
                      <a:pt x="7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12"/>
              <p:cNvSpPr/>
              <p:nvPr/>
            </p:nvSpPr>
            <p:spPr>
              <a:xfrm>
                <a:off x="4051321" y="1182704"/>
                <a:ext cx="46038" cy="46038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7" y="14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11" y="14"/>
                      <a:pt x="14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12"/>
              <p:cNvSpPr/>
              <p:nvPr/>
            </p:nvSpPr>
            <p:spPr>
              <a:xfrm>
                <a:off x="4078309" y="682636"/>
                <a:ext cx="4921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7" y="15"/>
                    </a:moveTo>
                    <a:cubicBezTo>
                      <a:pt x="7" y="15"/>
                      <a:pt x="7" y="15"/>
                      <a:pt x="8" y="15"/>
                    </a:cubicBezTo>
                    <a:cubicBezTo>
                      <a:pt x="11" y="15"/>
                      <a:pt x="14" y="12"/>
                      <a:pt x="15" y="8"/>
                    </a:cubicBezTo>
                    <a:cubicBezTo>
                      <a:pt x="15" y="5"/>
                      <a:pt x="12" y="1"/>
                      <a:pt x="8" y="1"/>
                    </a:cubicBezTo>
                    <a:cubicBezTo>
                      <a:pt x="4" y="0"/>
                      <a:pt x="1" y="3"/>
                      <a:pt x="0" y="7"/>
                    </a:cubicBezTo>
                    <a:cubicBezTo>
                      <a:pt x="0" y="11"/>
                      <a:pt x="3" y="14"/>
                      <a:pt x="7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12"/>
              <p:cNvSpPr/>
              <p:nvPr/>
            </p:nvSpPr>
            <p:spPr>
              <a:xfrm>
                <a:off x="4291035" y="2779748"/>
                <a:ext cx="50800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1" y="10"/>
                    </a:moveTo>
                    <a:cubicBezTo>
                      <a:pt x="2" y="13"/>
                      <a:pt x="4" y="15"/>
                      <a:pt x="7" y="15"/>
                    </a:cubicBezTo>
                    <a:cubicBezTo>
                      <a:pt x="8" y="15"/>
                      <a:pt x="9" y="14"/>
                      <a:pt x="10" y="14"/>
                    </a:cubicBezTo>
                    <a:cubicBezTo>
                      <a:pt x="13" y="13"/>
                      <a:pt x="15" y="9"/>
                      <a:pt x="14" y="5"/>
                    </a:cubicBezTo>
                    <a:cubicBezTo>
                      <a:pt x="13" y="2"/>
                      <a:pt x="9" y="0"/>
                      <a:pt x="5" y="1"/>
                    </a:cubicBezTo>
                    <a:cubicBezTo>
                      <a:pt x="2" y="2"/>
                      <a:pt x="0" y="6"/>
                      <a:pt x="1" y="10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12"/>
              <p:cNvSpPr/>
              <p:nvPr/>
            </p:nvSpPr>
            <p:spPr>
              <a:xfrm>
                <a:off x="4067196" y="1679598"/>
                <a:ext cx="50800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8" y="15"/>
                    </a:moveTo>
                    <a:cubicBezTo>
                      <a:pt x="12" y="14"/>
                      <a:pt x="15" y="11"/>
                      <a:pt x="15" y="7"/>
                    </a:cubicBezTo>
                    <a:cubicBezTo>
                      <a:pt x="15" y="3"/>
                      <a:pt x="11" y="0"/>
                      <a:pt x="7" y="1"/>
                    </a:cubicBezTo>
                    <a:cubicBezTo>
                      <a:pt x="3" y="1"/>
                      <a:pt x="0" y="4"/>
                      <a:pt x="1" y="8"/>
                    </a:cubicBezTo>
                    <a:cubicBezTo>
                      <a:pt x="1" y="12"/>
                      <a:pt x="4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12"/>
              <p:cNvSpPr/>
              <p:nvPr/>
            </p:nvSpPr>
            <p:spPr>
              <a:xfrm>
                <a:off x="4252934" y="2657509"/>
                <a:ext cx="52388" cy="50801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1" y="10"/>
                    </a:moveTo>
                    <a:cubicBezTo>
                      <a:pt x="2" y="13"/>
                      <a:pt x="5" y="15"/>
                      <a:pt x="8" y="15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4" y="14"/>
                      <a:pt x="16" y="10"/>
                      <a:pt x="15" y="6"/>
                    </a:cubicBezTo>
                    <a:cubicBezTo>
                      <a:pt x="14" y="2"/>
                      <a:pt x="10" y="0"/>
                      <a:pt x="6" y="1"/>
                    </a:cubicBezTo>
                    <a:cubicBezTo>
                      <a:pt x="3" y="3"/>
                      <a:pt x="0" y="7"/>
                      <a:pt x="1" y="10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12"/>
              <p:cNvSpPr/>
              <p:nvPr/>
            </p:nvSpPr>
            <p:spPr>
              <a:xfrm>
                <a:off x="6705632" y="5678558"/>
                <a:ext cx="55563" cy="52388"/>
              </a:xfrm>
              <a:custGeom>
                <a:avLst/>
                <a:gdLst/>
                <a:ahLst/>
                <a:cxnLst/>
                <a:rect l="l" t="t" r="r" b="b"/>
                <a:pathLst>
                  <a:path w="17" h="16" extrusionOk="0">
                    <a:moveTo>
                      <a:pt x="5" y="15"/>
                    </a:moveTo>
                    <a:cubicBezTo>
                      <a:pt x="6" y="15"/>
                      <a:pt x="7" y="16"/>
                      <a:pt x="8" y="16"/>
                    </a:cubicBezTo>
                    <a:cubicBezTo>
                      <a:pt x="11" y="16"/>
                      <a:pt x="13" y="14"/>
                      <a:pt x="15" y="12"/>
                    </a:cubicBezTo>
                    <a:cubicBezTo>
                      <a:pt x="17" y="8"/>
                      <a:pt x="15" y="4"/>
                      <a:pt x="12" y="2"/>
                    </a:cubicBezTo>
                    <a:cubicBezTo>
                      <a:pt x="8" y="0"/>
                      <a:pt x="4" y="2"/>
                      <a:pt x="2" y="5"/>
                    </a:cubicBezTo>
                    <a:cubicBezTo>
                      <a:pt x="0" y="8"/>
                      <a:pt x="2" y="13"/>
                      <a:pt x="5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12"/>
              <p:cNvSpPr/>
              <p:nvPr/>
            </p:nvSpPr>
            <p:spPr>
              <a:xfrm>
                <a:off x="4060846" y="1557359"/>
                <a:ext cx="46038" cy="46038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7" y="14"/>
                    </a:moveTo>
                    <a:cubicBezTo>
                      <a:pt x="11" y="14"/>
                      <a:pt x="14" y="10"/>
                      <a:pt x="14" y="6"/>
                    </a:cubicBezTo>
                    <a:cubicBezTo>
                      <a:pt x="14" y="2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12"/>
              <p:cNvSpPr/>
              <p:nvPr/>
            </p:nvSpPr>
            <p:spPr>
              <a:xfrm>
                <a:off x="4051321" y="1308118"/>
                <a:ext cx="46038" cy="46038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7" y="14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11" y="14"/>
                      <a:pt x="14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12"/>
              <p:cNvSpPr/>
              <p:nvPr/>
            </p:nvSpPr>
            <p:spPr>
              <a:xfrm>
                <a:off x="4054496" y="1433532"/>
                <a:ext cx="46038" cy="46038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7" y="14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11" y="14"/>
                      <a:pt x="14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12"/>
              <p:cNvSpPr/>
              <p:nvPr/>
            </p:nvSpPr>
            <p:spPr>
              <a:xfrm>
                <a:off x="4110059" y="434983"/>
                <a:ext cx="4921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6" y="15"/>
                    </a:moveTo>
                    <a:cubicBezTo>
                      <a:pt x="7" y="15"/>
                      <a:pt x="7" y="15"/>
                      <a:pt x="8" y="15"/>
                    </a:cubicBezTo>
                    <a:cubicBezTo>
                      <a:pt x="11" y="15"/>
                      <a:pt x="14" y="12"/>
                      <a:pt x="15" y="9"/>
                    </a:cubicBezTo>
                    <a:cubicBezTo>
                      <a:pt x="15" y="5"/>
                      <a:pt x="12" y="1"/>
                      <a:pt x="9" y="0"/>
                    </a:cubicBezTo>
                    <a:cubicBezTo>
                      <a:pt x="5" y="0"/>
                      <a:pt x="1" y="3"/>
                      <a:pt x="0" y="6"/>
                    </a:cubicBezTo>
                    <a:cubicBezTo>
                      <a:pt x="0" y="10"/>
                      <a:pt x="3" y="14"/>
                      <a:pt x="6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12"/>
              <p:cNvSpPr/>
              <p:nvPr/>
            </p:nvSpPr>
            <p:spPr>
              <a:xfrm>
                <a:off x="4094184" y="560397"/>
                <a:ext cx="49213" cy="46038"/>
              </a:xfrm>
              <a:custGeom>
                <a:avLst/>
                <a:gdLst/>
                <a:ahLst/>
                <a:cxnLst/>
                <a:rect l="l" t="t" r="r" b="b"/>
                <a:pathLst>
                  <a:path w="15" h="14" extrusionOk="0">
                    <a:moveTo>
                      <a:pt x="6" y="14"/>
                    </a:moveTo>
                    <a:cubicBezTo>
                      <a:pt x="6" y="14"/>
                      <a:pt x="7" y="14"/>
                      <a:pt x="7" y="14"/>
                    </a:cubicBezTo>
                    <a:cubicBezTo>
                      <a:pt x="11" y="14"/>
                      <a:pt x="14" y="12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4"/>
                      <a:pt x="12" y="1"/>
                      <a:pt x="8" y="0"/>
                    </a:cubicBezTo>
                    <a:cubicBezTo>
                      <a:pt x="4" y="0"/>
                      <a:pt x="1" y="2"/>
                      <a:pt x="0" y="6"/>
                    </a:cubicBezTo>
                    <a:cubicBezTo>
                      <a:pt x="0" y="10"/>
                      <a:pt x="2" y="14"/>
                      <a:pt x="6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12"/>
              <p:cNvSpPr/>
              <p:nvPr/>
            </p:nvSpPr>
            <p:spPr>
              <a:xfrm>
                <a:off x="4130696" y="309569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7" y="15"/>
                    </a:moveTo>
                    <a:cubicBezTo>
                      <a:pt x="7" y="15"/>
                      <a:pt x="7" y="15"/>
                      <a:pt x="8" y="15"/>
                    </a:cubicBezTo>
                    <a:cubicBezTo>
                      <a:pt x="11" y="15"/>
                      <a:pt x="14" y="13"/>
                      <a:pt x="15" y="9"/>
                    </a:cubicBezTo>
                    <a:cubicBezTo>
                      <a:pt x="16" y="6"/>
                      <a:pt x="13" y="2"/>
                      <a:pt x="9" y="1"/>
                    </a:cubicBezTo>
                    <a:cubicBezTo>
                      <a:pt x="5" y="0"/>
                      <a:pt x="2" y="3"/>
                      <a:pt x="1" y="7"/>
                    </a:cubicBezTo>
                    <a:cubicBezTo>
                      <a:pt x="0" y="11"/>
                      <a:pt x="3" y="14"/>
                      <a:pt x="7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12"/>
              <p:cNvSpPr/>
              <p:nvPr/>
            </p:nvSpPr>
            <p:spPr>
              <a:xfrm>
                <a:off x="4183084" y="65091"/>
                <a:ext cx="49213" cy="50801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6" y="15"/>
                    </a:moveTo>
                    <a:cubicBezTo>
                      <a:pt x="6" y="15"/>
                      <a:pt x="7" y="15"/>
                      <a:pt x="7" y="15"/>
                    </a:cubicBezTo>
                    <a:cubicBezTo>
                      <a:pt x="11" y="15"/>
                      <a:pt x="14" y="13"/>
                      <a:pt x="14" y="9"/>
                    </a:cubicBezTo>
                    <a:cubicBezTo>
                      <a:pt x="15" y="6"/>
                      <a:pt x="13" y="2"/>
                      <a:pt x="9" y="1"/>
                    </a:cubicBezTo>
                    <a:cubicBezTo>
                      <a:pt x="5" y="0"/>
                      <a:pt x="1" y="2"/>
                      <a:pt x="0" y="6"/>
                    </a:cubicBezTo>
                    <a:cubicBezTo>
                      <a:pt x="0" y="10"/>
                      <a:pt x="2" y="14"/>
                      <a:pt x="6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12"/>
              <p:cNvSpPr/>
              <p:nvPr/>
            </p:nvSpPr>
            <p:spPr>
              <a:xfrm>
                <a:off x="4152921" y="187330"/>
                <a:ext cx="53975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7" y="15"/>
                    </a:moveTo>
                    <a:cubicBezTo>
                      <a:pt x="7" y="15"/>
                      <a:pt x="8" y="15"/>
                      <a:pt x="8" y="15"/>
                    </a:cubicBezTo>
                    <a:cubicBezTo>
                      <a:pt x="11" y="15"/>
                      <a:pt x="14" y="13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5"/>
                      <a:pt x="13" y="2"/>
                      <a:pt x="10" y="1"/>
                    </a:cubicBezTo>
                    <a:cubicBezTo>
                      <a:pt x="6" y="0"/>
                      <a:pt x="2" y="3"/>
                      <a:pt x="1" y="6"/>
                    </a:cubicBezTo>
                    <a:cubicBezTo>
                      <a:pt x="0" y="10"/>
                      <a:pt x="3" y="14"/>
                      <a:pt x="7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12"/>
              <p:cNvSpPr/>
              <p:nvPr/>
            </p:nvSpPr>
            <p:spPr>
              <a:xfrm>
                <a:off x="4081484" y="1805012"/>
                <a:ext cx="4921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8" y="14"/>
                    </a:moveTo>
                    <a:cubicBezTo>
                      <a:pt x="12" y="14"/>
                      <a:pt x="15" y="10"/>
                      <a:pt x="15" y="7"/>
                    </a:cubicBezTo>
                    <a:cubicBezTo>
                      <a:pt x="14" y="3"/>
                      <a:pt x="11" y="0"/>
                      <a:pt x="7" y="0"/>
                    </a:cubicBezTo>
                    <a:cubicBezTo>
                      <a:pt x="3" y="1"/>
                      <a:pt x="0" y="4"/>
                      <a:pt x="1" y="8"/>
                    </a:cubicBezTo>
                    <a:cubicBezTo>
                      <a:pt x="1" y="12"/>
                      <a:pt x="4" y="15"/>
                      <a:pt x="8" y="15"/>
                    </a:cubicBezTo>
                    <a:cubicBezTo>
                      <a:pt x="8" y="15"/>
                      <a:pt x="8" y="15"/>
                      <a:pt x="8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12"/>
              <p:cNvSpPr/>
              <p:nvPr/>
            </p:nvSpPr>
            <p:spPr>
              <a:xfrm>
                <a:off x="4189434" y="2417794"/>
                <a:ext cx="4921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6" y="1"/>
                    </a:moveTo>
                    <a:cubicBezTo>
                      <a:pt x="2" y="2"/>
                      <a:pt x="0" y="6"/>
                      <a:pt x="1" y="10"/>
                    </a:cubicBezTo>
                    <a:cubicBezTo>
                      <a:pt x="2" y="13"/>
                      <a:pt x="4" y="15"/>
                      <a:pt x="8" y="15"/>
                    </a:cubicBezTo>
                    <a:cubicBezTo>
                      <a:pt x="8" y="15"/>
                      <a:pt x="9" y="15"/>
                      <a:pt x="9" y="15"/>
                    </a:cubicBezTo>
                    <a:cubicBezTo>
                      <a:pt x="13" y="14"/>
                      <a:pt x="15" y="10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3"/>
                      <a:pt x="10" y="0"/>
                      <a:pt x="6" y="1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12"/>
              <p:cNvSpPr/>
              <p:nvPr/>
            </p:nvSpPr>
            <p:spPr>
              <a:xfrm>
                <a:off x="4159271" y="2295555"/>
                <a:ext cx="53975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15" y="7"/>
                    </a:moveTo>
                    <a:cubicBezTo>
                      <a:pt x="14" y="3"/>
                      <a:pt x="11" y="0"/>
                      <a:pt x="7" y="1"/>
                    </a:cubicBezTo>
                    <a:cubicBezTo>
                      <a:pt x="3" y="2"/>
                      <a:pt x="0" y="6"/>
                      <a:pt x="1" y="10"/>
                    </a:cubicBezTo>
                    <a:cubicBezTo>
                      <a:pt x="2" y="13"/>
                      <a:pt x="5" y="15"/>
                      <a:pt x="8" y="15"/>
                    </a:cubicBezTo>
                    <a:cubicBezTo>
                      <a:pt x="9" y="15"/>
                      <a:pt x="9" y="15"/>
                      <a:pt x="10" y="15"/>
                    </a:cubicBezTo>
                    <a:cubicBezTo>
                      <a:pt x="14" y="14"/>
                      <a:pt x="16" y="10"/>
                      <a:pt x="15" y="7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12"/>
              <p:cNvSpPr/>
              <p:nvPr/>
            </p:nvSpPr>
            <p:spPr>
              <a:xfrm>
                <a:off x="4097359" y="1927251"/>
                <a:ext cx="4921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8" y="15"/>
                    </a:moveTo>
                    <a:cubicBezTo>
                      <a:pt x="12" y="15"/>
                      <a:pt x="15" y="11"/>
                      <a:pt x="14" y="7"/>
                    </a:cubicBezTo>
                    <a:cubicBezTo>
                      <a:pt x="14" y="3"/>
                      <a:pt x="10" y="0"/>
                      <a:pt x="6" y="1"/>
                    </a:cubicBezTo>
                    <a:cubicBezTo>
                      <a:pt x="3" y="2"/>
                      <a:pt x="0" y="5"/>
                      <a:pt x="0" y="9"/>
                    </a:cubicBezTo>
                    <a:cubicBezTo>
                      <a:pt x="1" y="13"/>
                      <a:pt x="4" y="15"/>
                      <a:pt x="7" y="15"/>
                    </a:cubicBezTo>
                    <a:cubicBezTo>
                      <a:pt x="8" y="15"/>
                      <a:pt x="8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12"/>
              <p:cNvSpPr/>
              <p:nvPr/>
            </p:nvSpPr>
            <p:spPr>
              <a:xfrm>
                <a:off x="4219597" y="2540033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1" y="10"/>
                    </a:moveTo>
                    <a:cubicBezTo>
                      <a:pt x="2" y="13"/>
                      <a:pt x="5" y="15"/>
                      <a:pt x="8" y="15"/>
                    </a:cubicBezTo>
                    <a:cubicBezTo>
                      <a:pt x="9" y="15"/>
                      <a:pt x="9" y="15"/>
                      <a:pt x="10" y="15"/>
                    </a:cubicBezTo>
                    <a:cubicBezTo>
                      <a:pt x="14" y="14"/>
                      <a:pt x="16" y="10"/>
                      <a:pt x="15" y="6"/>
                    </a:cubicBezTo>
                    <a:cubicBezTo>
                      <a:pt x="14" y="2"/>
                      <a:pt x="10" y="0"/>
                      <a:pt x="6" y="1"/>
                    </a:cubicBezTo>
                    <a:cubicBezTo>
                      <a:pt x="2" y="2"/>
                      <a:pt x="0" y="6"/>
                      <a:pt x="1" y="10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12"/>
              <p:cNvSpPr/>
              <p:nvPr/>
            </p:nvSpPr>
            <p:spPr>
              <a:xfrm>
                <a:off x="4137046" y="2173316"/>
                <a:ext cx="49213" cy="50801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15" y="7"/>
                    </a:moveTo>
                    <a:cubicBezTo>
                      <a:pt x="14" y="3"/>
                      <a:pt x="10" y="0"/>
                      <a:pt x="6" y="1"/>
                    </a:cubicBezTo>
                    <a:cubicBezTo>
                      <a:pt x="2" y="2"/>
                      <a:pt x="0" y="5"/>
                      <a:pt x="1" y="9"/>
                    </a:cubicBezTo>
                    <a:cubicBezTo>
                      <a:pt x="1" y="13"/>
                      <a:pt x="4" y="15"/>
                      <a:pt x="8" y="15"/>
                    </a:cubicBezTo>
                    <a:cubicBezTo>
                      <a:pt x="8" y="15"/>
                      <a:pt x="9" y="15"/>
                      <a:pt x="9" y="15"/>
                    </a:cubicBezTo>
                    <a:cubicBezTo>
                      <a:pt x="13" y="14"/>
                      <a:pt x="15" y="10"/>
                      <a:pt x="15" y="7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12"/>
              <p:cNvSpPr/>
              <p:nvPr/>
            </p:nvSpPr>
            <p:spPr>
              <a:xfrm>
                <a:off x="4113234" y="2052665"/>
                <a:ext cx="53975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9" y="15"/>
                    </a:moveTo>
                    <a:cubicBezTo>
                      <a:pt x="13" y="14"/>
                      <a:pt x="16" y="10"/>
                      <a:pt x="15" y="6"/>
                    </a:cubicBezTo>
                    <a:cubicBezTo>
                      <a:pt x="14" y="2"/>
                      <a:pt x="11" y="0"/>
                      <a:pt x="7" y="0"/>
                    </a:cubicBezTo>
                    <a:cubicBezTo>
                      <a:pt x="3" y="1"/>
                      <a:pt x="0" y="5"/>
                      <a:pt x="1" y="9"/>
                    </a:cubicBezTo>
                    <a:cubicBezTo>
                      <a:pt x="2" y="12"/>
                      <a:pt x="5" y="15"/>
                      <a:pt x="8" y="15"/>
                    </a:cubicBezTo>
                    <a:cubicBezTo>
                      <a:pt x="8" y="15"/>
                      <a:pt x="9" y="15"/>
                      <a:pt x="9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12"/>
              <p:cNvSpPr/>
              <p:nvPr/>
            </p:nvSpPr>
            <p:spPr>
              <a:xfrm>
                <a:off x="4949850" y="4114852"/>
                <a:ext cx="57150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7" h="15" extrusionOk="0">
                    <a:moveTo>
                      <a:pt x="9" y="15"/>
                    </a:moveTo>
                    <a:cubicBezTo>
                      <a:pt x="10" y="15"/>
                      <a:pt x="11" y="15"/>
                      <a:pt x="13" y="14"/>
                    </a:cubicBezTo>
                    <a:cubicBezTo>
                      <a:pt x="16" y="11"/>
                      <a:pt x="17" y="7"/>
                      <a:pt x="14" y="4"/>
                    </a:cubicBezTo>
                    <a:cubicBezTo>
                      <a:pt x="12" y="1"/>
                      <a:pt x="8" y="0"/>
                      <a:pt x="5" y="2"/>
                    </a:cubicBezTo>
                    <a:cubicBezTo>
                      <a:pt x="1" y="4"/>
                      <a:pt x="0" y="9"/>
                      <a:pt x="3" y="12"/>
                    </a:cubicBezTo>
                    <a:cubicBezTo>
                      <a:pt x="4" y="14"/>
                      <a:pt x="6" y="15"/>
                      <a:pt x="9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12"/>
              <p:cNvSpPr/>
              <p:nvPr/>
            </p:nvSpPr>
            <p:spPr>
              <a:xfrm>
                <a:off x="5691216" y="4957824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10" y="15"/>
                      <a:pt x="12" y="14"/>
                      <a:pt x="13" y="13"/>
                    </a:cubicBezTo>
                    <a:cubicBezTo>
                      <a:pt x="16" y="10"/>
                      <a:pt x="16" y="5"/>
                      <a:pt x="13" y="3"/>
                    </a:cubicBezTo>
                    <a:cubicBezTo>
                      <a:pt x="10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3" y="13"/>
                    </a:cubicBezTo>
                    <a:cubicBezTo>
                      <a:pt x="4" y="15"/>
                      <a:pt x="6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12"/>
              <p:cNvSpPr/>
              <p:nvPr/>
            </p:nvSpPr>
            <p:spPr>
              <a:xfrm>
                <a:off x="5338789" y="4602220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10" y="15"/>
                      <a:pt x="12" y="15"/>
                      <a:pt x="13" y="14"/>
                    </a:cubicBezTo>
                    <a:cubicBezTo>
                      <a:pt x="16" y="11"/>
                      <a:pt x="16" y="7"/>
                      <a:pt x="13" y="4"/>
                    </a:cubicBezTo>
                    <a:cubicBezTo>
                      <a:pt x="11" y="1"/>
                      <a:pt x="6" y="0"/>
                      <a:pt x="3" y="3"/>
                    </a:cubicBezTo>
                    <a:cubicBezTo>
                      <a:pt x="1" y="6"/>
                      <a:pt x="0" y="10"/>
                      <a:pt x="3" y="13"/>
                    </a:cubicBezTo>
                    <a:cubicBezTo>
                      <a:pt x="4" y="15"/>
                      <a:pt x="6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12"/>
              <p:cNvSpPr/>
              <p:nvPr/>
            </p:nvSpPr>
            <p:spPr>
              <a:xfrm>
                <a:off x="5878541" y="5121339"/>
                <a:ext cx="53975" cy="50801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10" y="15"/>
                      <a:pt x="12" y="14"/>
                      <a:pt x="14" y="12"/>
                    </a:cubicBezTo>
                    <a:cubicBezTo>
                      <a:pt x="16" y="9"/>
                      <a:pt x="16" y="5"/>
                      <a:pt x="13" y="2"/>
                    </a:cubicBezTo>
                    <a:cubicBezTo>
                      <a:pt x="10" y="0"/>
                      <a:pt x="5" y="0"/>
                      <a:pt x="3" y="3"/>
                    </a:cubicBezTo>
                    <a:cubicBezTo>
                      <a:pt x="0" y="6"/>
                      <a:pt x="1" y="11"/>
                      <a:pt x="4" y="13"/>
                    </a:cubicBezTo>
                    <a:cubicBezTo>
                      <a:pt x="5" y="14"/>
                      <a:pt x="6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12"/>
              <p:cNvSpPr/>
              <p:nvPr/>
            </p:nvSpPr>
            <p:spPr>
              <a:xfrm>
                <a:off x="5783291" y="5040375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10" y="15"/>
                      <a:pt x="12" y="15"/>
                      <a:pt x="13" y="13"/>
                    </a:cubicBezTo>
                    <a:cubicBezTo>
                      <a:pt x="16" y="10"/>
                      <a:pt x="16" y="6"/>
                      <a:pt x="13" y="3"/>
                    </a:cubicBezTo>
                    <a:cubicBezTo>
                      <a:pt x="10" y="0"/>
                      <a:pt x="5" y="1"/>
                      <a:pt x="3" y="4"/>
                    </a:cubicBezTo>
                    <a:cubicBezTo>
                      <a:pt x="0" y="7"/>
                      <a:pt x="1" y="11"/>
                      <a:pt x="3" y="14"/>
                    </a:cubicBezTo>
                    <a:cubicBezTo>
                      <a:pt x="5" y="15"/>
                      <a:pt x="6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12"/>
              <p:cNvSpPr/>
              <p:nvPr/>
            </p:nvSpPr>
            <p:spPr>
              <a:xfrm>
                <a:off x="5424514" y="4694296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10" y="15"/>
                      <a:pt x="11" y="15"/>
                      <a:pt x="13" y="13"/>
                    </a:cubicBezTo>
                    <a:cubicBezTo>
                      <a:pt x="16" y="11"/>
                      <a:pt x="16" y="6"/>
                      <a:pt x="13" y="3"/>
                    </a:cubicBezTo>
                    <a:cubicBezTo>
                      <a:pt x="10" y="0"/>
                      <a:pt x="6" y="0"/>
                      <a:pt x="3" y="3"/>
                    </a:cubicBezTo>
                    <a:cubicBezTo>
                      <a:pt x="0" y="6"/>
                      <a:pt x="0" y="10"/>
                      <a:pt x="3" y="13"/>
                    </a:cubicBezTo>
                    <a:cubicBezTo>
                      <a:pt x="4" y="15"/>
                      <a:pt x="6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12"/>
              <p:cNvSpPr/>
              <p:nvPr/>
            </p:nvSpPr>
            <p:spPr>
              <a:xfrm>
                <a:off x="5510240" y="4786372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10" y="15"/>
                      <a:pt x="12" y="14"/>
                      <a:pt x="13" y="13"/>
                    </a:cubicBezTo>
                    <a:cubicBezTo>
                      <a:pt x="16" y="10"/>
                      <a:pt x="16" y="5"/>
                      <a:pt x="13" y="2"/>
                    </a:cubicBezTo>
                    <a:cubicBezTo>
                      <a:pt x="10" y="0"/>
                      <a:pt x="6" y="0"/>
                      <a:pt x="3" y="2"/>
                    </a:cubicBezTo>
                    <a:cubicBezTo>
                      <a:pt x="0" y="5"/>
                      <a:pt x="0" y="10"/>
                      <a:pt x="3" y="12"/>
                    </a:cubicBezTo>
                    <a:cubicBezTo>
                      <a:pt x="5" y="14"/>
                      <a:pt x="6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12"/>
              <p:cNvSpPr/>
              <p:nvPr/>
            </p:nvSpPr>
            <p:spPr>
              <a:xfrm>
                <a:off x="5599140" y="4872098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10" y="15"/>
                      <a:pt x="12" y="14"/>
                      <a:pt x="13" y="13"/>
                    </a:cubicBezTo>
                    <a:cubicBezTo>
                      <a:pt x="16" y="10"/>
                      <a:pt x="16" y="6"/>
                      <a:pt x="13" y="3"/>
                    </a:cubicBezTo>
                    <a:cubicBezTo>
                      <a:pt x="10" y="0"/>
                      <a:pt x="6" y="0"/>
                      <a:pt x="3" y="3"/>
                    </a:cubicBezTo>
                    <a:cubicBezTo>
                      <a:pt x="0" y="6"/>
                      <a:pt x="0" y="11"/>
                      <a:pt x="3" y="13"/>
                    </a:cubicBezTo>
                    <a:cubicBezTo>
                      <a:pt x="5" y="15"/>
                      <a:pt x="6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12"/>
              <p:cNvSpPr/>
              <p:nvPr/>
            </p:nvSpPr>
            <p:spPr>
              <a:xfrm>
                <a:off x="5978554" y="5200714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3" y="13"/>
                    </a:moveTo>
                    <a:cubicBezTo>
                      <a:pt x="4" y="14"/>
                      <a:pt x="6" y="15"/>
                      <a:pt x="8" y="15"/>
                    </a:cubicBezTo>
                    <a:cubicBezTo>
                      <a:pt x="10" y="15"/>
                      <a:pt x="12" y="14"/>
                      <a:pt x="13" y="12"/>
                    </a:cubicBezTo>
                    <a:cubicBezTo>
                      <a:pt x="16" y="9"/>
                      <a:pt x="15" y="5"/>
                      <a:pt x="12" y="2"/>
                    </a:cubicBezTo>
                    <a:cubicBezTo>
                      <a:pt x="9" y="0"/>
                      <a:pt x="4" y="0"/>
                      <a:pt x="2" y="3"/>
                    </a:cubicBezTo>
                    <a:cubicBezTo>
                      <a:pt x="0" y="6"/>
                      <a:pt x="0" y="11"/>
                      <a:pt x="3" y="13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12"/>
              <p:cNvSpPr/>
              <p:nvPr/>
            </p:nvSpPr>
            <p:spPr>
              <a:xfrm>
                <a:off x="6488144" y="5556319"/>
                <a:ext cx="55563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7" h="15" extrusionOk="0">
                    <a:moveTo>
                      <a:pt x="5" y="14"/>
                    </a:moveTo>
                    <a:cubicBezTo>
                      <a:pt x="6" y="15"/>
                      <a:pt x="7" y="15"/>
                      <a:pt x="9" y="15"/>
                    </a:cubicBezTo>
                    <a:cubicBezTo>
                      <a:pt x="11" y="15"/>
                      <a:pt x="13" y="14"/>
                      <a:pt x="15" y="11"/>
                    </a:cubicBezTo>
                    <a:cubicBezTo>
                      <a:pt x="17" y="8"/>
                      <a:pt x="16" y="4"/>
                      <a:pt x="12" y="2"/>
                    </a:cubicBezTo>
                    <a:cubicBezTo>
                      <a:pt x="9" y="0"/>
                      <a:pt x="4" y="1"/>
                      <a:pt x="2" y="4"/>
                    </a:cubicBezTo>
                    <a:cubicBezTo>
                      <a:pt x="0" y="7"/>
                      <a:pt x="1" y="12"/>
                      <a:pt x="5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12"/>
              <p:cNvSpPr/>
              <p:nvPr/>
            </p:nvSpPr>
            <p:spPr>
              <a:xfrm>
                <a:off x="4416448" y="3129002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2" y="11"/>
                    </a:moveTo>
                    <a:cubicBezTo>
                      <a:pt x="3" y="14"/>
                      <a:pt x="6" y="15"/>
                      <a:pt x="8" y="15"/>
                    </a:cubicBezTo>
                    <a:cubicBezTo>
                      <a:pt x="9" y="15"/>
                      <a:pt x="10" y="15"/>
                      <a:pt x="11" y="15"/>
                    </a:cubicBezTo>
                    <a:cubicBezTo>
                      <a:pt x="15" y="13"/>
                      <a:pt x="16" y="9"/>
                      <a:pt x="15" y="6"/>
                    </a:cubicBezTo>
                    <a:cubicBezTo>
                      <a:pt x="13" y="2"/>
                      <a:pt x="9" y="0"/>
                      <a:pt x="6" y="2"/>
                    </a:cubicBezTo>
                    <a:cubicBezTo>
                      <a:pt x="2" y="3"/>
                      <a:pt x="0" y="7"/>
                      <a:pt x="2" y="11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12"/>
              <p:cNvSpPr/>
              <p:nvPr/>
            </p:nvSpPr>
            <p:spPr>
              <a:xfrm>
                <a:off x="6076980" y="5276915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3" y="14"/>
                    </a:moveTo>
                    <a:cubicBezTo>
                      <a:pt x="5" y="15"/>
                      <a:pt x="6" y="15"/>
                      <a:pt x="8" y="15"/>
                    </a:cubicBezTo>
                    <a:cubicBezTo>
                      <a:pt x="10" y="15"/>
                      <a:pt x="12" y="14"/>
                      <a:pt x="13" y="12"/>
                    </a:cubicBezTo>
                    <a:cubicBezTo>
                      <a:pt x="16" y="9"/>
                      <a:pt x="15" y="5"/>
                      <a:pt x="12" y="2"/>
                    </a:cubicBezTo>
                    <a:cubicBezTo>
                      <a:pt x="9" y="0"/>
                      <a:pt x="4" y="0"/>
                      <a:pt x="2" y="4"/>
                    </a:cubicBezTo>
                    <a:cubicBezTo>
                      <a:pt x="0" y="7"/>
                      <a:pt x="0" y="11"/>
                      <a:pt x="3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12"/>
              <p:cNvSpPr/>
              <p:nvPr/>
            </p:nvSpPr>
            <p:spPr>
              <a:xfrm>
                <a:off x="4465660" y="3244891"/>
                <a:ext cx="53975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9" y="15"/>
                      <a:pt x="10" y="15"/>
                      <a:pt x="11" y="15"/>
                    </a:cubicBezTo>
                    <a:cubicBezTo>
                      <a:pt x="14" y="13"/>
                      <a:pt x="16" y="9"/>
                      <a:pt x="15" y="5"/>
                    </a:cubicBezTo>
                    <a:cubicBezTo>
                      <a:pt x="13" y="2"/>
                      <a:pt x="9" y="0"/>
                      <a:pt x="5" y="2"/>
                    </a:cubicBezTo>
                    <a:cubicBezTo>
                      <a:pt x="2" y="3"/>
                      <a:pt x="0" y="7"/>
                      <a:pt x="2" y="11"/>
                    </a:cubicBezTo>
                    <a:cubicBezTo>
                      <a:pt x="3" y="14"/>
                      <a:pt x="5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12"/>
              <p:cNvSpPr/>
              <p:nvPr/>
            </p:nvSpPr>
            <p:spPr>
              <a:xfrm>
                <a:off x="6277006" y="5421380"/>
                <a:ext cx="57150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7" h="15" extrusionOk="0">
                    <a:moveTo>
                      <a:pt x="5" y="14"/>
                    </a:moveTo>
                    <a:cubicBezTo>
                      <a:pt x="6" y="15"/>
                      <a:pt x="7" y="15"/>
                      <a:pt x="9" y="15"/>
                    </a:cubicBezTo>
                    <a:cubicBezTo>
                      <a:pt x="11" y="15"/>
                      <a:pt x="13" y="14"/>
                      <a:pt x="14" y="12"/>
                    </a:cubicBezTo>
                    <a:cubicBezTo>
                      <a:pt x="17" y="9"/>
                      <a:pt x="16" y="4"/>
                      <a:pt x="13" y="2"/>
                    </a:cubicBezTo>
                    <a:cubicBezTo>
                      <a:pt x="9" y="0"/>
                      <a:pt x="5" y="1"/>
                      <a:pt x="3" y="4"/>
                    </a:cubicBezTo>
                    <a:cubicBezTo>
                      <a:pt x="0" y="7"/>
                      <a:pt x="1" y="12"/>
                      <a:pt x="5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12"/>
              <p:cNvSpPr/>
              <p:nvPr/>
            </p:nvSpPr>
            <p:spPr>
              <a:xfrm>
                <a:off x="6175405" y="5349941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4" y="14"/>
                    </a:moveTo>
                    <a:cubicBezTo>
                      <a:pt x="5" y="15"/>
                      <a:pt x="7" y="15"/>
                      <a:pt x="8" y="15"/>
                    </a:cubicBezTo>
                    <a:cubicBezTo>
                      <a:pt x="11" y="15"/>
                      <a:pt x="13" y="14"/>
                      <a:pt x="14" y="12"/>
                    </a:cubicBezTo>
                    <a:cubicBezTo>
                      <a:pt x="16" y="9"/>
                      <a:pt x="16" y="5"/>
                      <a:pt x="12" y="2"/>
                    </a:cubicBezTo>
                    <a:cubicBezTo>
                      <a:pt x="9" y="0"/>
                      <a:pt x="5" y="1"/>
                      <a:pt x="3" y="4"/>
                    </a:cubicBezTo>
                    <a:cubicBezTo>
                      <a:pt x="0" y="7"/>
                      <a:pt x="1" y="12"/>
                      <a:pt x="4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12"/>
              <p:cNvSpPr/>
              <p:nvPr/>
            </p:nvSpPr>
            <p:spPr>
              <a:xfrm>
                <a:off x="6597682" y="5619819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5" y="14"/>
                    </a:moveTo>
                    <a:cubicBezTo>
                      <a:pt x="6" y="15"/>
                      <a:pt x="7" y="15"/>
                      <a:pt x="8" y="15"/>
                    </a:cubicBezTo>
                    <a:cubicBezTo>
                      <a:pt x="11" y="15"/>
                      <a:pt x="13" y="14"/>
                      <a:pt x="14" y="12"/>
                    </a:cubicBezTo>
                    <a:cubicBezTo>
                      <a:pt x="16" y="8"/>
                      <a:pt x="15" y="4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8" y="0"/>
                      <a:pt x="4" y="1"/>
                      <a:pt x="2" y="4"/>
                    </a:cubicBezTo>
                    <a:cubicBezTo>
                      <a:pt x="0" y="8"/>
                      <a:pt x="1" y="12"/>
                      <a:pt x="5" y="1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12"/>
              <p:cNvSpPr/>
              <p:nvPr/>
            </p:nvSpPr>
            <p:spPr>
              <a:xfrm>
                <a:off x="4814912" y="3906887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9" y="15"/>
                      <a:pt x="10" y="15"/>
                      <a:pt x="12" y="14"/>
                    </a:cubicBezTo>
                    <a:cubicBezTo>
                      <a:pt x="15" y="12"/>
                      <a:pt x="16" y="7"/>
                      <a:pt x="14" y="4"/>
                    </a:cubicBezTo>
                    <a:cubicBezTo>
                      <a:pt x="12" y="1"/>
                      <a:pt x="7" y="0"/>
                      <a:pt x="4" y="2"/>
                    </a:cubicBezTo>
                    <a:cubicBezTo>
                      <a:pt x="1" y="4"/>
                      <a:pt x="0" y="8"/>
                      <a:pt x="2" y="12"/>
                    </a:cubicBezTo>
                    <a:cubicBezTo>
                      <a:pt x="3" y="14"/>
                      <a:pt x="5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12"/>
              <p:cNvSpPr/>
              <p:nvPr/>
            </p:nvSpPr>
            <p:spPr>
              <a:xfrm>
                <a:off x="5256239" y="4510144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10" y="15"/>
                      <a:pt x="11" y="14"/>
                      <a:pt x="13" y="13"/>
                    </a:cubicBezTo>
                    <a:cubicBezTo>
                      <a:pt x="16" y="11"/>
                      <a:pt x="16" y="6"/>
                      <a:pt x="14" y="3"/>
                    </a:cubicBezTo>
                    <a:cubicBezTo>
                      <a:pt x="11" y="0"/>
                      <a:pt x="7" y="0"/>
                      <a:pt x="4" y="2"/>
                    </a:cubicBezTo>
                    <a:cubicBezTo>
                      <a:pt x="1" y="5"/>
                      <a:pt x="0" y="9"/>
                      <a:pt x="3" y="12"/>
                    </a:cubicBezTo>
                    <a:cubicBezTo>
                      <a:pt x="4" y="14"/>
                      <a:pt x="6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12"/>
              <p:cNvSpPr/>
              <p:nvPr/>
            </p:nvSpPr>
            <p:spPr>
              <a:xfrm>
                <a:off x="4749824" y="3797348"/>
                <a:ext cx="52388" cy="53976"/>
              </a:xfrm>
              <a:custGeom>
                <a:avLst/>
                <a:gdLst/>
                <a:ahLst/>
                <a:cxnLst/>
                <a:rect l="l" t="t" r="r" b="b"/>
                <a:pathLst>
                  <a:path w="16" h="16" extrusionOk="0">
                    <a:moveTo>
                      <a:pt x="8" y="16"/>
                    </a:moveTo>
                    <a:cubicBezTo>
                      <a:pt x="9" y="16"/>
                      <a:pt x="11" y="15"/>
                      <a:pt x="12" y="15"/>
                    </a:cubicBezTo>
                    <a:cubicBezTo>
                      <a:pt x="15" y="13"/>
                      <a:pt x="16" y="8"/>
                      <a:pt x="14" y="5"/>
                    </a:cubicBezTo>
                    <a:cubicBezTo>
                      <a:pt x="12" y="1"/>
                      <a:pt x="8" y="0"/>
                      <a:pt x="5" y="2"/>
                    </a:cubicBezTo>
                    <a:cubicBezTo>
                      <a:pt x="1" y="4"/>
                      <a:pt x="0" y="9"/>
                      <a:pt x="2" y="12"/>
                    </a:cubicBezTo>
                    <a:cubicBezTo>
                      <a:pt x="3" y="14"/>
                      <a:pt x="6" y="16"/>
                      <a:pt x="8" y="16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12"/>
              <p:cNvSpPr/>
              <p:nvPr/>
            </p:nvSpPr>
            <p:spPr>
              <a:xfrm>
                <a:off x="4627586" y="3579858"/>
                <a:ext cx="52388" cy="53976"/>
              </a:xfrm>
              <a:custGeom>
                <a:avLst/>
                <a:gdLst/>
                <a:ahLst/>
                <a:cxnLst/>
                <a:rect l="l" t="t" r="r" b="b"/>
                <a:pathLst>
                  <a:path w="16" h="16" extrusionOk="0">
                    <a:moveTo>
                      <a:pt x="8" y="16"/>
                    </a:moveTo>
                    <a:cubicBezTo>
                      <a:pt x="9" y="16"/>
                      <a:pt x="10" y="15"/>
                      <a:pt x="12" y="15"/>
                    </a:cubicBezTo>
                    <a:cubicBezTo>
                      <a:pt x="15" y="13"/>
                      <a:pt x="16" y="9"/>
                      <a:pt x="15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2"/>
                      <a:pt x="8" y="0"/>
                      <a:pt x="5" y="2"/>
                    </a:cubicBezTo>
                    <a:cubicBezTo>
                      <a:pt x="1" y="4"/>
                      <a:pt x="0" y="8"/>
                      <a:pt x="2" y="12"/>
                    </a:cubicBezTo>
                    <a:cubicBezTo>
                      <a:pt x="3" y="14"/>
                      <a:pt x="6" y="16"/>
                      <a:pt x="8" y="16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12"/>
              <p:cNvSpPr/>
              <p:nvPr/>
            </p:nvSpPr>
            <p:spPr>
              <a:xfrm>
                <a:off x="4519636" y="3359193"/>
                <a:ext cx="52388" cy="50801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9" y="15"/>
                      <a:pt x="10" y="15"/>
                      <a:pt x="11" y="14"/>
                    </a:cubicBezTo>
                    <a:cubicBezTo>
                      <a:pt x="14" y="12"/>
                      <a:pt x="16" y="8"/>
                      <a:pt x="14" y="5"/>
                    </a:cubicBezTo>
                    <a:cubicBezTo>
                      <a:pt x="12" y="1"/>
                      <a:pt x="8" y="0"/>
                      <a:pt x="5" y="1"/>
                    </a:cubicBezTo>
                    <a:cubicBezTo>
                      <a:pt x="1" y="3"/>
                      <a:pt x="0" y="7"/>
                      <a:pt x="1" y="11"/>
                    </a:cubicBezTo>
                    <a:cubicBezTo>
                      <a:pt x="2" y="13"/>
                      <a:pt x="5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12"/>
              <p:cNvSpPr/>
              <p:nvPr/>
            </p:nvSpPr>
            <p:spPr>
              <a:xfrm>
                <a:off x="4572023" y="3471907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9" y="15"/>
                      <a:pt x="10" y="15"/>
                      <a:pt x="11" y="14"/>
                    </a:cubicBezTo>
                    <a:cubicBezTo>
                      <a:pt x="15" y="12"/>
                      <a:pt x="16" y="8"/>
                      <a:pt x="14" y="5"/>
                    </a:cubicBezTo>
                    <a:cubicBezTo>
                      <a:pt x="13" y="1"/>
                      <a:pt x="8" y="0"/>
                      <a:pt x="5" y="1"/>
                    </a:cubicBezTo>
                    <a:cubicBezTo>
                      <a:pt x="1" y="3"/>
                      <a:pt x="0" y="7"/>
                      <a:pt x="2" y="11"/>
                    </a:cubicBezTo>
                    <a:cubicBezTo>
                      <a:pt x="3" y="13"/>
                      <a:pt x="5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12"/>
              <p:cNvSpPr/>
              <p:nvPr/>
            </p:nvSpPr>
            <p:spPr>
              <a:xfrm>
                <a:off x="4686324" y="3692572"/>
                <a:ext cx="53975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9" y="15"/>
                      <a:pt x="11" y="14"/>
                      <a:pt x="12" y="14"/>
                    </a:cubicBezTo>
                    <a:cubicBezTo>
                      <a:pt x="15" y="12"/>
                      <a:pt x="16" y="8"/>
                      <a:pt x="14" y="4"/>
                    </a:cubicBezTo>
                    <a:cubicBezTo>
                      <a:pt x="13" y="1"/>
                      <a:pt x="8" y="0"/>
                      <a:pt x="5" y="1"/>
                    </a:cubicBezTo>
                    <a:cubicBezTo>
                      <a:pt x="1" y="3"/>
                      <a:pt x="0" y="8"/>
                      <a:pt x="2" y="11"/>
                    </a:cubicBezTo>
                    <a:cubicBezTo>
                      <a:pt x="3" y="13"/>
                      <a:pt x="6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12"/>
              <p:cNvSpPr/>
              <p:nvPr/>
            </p:nvSpPr>
            <p:spPr>
              <a:xfrm>
                <a:off x="4330722" y="2895637"/>
                <a:ext cx="53975" cy="52388"/>
              </a:xfrm>
              <a:custGeom>
                <a:avLst/>
                <a:gdLst/>
                <a:ahLst/>
                <a:cxnLst/>
                <a:rect l="l" t="t" r="r" b="b"/>
                <a:pathLst>
                  <a:path w="16" h="16" extrusionOk="0">
                    <a:moveTo>
                      <a:pt x="1" y="11"/>
                    </a:moveTo>
                    <a:cubicBezTo>
                      <a:pt x="2" y="14"/>
                      <a:pt x="5" y="16"/>
                      <a:pt x="8" y="16"/>
                    </a:cubicBezTo>
                    <a:cubicBezTo>
                      <a:pt x="8" y="16"/>
                      <a:pt x="9" y="15"/>
                      <a:pt x="10" y="15"/>
                    </a:cubicBezTo>
                    <a:cubicBezTo>
                      <a:pt x="14" y="14"/>
                      <a:pt x="16" y="10"/>
                      <a:pt x="14" y="6"/>
                    </a:cubicBezTo>
                    <a:cubicBezTo>
                      <a:pt x="13" y="2"/>
                      <a:pt x="9" y="0"/>
                      <a:pt x="5" y="2"/>
                    </a:cubicBezTo>
                    <a:cubicBezTo>
                      <a:pt x="1" y="3"/>
                      <a:pt x="0" y="7"/>
                      <a:pt x="1" y="11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12"/>
              <p:cNvSpPr/>
              <p:nvPr/>
            </p:nvSpPr>
            <p:spPr>
              <a:xfrm>
                <a:off x="5176863" y="4413305"/>
                <a:ext cx="53975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10" y="15"/>
                      <a:pt x="11" y="14"/>
                      <a:pt x="12" y="13"/>
                    </a:cubicBezTo>
                    <a:cubicBezTo>
                      <a:pt x="15" y="11"/>
                      <a:pt x="16" y="6"/>
                      <a:pt x="13" y="3"/>
                    </a:cubicBezTo>
                    <a:cubicBezTo>
                      <a:pt x="11" y="0"/>
                      <a:pt x="6" y="0"/>
                      <a:pt x="3" y="2"/>
                    </a:cubicBezTo>
                    <a:cubicBezTo>
                      <a:pt x="0" y="5"/>
                      <a:pt x="0" y="9"/>
                      <a:pt x="2" y="12"/>
                    </a:cubicBezTo>
                    <a:cubicBezTo>
                      <a:pt x="4" y="14"/>
                      <a:pt x="6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12"/>
              <p:cNvSpPr/>
              <p:nvPr/>
            </p:nvSpPr>
            <p:spPr>
              <a:xfrm>
                <a:off x="5099076" y="4314879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10" y="15"/>
                      <a:pt x="11" y="15"/>
                      <a:pt x="13" y="14"/>
                    </a:cubicBezTo>
                    <a:cubicBezTo>
                      <a:pt x="16" y="11"/>
                      <a:pt x="16" y="7"/>
                      <a:pt x="14" y="4"/>
                    </a:cubicBezTo>
                    <a:cubicBezTo>
                      <a:pt x="12" y="1"/>
                      <a:pt x="7" y="0"/>
                      <a:pt x="4" y="2"/>
                    </a:cubicBezTo>
                    <a:cubicBezTo>
                      <a:pt x="1" y="5"/>
                      <a:pt x="0" y="9"/>
                      <a:pt x="3" y="12"/>
                    </a:cubicBezTo>
                    <a:cubicBezTo>
                      <a:pt x="4" y="14"/>
                      <a:pt x="6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12"/>
              <p:cNvSpPr/>
              <p:nvPr/>
            </p:nvSpPr>
            <p:spPr>
              <a:xfrm>
                <a:off x="5026050" y="4216453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9" y="15"/>
                      <a:pt x="11" y="14"/>
                      <a:pt x="12" y="13"/>
                    </a:cubicBezTo>
                    <a:cubicBezTo>
                      <a:pt x="15" y="11"/>
                      <a:pt x="16" y="7"/>
                      <a:pt x="13" y="4"/>
                    </a:cubicBezTo>
                    <a:cubicBezTo>
                      <a:pt x="11" y="0"/>
                      <a:pt x="7" y="0"/>
                      <a:pt x="3" y="2"/>
                    </a:cubicBezTo>
                    <a:cubicBezTo>
                      <a:pt x="0" y="4"/>
                      <a:pt x="0" y="9"/>
                      <a:pt x="2" y="12"/>
                    </a:cubicBezTo>
                    <a:cubicBezTo>
                      <a:pt x="3" y="14"/>
                      <a:pt x="5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12"/>
              <p:cNvSpPr/>
              <p:nvPr/>
            </p:nvSpPr>
            <p:spPr>
              <a:xfrm>
                <a:off x="4881587" y="4011663"/>
                <a:ext cx="5238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15" extrusionOk="0">
                    <a:moveTo>
                      <a:pt x="8" y="15"/>
                    </a:moveTo>
                    <a:cubicBezTo>
                      <a:pt x="10" y="15"/>
                      <a:pt x="11" y="14"/>
                      <a:pt x="12" y="14"/>
                    </a:cubicBezTo>
                    <a:cubicBezTo>
                      <a:pt x="16" y="11"/>
                      <a:pt x="16" y="7"/>
                      <a:pt x="14" y="4"/>
                    </a:cubicBezTo>
                    <a:cubicBezTo>
                      <a:pt x="12" y="0"/>
                      <a:pt x="8" y="0"/>
                      <a:pt x="4" y="2"/>
                    </a:cubicBezTo>
                    <a:cubicBezTo>
                      <a:pt x="1" y="4"/>
                      <a:pt x="0" y="8"/>
                      <a:pt x="2" y="12"/>
                    </a:cubicBezTo>
                    <a:cubicBezTo>
                      <a:pt x="4" y="14"/>
                      <a:pt x="6" y="15"/>
                      <a:pt x="8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12"/>
              <p:cNvSpPr/>
              <p:nvPr/>
            </p:nvSpPr>
            <p:spPr>
              <a:xfrm>
                <a:off x="4067196" y="806463"/>
                <a:ext cx="46038" cy="49213"/>
              </a:xfrm>
              <a:custGeom>
                <a:avLst/>
                <a:gdLst/>
                <a:ahLst/>
                <a:cxnLst/>
                <a:rect l="l" t="t" r="r" b="b"/>
                <a:pathLst>
                  <a:path w="14" h="15" extrusionOk="0">
                    <a:moveTo>
                      <a:pt x="6" y="15"/>
                    </a:moveTo>
                    <a:cubicBezTo>
                      <a:pt x="7" y="15"/>
                      <a:pt x="7" y="15"/>
                      <a:pt x="7" y="15"/>
                    </a:cubicBezTo>
                    <a:cubicBezTo>
                      <a:pt x="11" y="15"/>
                      <a:pt x="14" y="12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4"/>
                      <a:pt x="12" y="1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1"/>
                      <a:pt x="2" y="14"/>
                      <a:pt x="6" y="15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12"/>
              <p:cNvSpPr/>
              <p:nvPr/>
            </p:nvSpPr>
            <p:spPr>
              <a:xfrm>
                <a:off x="4275159" y="3"/>
                <a:ext cx="1060455" cy="42624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294" extrusionOk="0">
                    <a:moveTo>
                      <a:pt x="317" y="1294"/>
                    </a:moveTo>
                    <a:cubicBezTo>
                      <a:pt x="319" y="1292"/>
                      <a:pt x="320" y="1291"/>
                      <a:pt x="322" y="1290"/>
                    </a:cubicBezTo>
                    <a:cubicBezTo>
                      <a:pt x="124" y="1040"/>
                      <a:pt x="5" y="723"/>
                      <a:pt x="5" y="380"/>
                    </a:cubicBezTo>
                    <a:cubicBezTo>
                      <a:pt x="5" y="250"/>
                      <a:pt x="22" y="122"/>
                      <a:pt x="54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17" y="123"/>
                      <a:pt x="0" y="250"/>
                      <a:pt x="0" y="380"/>
                    </a:cubicBezTo>
                    <a:cubicBezTo>
                      <a:pt x="0" y="716"/>
                      <a:pt x="112" y="1034"/>
                      <a:pt x="317" y="1294"/>
                    </a:cubicBez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21" name="Google Shape;921;p12"/>
              <p:cNvGrpSpPr/>
              <p:nvPr/>
            </p:nvGrpSpPr>
            <p:grpSpPr>
              <a:xfrm>
                <a:off x="4075134" y="2859124"/>
                <a:ext cx="8116922" cy="3995785"/>
                <a:chOff x="4075134" y="2859124"/>
                <a:chExt cx="8116922" cy="3995785"/>
              </a:xfrm>
            </p:grpSpPr>
            <p:sp>
              <p:nvSpPr>
                <p:cNvPr id="922" name="Google Shape;922;p12"/>
                <p:cNvSpPr/>
                <p:nvPr/>
              </p:nvSpPr>
              <p:spPr>
                <a:xfrm>
                  <a:off x="11276065" y="6462792"/>
                  <a:ext cx="915991" cy="392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119" extrusionOk="0">
                      <a:moveTo>
                        <a:pt x="0" y="3"/>
                      </a:moveTo>
                      <a:cubicBezTo>
                        <a:pt x="78" y="68"/>
                        <a:pt x="174" y="109"/>
                        <a:pt x="278" y="119"/>
                      </a:cubicBezTo>
                      <a:cubicBezTo>
                        <a:pt x="278" y="115"/>
                        <a:pt x="278" y="115"/>
                        <a:pt x="278" y="115"/>
                      </a:cubicBezTo>
                      <a:cubicBezTo>
                        <a:pt x="176" y="104"/>
                        <a:pt x="81" y="64"/>
                        <a:pt x="4" y="0"/>
                      </a:cubicBezTo>
                      <a:cubicBezTo>
                        <a:pt x="3" y="1"/>
                        <a:pt x="1" y="3"/>
                        <a:pt x="0" y="3"/>
                      </a:cubicBez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923" name="Google Shape;923;p12"/>
                <p:cNvGrpSpPr/>
                <p:nvPr/>
              </p:nvGrpSpPr>
              <p:grpSpPr>
                <a:xfrm>
                  <a:off x="4075134" y="2859124"/>
                  <a:ext cx="8116920" cy="3668757"/>
                  <a:chOff x="4075134" y="2859124"/>
                  <a:chExt cx="8116920" cy="3668757"/>
                </a:xfrm>
              </p:grpSpPr>
              <p:sp>
                <p:nvSpPr>
                  <p:cNvPr id="924" name="Google Shape;924;p12"/>
                  <p:cNvSpPr/>
                  <p:nvPr/>
                </p:nvSpPr>
                <p:spPr>
                  <a:xfrm>
                    <a:off x="4075134" y="2859124"/>
                    <a:ext cx="144463" cy="2905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88" extrusionOk="0">
                        <a:moveTo>
                          <a:pt x="24" y="31"/>
                        </a:moveTo>
                        <a:cubicBezTo>
                          <a:pt x="31" y="28"/>
                          <a:pt x="35" y="20"/>
                          <a:pt x="32" y="12"/>
                        </a:cubicBezTo>
                        <a:cubicBezTo>
                          <a:pt x="29" y="4"/>
                          <a:pt x="21" y="0"/>
                          <a:pt x="12" y="2"/>
                        </a:cubicBezTo>
                        <a:cubicBezTo>
                          <a:pt x="4" y="5"/>
                          <a:pt x="0" y="14"/>
                          <a:pt x="3" y="22"/>
                        </a:cubicBezTo>
                        <a:cubicBezTo>
                          <a:pt x="5" y="30"/>
                          <a:pt x="13" y="34"/>
                          <a:pt x="20" y="33"/>
                        </a:cubicBezTo>
                        <a:cubicBezTo>
                          <a:pt x="26" y="51"/>
                          <a:pt x="33" y="70"/>
                          <a:pt x="40" y="88"/>
                        </a:cubicBezTo>
                        <a:cubicBezTo>
                          <a:pt x="41" y="87"/>
                          <a:pt x="43" y="86"/>
                          <a:pt x="44" y="86"/>
                        </a:cubicBezTo>
                        <a:cubicBezTo>
                          <a:pt x="37" y="68"/>
                          <a:pt x="31" y="49"/>
                          <a:pt x="24" y="31"/>
                        </a:cubicBezTo>
                        <a:close/>
                      </a:path>
                    </a:pathLst>
                  </a:custGeom>
                  <a:solidFill>
                    <a:srgbClr val="BBBCBC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6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25" name="Google Shape;925;p12"/>
                  <p:cNvSpPr/>
                  <p:nvPr/>
                </p:nvSpPr>
                <p:spPr>
                  <a:xfrm>
                    <a:off x="4400573" y="3579858"/>
                    <a:ext cx="7791481" cy="29480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6" h="895" extrusionOk="0">
                        <a:moveTo>
                          <a:pt x="2005" y="784"/>
                        </a:moveTo>
                        <a:cubicBezTo>
                          <a:pt x="1981" y="751"/>
                          <a:pt x="1961" y="715"/>
                          <a:pt x="1944" y="677"/>
                        </a:cubicBezTo>
                        <a:cubicBezTo>
                          <a:pt x="2065" y="632"/>
                          <a:pt x="2181" y="572"/>
                          <a:pt x="2288" y="496"/>
                        </a:cubicBezTo>
                        <a:cubicBezTo>
                          <a:pt x="2315" y="477"/>
                          <a:pt x="2341" y="457"/>
                          <a:pt x="2366" y="436"/>
                        </a:cubicBezTo>
                        <a:cubicBezTo>
                          <a:pt x="2366" y="429"/>
                          <a:pt x="2366" y="429"/>
                          <a:pt x="2366" y="429"/>
                        </a:cubicBezTo>
                        <a:cubicBezTo>
                          <a:pt x="2109" y="639"/>
                          <a:pt x="1782" y="762"/>
                          <a:pt x="1436" y="762"/>
                        </a:cubicBezTo>
                        <a:cubicBezTo>
                          <a:pt x="985" y="762"/>
                          <a:pt x="580" y="557"/>
                          <a:pt x="310" y="236"/>
                        </a:cubicBezTo>
                        <a:cubicBezTo>
                          <a:pt x="309" y="237"/>
                          <a:pt x="308" y="238"/>
                          <a:pt x="306" y="239"/>
                        </a:cubicBezTo>
                        <a:cubicBezTo>
                          <a:pt x="334" y="272"/>
                          <a:pt x="363" y="304"/>
                          <a:pt x="394" y="335"/>
                        </a:cubicBezTo>
                        <a:cubicBezTo>
                          <a:pt x="672" y="614"/>
                          <a:pt x="1042" y="767"/>
                          <a:pt x="1436" y="767"/>
                        </a:cubicBezTo>
                        <a:cubicBezTo>
                          <a:pt x="1610" y="767"/>
                          <a:pt x="1780" y="737"/>
                          <a:pt x="1940" y="679"/>
                        </a:cubicBezTo>
                        <a:cubicBezTo>
                          <a:pt x="1956" y="717"/>
                          <a:pt x="1977" y="753"/>
                          <a:pt x="2000" y="786"/>
                        </a:cubicBezTo>
                        <a:cubicBezTo>
                          <a:pt x="1824" y="853"/>
                          <a:pt x="1634" y="890"/>
                          <a:pt x="1436" y="890"/>
                        </a:cubicBezTo>
                        <a:cubicBezTo>
                          <a:pt x="824" y="890"/>
                          <a:pt x="275" y="549"/>
                          <a:pt x="4" y="0"/>
                        </a:cubicBezTo>
                        <a:cubicBezTo>
                          <a:pt x="2" y="1"/>
                          <a:pt x="1" y="2"/>
                          <a:pt x="0" y="2"/>
                        </a:cubicBezTo>
                        <a:cubicBezTo>
                          <a:pt x="130" y="265"/>
                          <a:pt x="330" y="488"/>
                          <a:pt x="578" y="646"/>
                        </a:cubicBezTo>
                        <a:cubicBezTo>
                          <a:pt x="834" y="809"/>
                          <a:pt x="1131" y="895"/>
                          <a:pt x="1436" y="895"/>
                        </a:cubicBezTo>
                        <a:cubicBezTo>
                          <a:pt x="1633" y="895"/>
                          <a:pt x="1825" y="859"/>
                          <a:pt x="2005" y="791"/>
                        </a:cubicBezTo>
                        <a:cubicBezTo>
                          <a:pt x="2023" y="816"/>
                          <a:pt x="2044" y="839"/>
                          <a:pt x="2066" y="860"/>
                        </a:cubicBezTo>
                        <a:cubicBezTo>
                          <a:pt x="2067" y="858"/>
                          <a:pt x="2068" y="857"/>
                          <a:pt x="2069" y="856"/>
                        </a:cubicBezTo>
                        <a:cubicBezTo>
                          <a:pt x="2047" y="835"/>
                          <a:pt x="2027" y="813"/>
                          <a:pt x="2009" y="789"/>
                        </a:cubicBezTo>
                        <a:cubicBezTo>
                          <a:pt x="2135" y="741"/>
                          <a:pt x="2255" y="677"/>
                          <a:pt x="2366" y="598"/>
                        </a:cubicBezTo>
                        <a:cubicBezTo>
                          <a:pt x="2366" y="587"/>
                          <a:pt x="2366" y="587"/>
                          <a:pt x="2366" y="587"/>
                        </a:cubicBezTo>
                        <a:cubicBezTo>
                          <a:pt x="2255" y="668"/>
                          <a:pt x="2134" y="734"/>
                          <a:pt x="2005" y="784"/>
                        </a:cubicBezTo>
                        <a:close/>
                      </a:path>
                    </a:pathLst>
                  </a:custGeom>
                  <a:solidFill>
                    <a:srgbClr val="BBBCBC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6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926" name="Google Shape;926;p12"/>
                  <p:cNvGrpSpPr/>
                  <p:nvPr/>
                </p:nvGrpSpPr>
                <p:grpSpPr>
                  <a:xfrm>
                    <a:off x="4302147" y="3373480"/>
                    <a:ext cx="111125" cy="214316"/>
                    <a:chOff x="4302147" y="3373480"/>
                    <a:chExt cx="111125" cy="214316"/>
                  </a:xfrm>
                </p:grpSpPr>
                <p:sp>
                  <p:nvSpPr>
                    <p:cNvPr id="927" name="Google Shape;927;p12"/>
                    <p:cNvSpPr/>
                    <p:nvPr/>
                  </p:nvSpPr>
                  <p:spPr>
                    <a:xfrm>
                      <a:off x="4305322" y="3379830"/>
                      <a:ext cx="28575" cy="365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" h="11" extrusionOk="0">
                          <a:moveTo>
                            <a:pt x="4" y="11"/>
                          </a:moveTo>
                          <a:cubicBezTo>
                            <a:pt x="5" y="11"/>
                            <a:pt x="7" y="10"/>
                            <a:pt x="9" y="10"/>
                          </a:cubicBezTo>
                          <a:cubicBezTo>
                            <a:pt x="7" y="6"/>
                            <a:pt x="6" y="3"/>
                            <a:pt x="4" y="0"/>
                          </a:cubicBezTo>
                          <a:cubicBezTo>
                            <a:pt x="3" y="0"/>
                            <a:pt x="1" y="1"/>
                            <a:pt x="0" y="1"/>
                          </a:cubicBezTo>
                          <a:cubicBezTo>
                            <a:pt x="1" y="5"/>
                            <a:pt x="3" y="8"/>
                            <a:pt x="4" y="11"/>
                          </a:cubicBezTo>
                          <a:close/>
                        </a:path>
                      </a:pathLst>
                    </a:custGeom>
                    <a:solidFill>
                      <a:srgbClr val="BBBCBC"/>
                    </a:solidFill>
                    <a:ln>
                      <a:noFill/>
                    </a:ln>
                  </p:spPr>
                  <p:txBody>
                    <a:bodyPr spcFirstLastPara="1" wrap="square" lIns="68575" tIns="34275" rIns="68575" bIns="34275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6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28" name="Google Shape;928;p12"/>
                    <p:cNvSpPr/>
                    <p:nvPr/>
                  </p:nvSpPr>
                  <p:spPr>
                    <a:xfrm>
                      <a:off x="4379935" y="3540170"/>
                      <a:ext cx="30163" cy="396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" h="12" extrusionOk="0">
                          <a:moveTo>
                            <a:pt x="4" y="0"/>
                          </a:moveTo>
                          <a:cubicBezTo>
                            <a:pt x="3" y="1"/>
                            <a:pt x="1" y="2"/>
                            <a:pt x="0" y="3"/>
                          </a:cubicBezTo>
                          <a:cubicBezTo>
                            <a:pt x="1" y="5"/>
                            <a:pt x="2" y="8"/>
                            <a:pt x="4" y="10"/>
                          </a:cubicBezTo>
                          <a:cubicBezTo>
                            <a:pt x="4" y="11"/>
                            <a:pt x="4" y="12"/>
                            <a:pt x="5" y="12"/>
                          </a:cubicBezTo>
                          <a:cubicBezTo>
                            <a:pt x="6" y="12"/>
                            <a:pt x="8" y="11"/>
                            <a:pt x="9" y="10"/>
                          </a:cubicBezTo>
                          <a:cubicBezTo>
                            <a:pt x="9" y="10"/>
                            <a:pt x="8" y="9"/>
                            <a:pt x="8" y="8"/>
                          </a:cubicBezTo>
                          <a:cubicBezTo>
                            <a:pt x="7" y="6"/>
                            <a:pt x="5" y="3"/>
                            <a:pt x="4" y="0"/>
                          </a:cubicBezTo>
                          <a:close/>
                        </a:path>
                      </a:pathLst>
                    </a:custGeom>
                    <a:solidFill>
                      <a:srgbClr val="BBBCBC"/>
                    </a:solidFill>
                    <a:ln>
                      <a:noFill/>
                    </a:ln>
                  </p:spPr>
                  <p:txBody>
                    <a:bodyPr spcFirstLastPara="1" wrap="square" lIns="68575" tIns="34275" rIns="68575" bIns="34275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6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29" name="Google Shape;929;p12"/>
                    <p:cNvSpPr/>
                    <p:nvPr/>
                  </p:nvSpPr>
                  <p:spPr>
                    <a:xfrm>
                      <a:off x="4397397" y="3573508"/>
                      <a:ext cx="15875" cy="142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" h="4" extrusionOk="0">
                          <a:moveTo>
                            <a:pt x="0" y="2"/>
                          </a:moveTo>
                          <a:cubicBezTo>
                            <a:pt x="0" y="3"/>
                            <a:pt x="0" y="4"/>
                            <a:pt x="1" y="4"/>
                          </a:cubicBezTo>
                          <a:cubicBezTo>
                            <a:pt x="2" y="4"/>
                            <a:pt x="3" y="3"/>
                            <a:pt x="5" y="2"/>
                          </a:cubicBezTo>
                          <a:cubicBezTo>
                            <a:pt x="4" y="1"/>
                            <a:pt x="4" y="1"/>
                            <a:pt x="4" y="0"/>
                          </a:cubicBezTo>
                          <a:cubicBezTo>
                            <a:pt x="3" y="1"/>
                            <a:pt x="1" y="2"/>
                            <a:pt x="0" y="2"/>
                          </a:cubicBezTo>
                          <a:close/>
                        </a:path>
                      </a:pathLst>
                    </a:custGeom>
                    <a:solidFill>
                      <a:srgbClr val="BBBCBC"/>
                    </a:solidFill>
                    <a:ln>
                      <a:noFill/>
                    </a:ln>
                  </p:spPr>
                  <p:txBody>
                    <a:bodyPr spcFirstLastPara="1" wrap="square" lIns="68575" tIns="34275" rIns="68575" bIns="34275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6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30" name="Google Shape;930;p12"/>
                    <p:cNvSpPr/>
                    <p:nvPr/>
                  </p:nvSpPr>
                  <p:spPr>
                    <a:xfrm>
                      <a:off x="4302147" y="3373480"/>
                      <a:ext cx="15875" cy="9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" h="3" extrusionOk="0">
                          <a:moveTo>
                            <a:pt x="5" y="2"/>
                          </a:moveTo>
                          <a:cubicBezTo>
                            <a:pt x="5" y="1"/>
                            <a:pt x="5" y="0"/>
                            <a:pt x="4" y="0"/>
                          </a:cubicBezTo>
                          <a:cubicBezTo>
                            <a:pt x="3" y="0"/>
                            <a:pt x="1" y="1"/>
                            <a:pt x="0" y="2"/>
                          </a:cubicBezTo>
                          <a:cubicBezTo>
                            <a:pt x="0" y="2"/>
                            <a:pt x="0" y="3"/>
                            <a:pt x="1" y="3"/>
                          </a:cubicBezTo>
                          <a:cubicBezTo>
                            <a:pt x="2" y="3"/>
                            <a:pt x="4" y="2"/>
                            <a:pt x="5" y="2"/>
                          </a:cubicBezTo>
                          <a:close/>
                        </a:path>
                      </a:pathLst>
                    </a:custGeom>
                    <a:solidFill>
                      <a:srgbClr val="BBBCBC"/>
                    </a:solidFill>
                    <a:ln>
                      <a:noFill/>
                    </a:ln>
                  </p:spPr>
                  <p:txBody>
                    <a:bodyPr spcFirstLastPara="1" wrap="square" lIns="68575" tIns="34275" rIns="68575" bIns="34275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6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931" name="Google Shape;931;p12"/>
                    <p:cNvSpPr/>
                    <p:nvPr/>
                  </p:nvSpPr>
                  <p:spPr>
                    <a:xfrm>
                      <a:off x="4318022" y="3413168"/>
                      <a:ext cx="76200" cy="13811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" h="42" extrusionOk="0">
                          <a:moveTo>
                            <a:pt x="23" y="39"/>
                          </a:moveTo>
                          <a:cubicBezTo>
                            <a:pt x="17" y="26"/>
                            <a:pt x="11" y="13"/>
                            <a:pt x="5" y="0"/>
                          </a:cubicBezTo>
                          <a:cubicBezTo>
                            <a:pt x="3" y="0"/>
                            <a:pt x="1" y="1"/>
                            <a:pt x="0" y="1"/>
                          </a:cubicBezTo>
                          <a:cubicBezTo>
                            <a:pt x="6" y="15"/>
                            <a:pt x="12" y="28"/>
                            <a:pt x="19" y="42"/>
                          </a:cubicBezTo>
                          <a:cubicBezTo>
                            <a:pt x="20" y="41"/>
                            <a:pt x="22" y="40"/>
                            <a:pt x="23" y="39"/>
                          </a:cubicBezTo>
                          <a:close/>
                        </a:path>
                      </a:pathLst>
                    </a:custGeom>
                    <a:solidFill>
                      <a:srgbClr val="BBBCBC"/>
                    </a:solidFill>
                    <a:ln>
                      <a:noFill/>
                    </a:ln>
                  </p:spPr>
                  <p:txBody>
                    <a:bodyPr spcFirstLastPara="1" wrap="square" lIns="68575" tIns="34275" rIns="68575" bIns="34275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6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932" name="Google Shape;932;p12"/>
                  <p:cNvSpPr/>
                  <p:nvPr/>
                </p:nvSpPr>
                <p:spPr>
                  <a:xfrm>
                    <a:off x="4206896" y="3141703"/>
                    <a:ext cx="107950" cy="2381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950" h="238127" extrusionOk="0">
                        <a:moveTo>
                          <a:pt x="13124" y="0"/>
                        </a:moveTo>
                        <a:cubicBezTo>
                          <a:pt x="26247" y="30054"/>
                          <a:pt x="39371" y="60107"/>
                          <a:pt x="49213" y="93500"/>
                        </a:cubicBezTo>
                        <a:lnTo>
                          <a:pt x="48239" y="93748"/>
                        </a:lnTo>
                        <a:lnTo>
                          <a:pt x="107950" y="231561"/>
                        </a:lnTo>
                        <a:cubicBezTo>
                          <a:pt x="104631" y="231561"/>
                          <a:pt x="97992" y="234844"/>
                          <a:pt x="94673" y="238127"/>
                        </a:cubicBezTo>
                        <a:cubicBezTo>
                          <a:pt x="74757" y="192161"/>
                          <a:pt x="54841" y="142912"/>
                          <a:pt x="34925" y="96946"/>
                        </a:cubicBezTo>
                        <a:lnTo>
                          <a:pt x="36024" y="96675"/>
                        </a:lnTo>
                        <a:lnTo>
                          <a:pt x="0" y="6679"/>
                        </a:lnTo>
                        <a:cubicBezTo>
                          <a:pt x="3281" y="3339"/>
                          <a:pt x="9843" y="0"/>
                          <a:pt x="13124" y="0"/>
                        </a:cubicBezTo>
                        <a:close/>
                      </a:path>
                    </a:pathLst>
                  </a:custGeom>
                  <a:solidFill>
                    <a:srgbClr val="BBBCBC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66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933" name="Google Shape;933;p12"/>
                <p:cNvSpPr/>
                <p:nvPr/>
              </p:nvSpPr>
              <p:spPr>
                <a:xfrm>
                  <a:off x="11204627" y="6399291"/>
                  <a:ext cx="85725" cy="73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" h="22" extrusionOk="0">
                      <a:moveTo>
                        <a:pt x="26" y="19"/>
                      </a:moveTo>
                      <a:cubicBezTo>
                        <a:pt x="18" y="13"/>
                        <a:pt x="10" y="6"/>
                        <a:pt x="3" y="0"/>
                      </a:cubicBezTo>
                      <a:cubicBezTo>
                        <a:pt x="2" y="1"/>
                        <a:pt x="1" y="2"/>
                        <a:pt x="0" y="4"/>
                      </a:cubicBezTo>
                      <a:cubicBezTo>
                        <a:pt x="7" y="10"/>
                        <a:pt x="15" y="16"/>
                        <a:pt x="22" y="22"/>
                      </a:cubicBezTo>
                      <a:cubicBezTo>
                        <a:pt x="23" y="22"/>
                        <a:pt x="25" y="20"/>
                        <a:pt x="26" y="19"/>
                      </a:cubicBez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934" name="Google Shape;934;p12"/>
            <p:cNvGrpSpPr/>
            <p:nvPr/>
          </p:nvGrpSpPr>
          <p:grpSpPr>
            <a:xfrm>
              <a:off x="4186259" y="3137957"/>
              <a:ext cx="7631032" cy="3640751"/>
              <a:chOff x="4186259" y="3137957"/>
              <a:chExt cx="7631032" cy="3640751"/>
            </a:xfrm>
          </p:grpSpPr>
          <p:grpSp>
            <p:nvGrpSpPr>
              <p:cNvPr id="935" name="Google Shape;935;p12"/>
              <p:cNvGrpSpPr/>
              <p:nvPr/>
            </p:nvGrpSpPr>
            <p:grpSpPr>
              <a:xfrm>
                <a:off x="4572023" y="4308529"/>
                <a:ext cx="4603770" cy="2470179"/>
                <a:chOff x="4572023" y="4308529"/>
                <a:chExt cx="4603770" cy="2470179"/>
              </a:xfrm>
            </p:grpSpPr>
            <p:sp>
              <p:nvSpPr>
                <p:cNvPr id="936" name="Google Shape;936;p12"/>
                <p:cNvSpPr/>
                <p:nvPr/>
              </p:nvSpPr>
              <p:spPr>
                <a:xfrm>
                  <a:off x="9083718" y="6683457"/>
                  <a:ext cx="92075" cy="95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" h="29" extrusionOk="0">
                      <a:moveTo>
                        <a:pt x="22" y="3"/>
                      </a:moveTo>
                      <a:cubicBezTo>
                        <a:pt x="21" y="2"/>
                        <a:pt x="20" y="2"/>
                        <a:pt x="19" y="1"/>
                      </a:cubicBezTo>
                      <a:cubicBezTo>
                        <a:pt x="19" y="1"/>
                        <a:pt x="18" y="1"/>
                        <a:pt x="17" y="0"/>
                      </a:cubicBezTo>
                      <a:cubicBezTo>
                        <a:pt x="12" y="0"/>
                        <a:pt x="7" y="1"/>
                        <a:pt x="4" y="4"/>
                      </a:cubicBezTo>
                      <a:cubicBezTo>
                        <a:pt x="1" y="7"/>
                        <a:pt x="0" y="11"/>
                        <a:pt x="0" y="14"/>
                      </a:cubicBezTo>
                      <a:cubicBezTo>
                        <a:pt x="0" y="18"/>
                        <a:pt x="1" y="22"/>
                        <a:pt x="4" y="24"/>
                      </a:cubicBezTo>
                      <a:cubicBezTo>
                        <a:pt x="7" y="27"/>
                        <a:pt x="10" y="29"/>
                        <a:pt x="14" y="29"/>
                      </a:cubicBezTo>
                      <a:cubicBezTo>
                        <a:pt x="18" y="29"/>
                        <a:pt x="21" y="27"/>
                        <a:pt x="24" y="24"/>
                      </a:cubicBezTo>
                      <a:cubicBezTo>
                        <a:pt x="27" y="22"/>
                        <a:pt x="28" y="18"/>
                        <a:pt x="28" y="14"/>
                      </a:cubicBezTo>
                      <a:cubicBezTo>
                        <a:pt x="28" y="11"/>
                        <a:pt x="27" y="7"/>
                        <a:pt x="24" y="4"/>
                      </a:cubicBezTo>
                      <a:cubicBezTo>
                        <a:pt x="23" y="4"/>
                        <a:pt x="23" y="3"/>
                        <a:pt x="22" y="3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7" name="Google Shape;937;p12"/>
                <p:cNvSpPr/>
                <p:nvPr/>
              </p:nvSpPr>
              <p:spPr>
                <a:xfrm>
                  <a:off x="4872062" y="4706996"/>
                  <a:ext cx="104775" cy="101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31" extrusionOk="0">
                      <a:moveTo>
                        <a:pt x="7" y="5"/>
                      </a:moveTo>
                      <a:cubicBezTo>
                        <a:pt x="1" y="10"/>
                        <a:pt x="0" y="19"/>
                        <a:pt x="5" y="25"/>
                      </a:cubicBezTo>
                      <a:cubicBezTo>
                        <a:pt x="8" y="29"/>
                        <a:pt x="12" y="31"/>
                        <a:pt x="16" y="31"/>
                      </a:cubicBezTo>
                      <a:cubicBezTo>
                        <a:pt x="19" y="31"/>
                        <a:pt x="22" y="29"/>
                        <a:pt x="25" y="27"/>
                      </a:cubicBezTo>
                      <a:cubicBezTo>
                        <a:pt x="31" y="22"/>
                        <a:pt x="32" y="13"/>
                        <a:pt x="27" y="7"/>
                      </a:cubicBezTo>
                      <a:cubicBezTo>
                        <a:pt x="22" y="1"/>
                        <a:pt x="13" y="0"/>
                        <a:pt x="7" y="5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8" name="Google Shape;938;p12"/>
                <p:cNvSpPr/>
                <p:nvPr/>
              </p:nvSpPr>
              <p:spPr>
                <a:xfrm>
                  <a:off x="4713311" y="4510144"/>
                  <a:ext cx="104775" cy="101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31" extrusionOk="0">
                      <a:moveTo>
                        <a:pt x="7" y="5"/>
                      </a:moveTo>
                      <a:cubicBezTo>
                        <a:pt x="1" y="10"/>
                        <a:pt x="0" y="19"/>
                        <a:pt x="5" y="25"/>
                      </a:cubicBezTo>
                      <a:cubicBezTo>
                        <a:pt x="8" y="29"/>
                        <a:pt x="12" y="31"/>
                        <a:pt x="16" y="31"/>
                      </a:cubicBezTo>
                      <a:cubicBezTo>
                        <a:pt x="19" y="31"/>
                        <a:pt x="22" y="30"/>
                        <a:pt x="25" y="28"/>
                      </a:cubicBezTo>
                      <a:cubicBezTo>
                        <a:pt x="31" y="23"/>
                        <a:pt x="32" y="14"/>
                        <a:pt x="27" y="8"/>
                      </a:cubicBezTo>
                      <a:cubicBezTo>
                        <a:pt x="23" y="1"/>
                        <a:pt x="14" y="0"/>
                        <a:pt x="7" y="5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9" name="Google Shape;939;p12"/>
                <p:cNvSpPr/>
                <p:nvPr/>
              </p:nvSpPr>
              <p:spPr>
                <a:xfrm>
                  <a:off x="5035575" y="4897498"/>
                  <a:ext cx="106363" cy="100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30" extrusionOk="0">
                      <a:moveTo>
                        <a:pt x="7" y="5"/>
                      </a:moveTo>
                      <a:cubicBezTo>
                        <a:pt x="1" y="11"/>
                        <a:pt x="0" y="20"/>
                        <a:pt x="6" y="26"/>
                      </a:cubicBezTo>
                      <a:cubicBezTo>
                        <a:pt x="9" y="29"/>
                        <a:pt x="12" y="30"/>
                        <a:pt x="16" y="30"/>
                      </a:cubicBezTo>
                      <a:cubicBezTo>
                        <a:pt x="20" y="30"/>
                        <a:pt x="23" y="29"/>
                        <a:pt x="26" y="26"/>
                      </a:cubicBezTo>
                      <a:cubicBezTo>
                        <a:pt x="32" y="21"/>
                        <a:pt x="32" y="12"/>
                        <a:pt x="27" y="6"/>
                      </a:cubicBezTo>
                      <a:cubicBezTo>
                        <a:pt x="21" y="1"/>
                        <a:pt x="12" y="0"/>
                        <a:pt x="7" y="5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0" name="Google Shape;940;p12"/>
                <p:cNvSpPr/>
                <p:nvPr/>
              </p:nvSpPr>
              <p:spPr>
                <a:xfrm>
                  <a:off x="6415119" y="5988124"/>
                  <a:ext cx="109538" cy="101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1" extrusionOk="0">
                      <a:moveTo>
                        <a:pt x="23" y="4"/>
                      </a:moveTo>
                      <a:cubicBezTo>
                        <a:pt x="16" y="0"/>
                        <a:pt x="8" y="3"/>
                        <a:pt x="4" y="9"/>
                      </a:cubicBezTo>
                      <a:cubicBezTo>
                        <a:pt x="0" y="16"/>
                        <a:pt x="3" y="25"/>
                        <a:pt x="9" y="29"/>
                      </a:cubicBezTo>
                      <a:cubicBezTo>
                        <a:pt x="12" y="30"/>
                        <a:pt x="14" y="31"/>
                        <a:pt x="16" y="31"/>
                      </a:cubicBezTo>
                      <a:cubicBezTo>
                        <a:pt x="21" y="31"/>
                        <a:pt x="26" y="28"/>
                        <a:pt x="29" y="23"/>
                      </a:cubicBezTo>
                      <a:cubicBezTo>
                        <a:pt x="33" y="16"/>
                        <a:pt x="30" y="8"/>
                        <a:pt x="23" y="4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1" name="Google Shape;941;p12"/>
                <p:cNvSpPr/>
                <p:nvPr/>
              </p:nvSpPr>
              <p:spPr>
                <a:xfrm>
                  <a:off x="7340635" y="6396116"/>
                  <a:ext cx="103188" cy="100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0" extrusionOk="0">
                      <a:moveTo>
                        <a:pt x="20" y="2"/>
                      </a:move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13" y="0"/>
                        <a:pt x="4" y="4"/>
                        <a:pt x="2" y="11"/>
                      </a:cubicBezTo>
                      <a:cubicBezTo>
                        <a:pt x="0" y="19"/>
                        <a:pt x="4" y="27"/>
                        <a:pt x="11" y="29"/>
                      </a:cubicBezTo>
                      <a:cubicBezTo>
                        <a:pt x="12" y="30"/>
                        <a:pt x="14" y="30"/>
                        <a:pt x="15" y="30"/>
                      </a:cubicBezTo>
                      <a:cubicBezTo>
                        <a:pt x="21" y="30"/>
                        <a:pt x="27" y="26"/>
                        <a:pt x="29" y="20"/>
                      </a:cubicBezTo>
                      <a:cubicBezTo>
                        <a:pt x="31" y="13"/>
                        <a:pt x="27" y="5"/>
                        <a:pt x="20" y="2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2" name="Google Shape;942;p12"/>
                <p:cNvSpPr/>
                <p:nvPr/>
              </p:nvSpPr>
              <p:spPr>
                <a:xfrm>
                  <a:off x="7824825" y="6535818"/>
                  <a:ext cx="106363" cy="9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30" extrusionOk="0">
                      <a:moveTo>
                        <a:pt x="19" y="2"/>
                      </a:moveTo>
                      <a:cubicBezTo>
                        <a:pt x="12" y="0"/>
                        <a:pt x="4" y="5"/>
                        <a:pt x="2" y="13"/>
                      </a:cubicBezTo>
                      <a:cubicBezTo>
                        <a:pt x="0" y="20"/>
                        <a:pt x="5" y="28"/>
                        <a:pt x="13" y="30"/>
                      </a:cubicBezTo>
                      <a:cubicBezTo>
                        <a:pt x="14" y="30"/>
                        <a:pt x="15" y="30"/>
                        <a:pt x="16" y="30"/>
                      </a:cubicBezTo>
                      <a:cubicBezTo>
                        <a:pt x="22" y="30"/>
                        <a:pt x="28" y="26"/>
                        <a:pt x="30" y="19"/>
                      </a:cubicBezTo>
                      <a:cubicBezTo>
                        <a:pt x="32" y="11"/>
                        <a:pt x="27" y="4"/>
                        <a:pt x="19" y="2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3" name="Google Shape;943;p12"/>
                <p:cNvSpPr/>
                <p:nvPr/>
              </p:nvSpPr>
              <p:spPr>
                <a:xfrm>
                  <a:off x="7581936" y="6472317"/>
                  <a:ext cx="104775" cy="9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30" extrusionOk="0">
                      <a:moveTo>
                        <a:pt x="20" y="2"/>
                      </a:moveTo>
                      <a:cubicBezTo>
                        <a:pt x="12" y="0"/>
                        <a:pt x="4" y="4"/>
                        <a:pt x="2" y="12"/>
                      </a:cubicBezTo>
                      <a:cubicBezTo>
                        <a:pt x="0" y="19"/>
                        <a:pt x="4" y="27"/>
                        <a:pt x="12" y="29"/>
                      </a:cubicBezTo>
                      <a:cubicBezTo>
                        <a:pt x="13" y="30"/>
                        <a:pt x="15" y="30"/>
                        <a:pt x="16" y="30"/>
                      </a:cubicBezTo>
                      <a:cubicBezTo>
                        <a:pt x="22" y="30"/>
                        <a:pt x="28" y="26"/>
                        <a:pt x="29" y="19"/>
                      </a:cubicBezTo>
                      <a:cubicBezTo>
                        <a:pt x="32" y="12"/>
                        <a:pt x="27" y="4"/>
                        <a:pt x="20" y="2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4" name="Google Shape;944;p12"/>
                <p:cNvSpPr/>
                <p:nvPr/>
              </p:nvSpPr>
              <p:spPr>
                <a:xfrm>
                  <a:off x="7100922" y="6310390"/>
                  <a:ext cx="104775" cy="100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30" extrusionOk="0">
                      <a:moveTo>
                        <a:pt x="21" y="3"/>
                      </a:moveTo>
                      <a:cubicBezTo>
                        <a:pt x="14" y="0"/>
                        <a:pt x="6" y="4"/>
                        <a:pt x="3" y="11"/>
                      </a:cubicBezTo>
                      <a:cubicBezTo>
                        <a:pt x="0" y="18"/>
                        <a:pt x="4" y="26"/>
                        <a:pt x="11" y="29"/>
                      </a:cubicBezTo>
                      <a:cubicBezTo>
                        <a:pt x="13" y="30"/>
                        <a:pt x="15" y="30"/>
                        <a:pt x="16" y="30"/>
                      </a:cubicBezTo>
                      <a:cubicBezTo>
                        <a:pt x="22" y="30"/>
                        <a:pt x="27" y="27"/>
                        <a:pt x="30" y="21"/>
                      </a:cubicBezTo>
                      <a:cubicBezTo>
                        <a:pt x="32" y="14"/>
                        <a:pt x="29" y="6"/>
                        <a:pt x="21" y="3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5" name="Google Shape;945;p12"/>
                <p:cNvSpPr/>
                <p:nvPr/>
              </p:nvSpPr>
              <p:spPr>
                <a:xfrm>
                  <a:off x="8075651" y="6588206"/>
                  <a:ext cx="98425" cy="9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" h="30" extrusionOk="0">
                      <a:moveTo>
                        <a:pt x="18" y="2"/>
                      </a:moveTo>
                      <a:cubicBezTo>
                        <a:pt x="10" y="0"/>
                        <a:pt x="3" y="5"/>
                        <a:pt x="1" y="13"/>
                      </a:cubicBezTo>
                      <a:cubicBezTo>
                        <a:pt x="0" y="21"/>
                        <a:pt x="5" y="28"/>
                        <a:pt x="12" y="29"/>
                      </a:cubicBezTo>
                      <a:cubicBezTo>
                        <a:pt x="13" y="30"/>
                        <a:pt x="14" y="30"/>
                        <a:pt x="15" y="30"/>
                      </a:cubicBezTo>
                      <a:cubicBezTo>
                        <a:pt x="22" y="30"/>
                        <a:pt x="28" y="25"/>
                        <a:pt x="29" y="18"/>
                      </a:cubicBezTo>
                      <a:cubicBezTo>
                        <a:pt x="30" y="10"/>
                        <a:pt x="25" y="3"/>
                        <a:pt x="18" y="2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6" name="Google Shape;946;p12"/>
                <p:cNvSpPr/>
                <p:nvPr/>
              </p:nvSpPr>
              <p:spPr>
                <a:xfrm>
                  <a:off x="8575715" y="6659644"/>
                  <a:ext cx="100013" cy="96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" h="29" extrusionOk="0">
                      <a:moveTo>
                        <a:pt x="16" y="0"/>
                      </a:moveTo>
                      <a:cubicBezTo>
                        <a:pt x="8" y="0"/>
                        <a:pt x="2" y="5"/>
                        <a:pt x="1" y="13"/>
                      </a:cubicBezTo>
                      <a:cubicBezTo>
                        <a:pt x="0" y="21"/>
                        <a:pt x="6" y="28"/>
                        <a:pt x="14" y="29"/>
                      </a:cubicBezTo>
                      <a:cubicBezTo>
                        <a:pt x="14" y="29"/>
                        <a:pt x="15" y="29"/>
                        <a:pt x="15" y="29"/>
                      </a:cubicBezTo>
                      <a:cubicBezTo>
                        <a:pt x="22" y="29"/>
                        <a:pt x="28" y="23"/>
                        <a:pt x="29" y="16"/>
                      </a:cubicBezTo>
                      <a:cubicBezTo>
                        <a:pt x="30" y="8"/>
                        <a:pt x="24" y="1"/>
                        <a:pt x="16" y="0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12"/>
                <p:cNvSpPr/>
                <p:nvPr/>
              </p:nvSpPr>
              <p:spPr>
                <a:xfrm>
                  <a:off x="6867558" y="6211964"/>
                  <a:ext cx="107950" cy="103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1" extrusionOk="0">
                      <a:moveTo>
                        <a:pt x="22" y="4"/>
                      </a:moveTo>
                      <a:cubicBezTo>
                        <a:pt x="15" y="0"/>
                        <a:pt x="7" y="4"/>
                        <a:pt x="4" y="11"/>
                      </a:cubicBezTo>
                      <a:cubicBezTo>
                        <a:pt x="0" y="18"/>
                        <a:pt x="4" y="26"/>
                        <a:pt x="11" y="30"/>
                      </a:cubicBezTo>
                      <a:cubicBezTo>
                        <a:pt x="13" y="30"/>
                        <a:pt x="15" y="31"/>
                        <a:pt x="17" y="31"/>
                      </a:cubicBezTo>
                      <a:cubicBezTo>
                        <a:pt x="22" y="31"/>
                        <a:pt x="27" y="28"/>
                        <a:pt x="30" y="22"/>
                      </a:cubicBezTo>
                      <a:cubicBezTo>
                        <a:pt x="33" y="15"/>
                        <a:pt x="29" y="7"/>
                        <a:pt x="22" y="4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12"/>
                <p:cNvSpPr/>
                <p:nvPr/>
              </p:nvSpPr>
              <p:spPr>
                <a:xfrm>
                  <a:off x="8829717" y="6677107"/>
                  <a:ext cx="95250" cy="95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29" extrusionOk="0">
                      <a:moveTo>
                        <a:pt x="15" y="0"/>
                      </a:moveTo>
                      <a:cubicBezTo>
                        <a:pt x="7" y="0"/>
                        <a:pt x="1" y="6"/>
                        <a:pt x="0" y="14"/>
                      </a:cubicBezTo>
                      <a:cubicBezTo>
                        <a:pt x="0" y="22"/>
                        <a:pt x="6" y="29"/>
                        <a:pt x="14" y="29"/>
                      </a:cubicBezTo>
                      <a:cubicBezTo>
                        <a:pt x="14" y="29"/>
                        <a:pt x="14" y="29"/>
                        <a:pt x="14" y="29"/>
                      </a:cubicBezTo>
                      <a:cubicBezTo>
                        <a:pt x="22" y="29"/>
                        <a:pt x="28" y="23"/>
                        <a:pt x="29" y="15"/>
                      </a:cubicBezTo>
                      <a:cubicBezTo>
                        <a:pt x="29" y="7"/>
                        <a:pt x="23" y="1"/>
                        <a:pt x="15" y="0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9" name="Google Shape;949;p12"/>
                <p:cNvSpPr/>
                <p:nvPr/>
              </p:nvSpPr>
              <p:spPr>
                <a:xfrm>
                  <a:off x="8326477" y="6631069"/>
                  <a:ext cx="98425" cy="95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" h="29" extrusionOk="0">
                      <a:moveTo>
                        <a:pt x="17" y="1"/>
                      </a:moveTo>
                      <a:cubicBezTo>
                        <a:pt x="9" y="0"/>
                        <a:pt x="2" y="5"/>
                        <a:pt x="1" y="13"/>
                      </a:cubicBezTo>
                      <a:cubicBezTo>
                        <a:pt x="0" y="21"/>
                        <a:pt x="5" y="28"/>
                        <a:pt x="13" y="29"/>
                      </a:cubicBezTo>
                      <a:cubicBezTo>
                        <a:pt x="14" y="29"/>
                        <a:pt x="14" y="29"/>
                        <a:pt x="15" y="29"/>
                      </a:cubicBezTo>
                      <a:cubicBezTo>
                        <a:pt x="22" y="29"/>
                        <a:pt x="28" y="24"/>
                        <a:pt x="29" y="17"/>
                      </a:cubicBezTo>
                      <a:cubicBezTo>
                        <a:pt x="30" y="9"/>
                        <a:pt x="25" y="2"/>
                        <a:pt x="17" y="1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0" name="Google Shape;950;p12"/>
                <p:cNvSpPr/>
                <p:nvPr/>
              </p:nvSpPr>
              <p:spPr>
                <a:xfrm>
                  <a:off x="5988079" y="5724596"/>
                  <a:ext cx="104775" cy="9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30" extrusionOk="0">
                      <a:moveTo>
                        <a:pt x="24" y="4"/>
                      </a:moveTo>
                      <a:cubicBezTo>
                        <a:pt x="17" y="0"/>
                        <a:pt x="9" y="1"/>
                        <a:pt x="4" y="8"/>
                      </a:cubicBezTo>
                      <a:cubicBezTo>
                        <a:pt x="0" y="14"/>
                        <a:pt x="1" y="23"/>
                        <a:pt x="8" y="27"/>
                      </a:cubicBezTo>
                      <a:cubicBezTo>
                        <a:pt x="10" y="29"/>
                        <a:pt x="13" y="30"/>
                        <a:pt x="16" y="30"/>
                      </a:cubicBezTo>
                      <a:cubicBezTo>
                        <a:pt x="20" y="30"/>
                        <a:pt x="25" y="28"/>
                        <a:pt x="28" y="24"/>
                      </a:cubicBezTo>
                      <a:cubicBezTo>
                        <a:pt x="32" y="17"/>
                        <a:pt x="30" y="8"/>
                        <a:pt x="24" y="4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1" name="Google Shape;951;p12"/>
                <p:cNvSpPr/>
                <p:nvPr/>
              </p:nvSpPr>
              <p:spPr>
                <a:xfrm>
                  <a:off x="5586440" y="5418205"/>
                  <a:ext cx="104775" cy="101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31" extrusionOk="0">
                      <a:moveTo>
                        <a:pt x="5" y="7"/>
                      </a:moveTo>
                      <a:cubicBezTo>
                        <a:pt x="0" y="13"/>
                        <a:pt x="1" y="22"/>
                        <a:pt x="7" y="27"/>
                      </a:cubicBezTo>
                      <a:cubicBezTo>
                        <a:pt x="9" y="30"/>
                        <a:pt x="12" y="31"/>
                        <a:pt x="16" y="31"/>
                      </a:cubicBezTo>
                      <a:cubicBezTo>
                        <a:pt x="20" y="31"/>
                        <a:pt x="24" y="29"/>
                        <a:pt x="27" y="25"/>
                      </a:cubicBezTo>
                      <a:cubicBezTo>
                        <a:pt x="32" y="19"/>
                        <a:pt x="31" y="10"/>
                        <a:pt x="25" y="5"/>
                      </a:cubicBezTo>
                      <a:cubicBezTo>
                        <a:pt x="19" y="0"/>
                        <a:pt x="10" y="1"/>
                        <a:pt x="5" y="7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2" name="Google Shape;952;p12"/>
                <p:cNvSpPr/>
                <p:nvPr/>
              </p:nvSpPr>
              <p:spPr>
                <a:xfrm>
                  <a:off x="5394352" y="5253103"/>
                  <a:ext cx="106363" cy="100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30" extrusionOk="0">
                      <a:moveTo>
                        <a:pt x="5" y="7"/>
                      </a:moveTo>
                      <a:cubicBezTo>
                        <a:pt x="0" y="12"/>
                        <a:pt x="0" y="21"/>
                        <a:pt x="6" y="27"/>
                      </a:cubicBezTo>
                      <a:cubicBezTo>
                        <a:pt x="9" y="29"/>
                        <a:pt x="12" y="30"/>
                        <a:pt x="16" y="30"/>
                      </a:cubicBezTo>
                      <a:cubicBezTo>
                        <a:pt x="20" y="30"/>
                        <a:pt x="23" y="29"/>
                        <a:pt x="26" y="26"/>
                      </a:cubicBezTo>
                      <a:cubicBezTo>
                        <a:pt x="32" y="20"/>
                        <a:pt x="31" y="11"/>
                        <a:pt x="25" y="6"/>
                      </a:cubicBezTo>
                      <a:cubicBezTo>
                        <a:pt x="19" y="0"/>
                        <a:pt x="11" y="1"/>
                        <a:pt x="5" y="7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3" name="Google Shape;953;p12"/>
                <p:cNvSpPr/>
                <p:nvPr/>
              </p:nvSpPr>
              <p:spPr>
                <a:xfrm>
                  <a:off x="5213376" y="5083238"/>
                  <a:ext cx="103188" cy="9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0" extrusionOk="0">
                      <a:moveTo>
                        <a:pt x="5" y="5"/>
                      </a:moveTo>
                      <a:cubicBezTo>
                        <a:pt x="0" y="11"/>
                        <a:pt x="0" y="20"/>
                        <a:pt x="5" y="25"/>
                      </a:cubicBezTo>
                      <a:cubicBezTo>
                        <a:pt x="8" y="28"/>
                        <a:pt x="12" y="30"/>
                        <a:pt x="15" y="30"/>
                      </a:cubicBezTo>
                      <a:cubicBezTo>
                        <a:pt x="19" y="30"/>
                        <a:pt x="23" y="28"/>
                        <a:pt x="25" y="25"/>
                      </a:cubicBezTo>
                      <a:cubicBezTo>
                        <a:pt x="31" y="20"/>
                        <a:pt x="31" y="11"/>
                        <a:pt x="25" y="5"/>
                      </a:cubicBezTo>
                      <a:cubicBezTo>
                        <a:pt x="20" y="0"/>
                        <a:pt x="11" y="0"/>
                        <a:pt x="5" y="5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4" name="Google Shape;954;p12"/>
                <p:cNvSpPr/>
                <p:nvPr/>
              </p:nvSpPr>
              <p:spPr>
                <a:xfrm>
                  <a:off x="5783291" y="5576956"/>
                  <a:ext cx="106363" cy="9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30" extrusionOk="0">
                      <a:moveTo>
                        <a:pt x="24" y="5"/>
                      </a:moveTo>
                      <a:cubicBezTo>
                        <a:pt x="18" y="0"/>
                        <a:pt x="9" y="1"/>
                        <a:pt x="4" y="7"/>
                      </a:cubicBezTo>
                      <a:cubicBezTo>
                        <a:pt x="0" y="14"/>
                        <a:pt x="1" y="23"/>
                        <a:pt x="7" y="27"/>
                      </a:cubicBezTo>
                      <a:cubicBezTo>
                        <a:pt x="7" y="27"/>
                        <a:pt x="7" y="27"/>
                        <a:pt x="7" y="27"/>
                      </a:cubicBezTo>
                      <a:cubicBezTo>
                        <a:pt x="10" y="29"/>
                        <a:pt x="13" y="30"/>
                        <a:pt x="16" y="30"/>
                      </a:cubicBezTo>
                      <a:cubicBezTo>
                        <a:pt x="20" y="30"/>
                        <a:pt x="24" y="28"/>
                        <a:pt x="27" y="25"/>
                      </a:cubicBezTo>
                      <a:cubicBezTo>
                        <a:pt x="32" y="18"/>
                        <a:pt x="31" y="9"/>
                        <a:pt x="24" y="5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5" name="Google Shape;955;p12"/>
                <p:cNvSpPr/>
                <p:nvPr/>
              </p:nvSpPr>
              <p:spPr>
                <a:xfrm>
                  <a:off x="6199218" y="5859535"/>
                  <a:ext cx="104775" cy="103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31" extrusionOk="0">
                      <a:moveTo>
                        <a:pt x="24" y="4"/>
                      </a:moveTo>
                      <a:cubicBezTo>
                        <a:pt x="17" y="0"/>
                        <a:pt x="8" y="2"/>
                        <a:pt x="4" y="9"/>
                      </a:cubicBezTo>
                      <a:cubicBezTo>
                        <a:pt x="0" y="16"/>
                        <a:pt x="2" y="24"/>
                        <a:pt x="9" y="29"/>
                      </a:cubicBezTo>
                      <a:cubicBezTo>
                        <a:pt x="11" y="30"/>
                        <a:pt x="14" y="31"/>
                        <a:pt x="16" y="31"/>
                      </a:cubicBezTo>
                      <a:cubicBezTo>
                        <a:pt x="21" y="31"/>
                        <a:pt x="26" y="28"/>
                        <a:pt x="28" y="24"/>
                      </a:cubicBezTo>
                      <a:cubicBezTo>
                        <a:pt x="32" y="17"/>
                        <a:pt x="30" y="9"/>
                        <a:pt x="24" y="4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6" name="Google Shape;956;p12"/>
                <p:cNvSpPr/>
                <p:nvPr/>
              </p:nvSpPr>
              <p:spPr>
                <a:xfrm>
                  <a:off x="6640545" y="6107188"/>
                  <a:ext cx="104775" cy="9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30" extrusionOk="0">
                      <a:moveTo>
                        <a:pt x="22" y="3"/>
                      </a:moveTo>
                      <a:cubicBezTo>
                        <a:pt x="15" y="0"/>
                        <a:pt x="7" y="3"/>
                        <a:pt x="3" y="10"/>
                      </a:cubicBezTo>
                      <a:cubicBezTo>
                        <a:pt x="0" y="17"/>
                        <a:pt x="3" y="25"/>
                        <a:pt x="10" y="29"/>
                      </a:cubicBezTo>
                      <a:cubicBezTo>
                        <a:pt x="12" y="30"/>
                        <a:pt x="14" y="30"/>
                        <a:pt x="16" y="30"/>
                      </a:cubicBezTo>
                      <a:cubicBezTo>
                        <a:pt x="21" y="30"/>
                        <a:pt x="26" y="27"/>
                        <a:pt x="29" y="22"/>
                      </a:cubicBezTo>
                      <a:cubicBezTo>
                        <a:pt x="32" y="15"/>
                        <a:pt x="29" y="7"/>
                        <a:pt x="22" y="3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7" name="Google Shape;957;p12"/>
                <p:cNvSpPr/>
                <p:nvPr/>
              </p:nvSpPr>
              <p:spPr>
                <a:xfrm>
                  <a:off x="4572023" y="4308529"/>
                  <a:ext cx="92075" cy="9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" h="30" extrusionOk="0">
                      <a:moveTo>
                        <a:pt x="4" y="5"/>
                      </a:moveTo>
                      <a:cubicBezTo>
                        <a:pt x="4" y="6"/>
                        <a:pt x="3" y="7"/>
                        <a:pt x="2" y="8"/>
                      </a:cubicBezTo>
                      <a:cubicBezTo>
                        <a:pt x="2" y="8"/>
                        <a:pt x="1" y="9"/>
                        <a:pt x="1" y="10"/>
                      </a:cubicBezTo>
                      <a:cubicBezTo>
                        <a:pt x="1" y="11"/>
                        <a:pt x="0" y="12"/>
                        <a:pt x="0" y="13"/>
                      </a:cubicBezTo>
                      <a:cubicBezTo>
                        <a:pt x="0" y="14"/>
                        <a:pt x="0" y="15"/>
                        <a:pt x="0" y="15"/>
                      </a:cubicBezTo>
                      <a:cubicBezTo>
                        <a:pt x="0" y="16"/>
                        <a:pt x="0" y="17"/>
                        <a:pt x="0" y="18"/>
                      </a:cubicBezTo>
                      <a:cubicBezTo>
                        <a:pt x="0" y="19"/>
                        <a:pt x="1" y="20"/>
                        <a:pt x="1" y="21"/>
                      </a:cubicBezTo>
                      <a:cubicBezTo>
                        <a:pt x="1" y="22"/>
                        <a:pt x="2" y="23"/>
                        <a:pt x="2" y="23"/>
                      </a:cubicBezTo>
                      <a:cubicBezTo>
                        <a:pt x="3" y="24"/>
                        <a:pt x="4" y="25"/>
                        <a:pt x="4" y="26"/>
                      </a:cubicBezTo>
                      <a:cubicBezTo>
                        <a:pt x="7" y="28"/>
                        <a:pt x="10" y="30"/>
                        <a:pt x="14" y="30"/>
                      </a:cubicBezTo>
                      <a:cubicBezTo>
                        <a:pt x="18" y="30"/>
                        <a:pt x="22" y="28"/>
                        <a:pt x="24" y="26"/>
                      </a:cubicBezTo>
                      <a:cubicBezTo>
                        <a:pt x="25" y="25"/>
                        <a:pt x="26" y="24"/>
                        <a:pt x="26" y="23"/>
                      </a:cubicBezTo>
                      <a:cubicBezTo>
                        <a:pt x="27" y="23"/>
                        <a:pt x="27" y="22"/>
                        <a:pt x="27" y="21"/>
                      </a:cubicBezTo>
                      <a:cubicBezTo>
                        <a:pt x="28" y="20"/>
                        <a:pt x="28" y="19"/>
                        <a:pt x="28" y="18"/>
                      </a:cubicBezTo>
                      <a:cubicBezTo>
                        <a:pt x="28" y="17"/>
                        <a:pt x="28" y="16"/>
                        <a:pt x="28" y="15"/>
                      </a:cubicBezTo>
                      <a:cubicBezTo>
                        <a:pt x="28" y="12"/>
                        <a:pt x="27" y="8"/>
                        <a:pt x="24" y="5"/>
                      </a:cubicBezTo>
                      <a:cubicBezTo>
                        <a:pt x="19" y="0"/>
                        <a:pt x="9" y="0"/>
                        <a:pt x="4" y="5"/>
                      </a:cubicBez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58" name="Google Shape;958;p12"/>
              <p:cNvGrpSpPr/>
              <p:nvPr/>
            </p:nvGrpSpPr>
            <p:grpSpPr>
              <a:xfrm>
                <a:off x="4238647" y="3368720"/>
                <a:ext cx="228600" cy="228600"/>
                <a:chOff x="4238647" y="3368720"/>
                <a:chExt cx="228600" cy="228600"/>
              </a:xfrm>
            </p:grpSpPr>
            <p:sp>
              <p:nvSpPr>
                <p:cNvPr id="959" name="Google Shape;959;p12"/>
                <p:cNvSpPr/>
                <p:nvPr/>
              </p:nvSpPr>
              <p:spPr>
                <a:xfrm>
                  <a:off x="4279795" y="3409868"/>
                  <a:ext cx="146400" cy="1464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0" name="Google Shape;960;p12"/>
                <p:cNvSpPr/>
                <p:nvPr/>
              </p:nvSpPr>
              <p:spPr>
                <a:xfrm>
                  <a:off x="4238647" y="3368720"/>
                  <a:ext cx="228600" cy="228600"/>
                </a:xfrm>
                <a:prstGeom prst="ellipse">
                  <a:avLst/>
                </a:prstGeom>
                <a:noFill/>
                <a:ln w="9525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61" name="Google Shape;961;p12"/>
              <p:cNvSpPr/>
              <p:nvPr/>
            </p:nvSpPr>
            <p:spPr>
              <a:xfrm>
                <a:off x="4186259" y="3137957"/>
                <a:ext cx="100500" cy="100500"/>
              </a:xfrm>
              <a:prstGeom prst="ellipse">
                <a:avLst/>
              </a:prstGeom>
              <a:solidFill>
                <a:schemeClr val="dk2"/>
              </a:solidFill>
              <a:ln w="127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12"/>
              <p:cNvSpPr/>
              <p:nvPr/>
            </p:nvSpPr>
            <p:spPr>
              <a:xfrm>
                <a:off x="5302276" y="4241220"/>
                <a:ext cx="137100" cy="137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63" name="Google Shape;963;p12"/>
              <p:cNvGrpSpPr/>
              <p:nvPr/>
            </p:nvGrpSpPr>
            <p:grpSpPr>
              <a:xfrm>
                <a:off x="10944276" y="6380241"/>
                <a:ext cx="873015" cy="98400"/>
                <a:chOff x="10944276" y="6380241"/>
                <a:chExt cx="873015" cy="98400"/>
              </a:xfrm>
            </p:grpSpPr>
            <p:sp>
              <p:nvSpPr>
                <p:cNvPr id="964" name="Google Shape;964;p12"/>
                <p:cNvSpPr/>
                <p:nvPr/>
              </p:nvSpPr>
              <p:spPr>
                <a:xfrm>
                  <a:off x="11458628" y="6380241"/>
                  <a:ext cx="99900" cy="98400"/>
                </a:xfrm>
                <a:prstGeom prst="ellipse">
                  <a:avLst/>
                </a:pr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5" name="Google Shape;965;p12"/>
                <p:cNvSpPr/>
                <p:nvPr/>
              </p:nvSpPr>
              <p:spPr>
                <a:xfrm>
                  <a:off x="11717391" y="6380241"/>
                  <a:ext cx="99900" cy="98400"/>
                </a:xfrm>
                <a:prstGeom prst="ellipse">
                  <a:avLst/>
                </a:pr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6" name="Google Shape;966;p12"/>
                <p:cNvSpPr/>
                <p:nvPr/>
              </p:nvSpPr>
              <p:spPr>
                <a:xfrm>
                  <a:off x="10944276" y="6380241"/>
                  <a:ext cx="98400" cy="98400"/>
                </a:xfrm>
                <a:prstGeom prst="ellipse">
                  <a:avLst/>
                </a:pr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7" name="Google Shape;967;p12"/>
                <p:cNvSpPr/>
                <p:nvPr/>
              </p:nvSpPr>
              <p:spPr>
                <a:xfrm>
                  <a:off x="11201452" y="6380241"/>
                  <a:ext cx="98400" cy="98400"/>
                </a:xfrm>
                <a:prstGeom prst="ellipse">
                  <a:avLst/>
                </a:pr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968" name="Google Shape;968;p12"/>
          <p:cNvSpPr txBox="1"/>
          <p:nvPr/>
        </p:nvSpPr>
        <p:spPr>
          <a:xfrm>
            <a:off x="411373" y="6629401"/>
            <a:ext cx="7318894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D2D2D"/>
                </a:solidFill>
                <a:latin typeface="Arial"/>
                <a:ea typeface="Arial"/>
                <a:cs typeface="Arial"/>
                <a:sym typeface="Arial"/>
              </a:rPr>
              <a:t>Broadcom Proprietary and Confidential.  Copyright © 2023 Broadcom.  All Rights Reserved. The term “Broadcom” refers to Broadcom Inc. and/or its subsidiaries.</a:t>
            </a:r>
            <a:endParaRPr sz="1466"/>
          </a:p>
        </p:txBody>
      </p:sp>
      <p:sp>
        <p:nvSpPr>
          <p:cNvPr id="969" name="Google Shape;969;p12"/>
          <p:cNvSpPr/>
          <p:nvPr/>
        </p:nvSpPr>
        <p:spPr>
          <a:xfrm>
            <a:off x="411373" y="4142969"/>
            <a:ext cx="2678502" cy="5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10" tIns="45688" rIns="91410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6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Google Shape;970;p12"/>
          <p:cNvSpPr txBox="1">
            <a:spLocks noGrp="1"/>
          </p:cNvSpPr>
          <p:nvPr>
            <p:ph type="body" idx="1"/>
          </p:nvPr>
        </p:nvSpPr>
        <p:spPr>
          <a:xfrm>
            <a:off x="411373" y="1991995"/>
            <a:ext cx="6216381" cy="20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609448" lvl="0" indent="-304724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895" lvl="1" indent="-42322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2pPr>
            <a:lvl3pPr marL="1828343" lvl="2" indent="-42322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3pPr>
            <a:lvl4pPr marL="2437790" lvl="3" indent="-42322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3047238" lvl="4" indent="-42322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5pPr>
            <a:lvl6pPr marL="3656686" lvl="5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6133" lvl="6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5581" lvl="7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5028" lvl="8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971" name="Google Shape;97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042" y="-1307325"/>
            <a:ext cx="4364063" cy="43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972" name="Google Shape;972;p12"/>
          <p:cNvSpPr txBox="1"/>
          <p:nvPr/>
        </p:nvSpPr>
        <p:spPr>
          <a:xfrm>
            <a:off x="2366934" y="1464800"/>
            <a:ext cx="2678502" cy="3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91410" rIns="91410" bIns="9141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99">
                <a:solidFill>
                  <a:schemeClr val="dk1"/>
                </a:solidFill>
              </a:rPr>
              <a:t>By Broadcom</a:t>
            </a:r>
            <a:endParaRPr sz="2399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916116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GO" preserve="1">
  <p:cSld name="LOGO"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4" name="Google Shape;974;p13"/>
          <p:cNvPicPr preferRelativeResize="0"/>
          <p:nvPr/>
        </p:nvPicPr>
        <p:blipFill rotWithShape="1">
          <a:blip r:embed="rId2">
            <a:alphaModFix/>
          </a:blip>
          <a:srcRect l="7964" b="2687"/>
          <a:stretch/>
        </p:blipFill>
        <p:spPr>
          <a:xfrm>
            <a:off x="0" y="342836"/>
            <a:ext cx="11217925" cy="6515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13"/>
          <p:cNvPicPr preferRelativeResize="0"/>
          <p:nvPr/>
        </p:nvPicPr>
        <p:blipFill rotWithShape="1">
          <a:blip r:embed="rId3">
            <a:alphaModFix/>
          </a:blip>
          <a:srcRect r="30181" b="68056"/>
          <a:stretch/>
        </p:blipFill>
        <p:spPr>
          <a:xfrm>
            <a:off x="7126220" y="4749285"/>
            <a:ext cx="5062604" cy="2108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13"/>
          <p:cNvPicPr preferRelativeResize="0"/>
          <p:nvPr/>
        </p:nvPicPr>
        <p:blipFill rotWithShape="1">
          <a:blip r:embed="rId3">
            <a:alphaModFix/>
          </a:blip>
          <a:srcRect l="54837" t="64184"/>
          <a:stretch/>
        </p:blipFill>
        <p:spPr>
          <a:xfrm>
            <a:off x="0" y="0"/>
            <a:ext cx="2719622" cy="196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5774" y="0"/>
            <a:ext cx="5999637" cy="60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13"/>
          <p:cNvSpPr txBox="1"/>
          <p:nvPr/>
        </p:nvSpPr>
        <p:spPr>
          <a:xfrm>
            <a:off x="3546876" y="3906551"/>
            <a:ext cx="3477894" cy="1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91410" rIns="91410" bIns="9141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66">
                <a:solidFill>
                  <a:schemeClr val="dk1"/>
                </a:solidFill>
              </a:rPr>
              <a:t>By Broadcom</a:t>
            </a:r>
            <a:endParaRPr sz="3466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Content" preserve="1">
  <p:cSld name="Title, Subtitle and Content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4"/>
          <p:cNvSpPr txBox="1">
            <a:spLocks noGrp="1"/>
          </p:cNvSpPr>
          <p:nvPr>
            <p:ph type="title"/>
          </p:nvPr>
        </p:nvSpPr>
        <p:spPr>
          <a:xfrm>
            <a:off x="412896" y="503054"/>
            <a:ext cx="11363040" cy="27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1" name="Google Shape;981;p14"/>
          <p:cNvSpPr txBox="1">
            <a:spLocks noGrp="1"/>
          </p:cNvSpPr>
          <p:nvPr>
            <p:ph type="subTitle" idx="1"/>
          </p:nvPr>
        </p:nvSpPr>
        <p:spPr>
          <a:xfrm>
            <a:off x="592867" y="811831"/>
            <a:ext cx="10987938" cy="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866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982" name="Google Shape;982;p14"/>
          <p:cNvSpPr txBox="1">
            <a:spLocks noGrp="1"/>
          </p:cNvSpPr>
          <p:nvPr>
            <p:ph type="body" idx="2"/>
          </p:nvPr>
        </p:nvSpPr>
        <p:spPr>
          <a:xfrm>
            <a:off x="616506" y="1600201"/>
            <a:ext cx="10973142" cy="40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609448" lvl="0" indent="-457086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marL="1218895" lvl="1" indent="-4316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Char char="–"/>
              <a:defRPr/>
            </a:lvl2pPr>
            <a:lvl3pPr marL="1828343" lvl="2" indent="-406298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Char char="–"/>
              <a:defRPr/>
            </a:lvl3pPr>
            <a:lvl4pPr marL="2437790" lvl="3" indent="-406298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Char char="–"/>
              <a:defRPr/>
            </a:lvl4pPr>
            <a:lvl5pPr marL="3047238" lvl="4" indent="-406298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Char char="–"/>
              <a:defRPr/>
            </a:lvl5pPr>
            <a:lvl6pPr marL="3656686" lvl="5" indent="-43169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4266133" lvl="6" indent="-42322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5581" lvl="7" indent="-42322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5028" lvl="8" indent="-42322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83" name="Google Shape;983;p14"/>
          <p:cNvSpPr txBox="1"/>
          <p:nvPr/>
        </p:nvSpPr>
        <p:spPr>
          <a:xfrm>
            <a:off x="11490941" y="6464808"/>
            <a:ext cx="437886" cy="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"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t>‹#›</a:t>
            </a:fld>
            <a:endParaRPr sz="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710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5"/>
          <p:cNvSpPr txBox="1">
            <a:spLocks noGrp="1"/>
          </p:cNvSpPr>
          <p:nvPr>
            <p:ph type="ctrTitle"/>
          </p:nvPr>
        </p:nvSpPr>
        <p:spPr>
          <a:xfrm>
            <a:off x="415503" y="2822844"/>
            <a:ext cx="11357841" cy="906723"/>
          </a:xfrm>
          <a:prstGeom prst="rect">
            <a:avLst/>
          </a:prstGeom>
        </p:spPr>
        <p:txBody>
          <a:bodyPr spcFirstLastPara="1" wrap="square" lIns="0" tIns="0" rIns="0" bIns="0" anchor="b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9pPr>
          </a:lstStyle>
          <a:p>
            <a:endParaRPr/>
          </a:p>
        </p:txBody>
      </p:sp>
      <p:sp>
        <p:nvSpPr>
          <p:cNvPr id="986" name="Google Shape;986;p15"/>
          <p:cNvSpPr txBox="1">
            <a:spLocks noGrp="1"/>
          </p:cNvSpPr>
          <p:nvPr>
            <p:ph type="subTitle" idx="1"/>
          </p:nvPr>
        </p:nvSpPr>
        <p:spPr>
          <a:xfrm>
            <a:off x="415492" y="3778833"/>
            <a:ext cx="11357841" cy="728213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987" name="Google Shape;987;p15"/>
          <p:cNvSpPr txBox="1">
            <a:spLocks noGrp="1"/>
          </p:cNvSpPr>
          <p:nvPr>
            <p:ph type="sldNum" idx="12"/>
          </p:nvPr>
        </p:nvSpPr>
        <p:spPr>
          <a:xfrm>
            <a:off x="11293669" y="6217623"/>
            <a:ext cx="731409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19764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-Content Balanc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6A9629E-98B5-43F5-8323-C894B734208A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00E4C6-16B5-49A9-898A-3B53C5AB0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One Line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535540-CB20-4CD5-9F73-DB64F5A49CD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F420A-ED2C-4AD1-A28B-EB26178557D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-1" y="1600200"/>
            <a:ext cx="5893593" cy="4572000"/>
          </a:xfrm>
        </p:spPr>
        <p:txBody>
          <a:bodyPr lIns="59436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400"/>
            </a:lvl7pPr>
            <a:lvl8pPr>
              <a:defRPr sz="12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5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D860A49-A98C-4F0E-AB34-4E13B89D5EB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321287" y="1600200"/>
            <a:ext cx="5867538" cy="4572000"/>
          </a:xfrm>
        </p:spPr>
        <p:txBody>
          <a:bodyPr lIns="0" rIns="59436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400"/>
            </a:lvl7pPr>
            <a:lvl8pPr>
              <a:defRPr sz="12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 Eighth level</a:t>
            </a:r>
          </a:p>
          <a:p>
            <a:pPr lvl="8"/>
            <a:r>
              <a:rPr lang="en-US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308688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87E37-933E-E846-A7E7-48AF38CE0107}" type="datetimeFigureOut">
              <a:rPr lang="en-US" smtClean="0"/>
              <a:t>2/28/24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B460B-EA50-4F4D-8AC4-4CA312A62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5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9108" y="938794"/>
            <a:ext cx="6427626" cy="1229360"/>
          </a:xfrm>
        </p:spPr>
        <p:txBody>
          <a:bodyPr wrap="square" anchor="b"/>
          <a:lstStyle>
            <a:lvl1pPr algn="l"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2966" y="2270788"/>
            <a:ext cx="6408402" cy="7008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4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46B5F2-170B-43F3-865D-92F5CD3F3546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62DFBC-6461-46E5-9A65-C2BA6B55FAA7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1067657A-03A1-4F4F-AD0D-A5B15521E8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3F0FBFF-D44D-482A-B547-D551EA5D3C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9535C7-EA42-4FC0-BF2F-9F86B58ECC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E775250D-8931-4334-BAE4-BDDB069541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46FFD602-6135-4BEE-BB2A-C867FBE1FF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14A9D646-E9F0-4A52-BD9E-F04121BF45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A919FBF8-B563-4387-B270-79EB182CF7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B407C40-A805-4838-8B00-1B2AAC94FDCD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©2020 VMware, Inc.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428A741-FAD5-4234-862D-6AB7431CF1B6}"/>
              </a:ext>
            </a:extLst>
          </p:cNvPr>
          <p:cNvSpPr/>
          <p:nvPr userDrawn="1"/>
        </p:nvSpPr>
        <p:spPr>
          <a:xfrm rot="2700000">
            <a:off x="7247491" y="-1003602"/>
            <a:ext cx="3505682" cy="10673146"/>
          </a:xfrm>
          <a:custGeom>
            <a:avLst/>
            <a:gdLst>
              <a:gd name="connsiteX0" fmla="*/ 0 w 3505682"/>
              <a:gd name="connsiteY0" fmla="*/ 925479 h 10673146"/>
              <a:gd name="connsiteX1" fmla="*/ 925478 w 3505682"/>
              <a:gd name="connsiteY1" fmla="*/ 0 h 10673146"/>
              <a:gd name="connsiteX2" fmla="*/ 3505682 w 3505682"/>
              <a:gd name="connsiteY2" fmla="*/ 2580205 h 10673146"/>
              <a:gd name="connsiteX3" fmla="*/ 3505682 w 3505682"/>
              <a:gd name="connsiteY3" fmla="*/ 7167464 h 10673146"/>
              <a:gd name="connsiteX4" fmla="*/ 0 w 3505682"/>
              <a:gd name="connsiteY4" fmla="*/ 10673146 h 10673146"/>
              <a:gd name="connsiteX5" fmla="*/ 0 w 3505682"/>
              <a:gd name="connsiteY5" fmla="*/ 925479 h 1067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5682" h="10673146">
                <a:moveTo>
                  <a:pt x="0" y="925479"/>
                </a:moveTo>
                <a:lnTo>
                  <a:pt x="925478" y="0"/>
                </a:lnTo>
                <a:lnTo>
                  <a:pt x="3505682" y="2580205"/>
                </a:lnTo>
                <a:lnTo>
                  <a:pt x="3505682" y="7167464"/>
                </a:lnTo>
                <a:lnTo>
                  <a:pt x="0" y="10673146"/>
                </a:lnTo>
                <a:lnTo>
                  <a:pt x="0" y="925479"/>
                </a:lnTo>
                <a:close/>
              </a:path>
            </a:pathLst>
          </a:custGeom>
          <a:gradFill>
            <a:gsLst>
              <a:gs pos="24000">
                <a:schemeClr val="accent4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D3A6683-B1EA-4507-96A9-030793602B44}"/>
              </a:ext>
            </a:extLst>
          </p:cNvPr>
          <p:cNvSpPr/>
          <p:nvPr userDrawn="1"/>
        </p:nvSpPr>
        <p:spPr>
          <a:xfrm rot="2700000">
            <a:off x="9753830" y="1674737"/>
            <a:ext cx="970552" cy="6485190"/>
          </a:xfrm>
          <a:custGeom>
            <a:avLst/>
            <a:gdLst>
              <a:gd name="connsiteX0" fmla="*/ 1 w 970552"/>
              <a:gd name="connsiteY0" fmla="*/ 0 h 6485190"/>
              <a:gd name="connsiteX1" fmla="*/ 970552 w 970552"/>
              <a:gd name="connsiteY1" fmla="*/ 970551 h 6485190"/>
              <a:gd name="connsiteX2" fmla="*/ 970552 w 970552"/>
              <a:gd name="connsiteY2" fmla="*/ 5514638 h 6485190"/>
              <a:gd name="connsiteX3" fmla="*/ 0 w 970552"/>
              <a:gd name="connsiteY3" fmla="*/ 6485190 h 648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6485190">
                <a:moveTo>
                  <a:pt x="1" y="0"/>
                </a:moveTo>
                <a:lnTo>
                  <a:pt x="970552" y="970551"/>
                </a:lnTo>
                <a:lnTo>
                  <a:pt x="970552" y="5514638"/>
                </a:lnTo>
                <a:lnTo>
                  <a:pt x="0" y="6485190"/>
                </a:lnTo>
                <a:close/>
              </a:path>
            </a:pathLst>
          </a:custGeom>
          <a:gradFill>
            <a:gsLst>
              <a:gs pos="94000">
                <a:schemeClr val="bg1"/>
              </a:gs>
              <a:gs pos="16000">
                <a:schemeClr val="accent4"/>
              </a:gs>
              <a:gs pos="76000">
                <a:schemeClr val="bg1">
                  <a:alpha val="91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95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– Standard">
  <p:cSld name="3 – Standard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8"/>
          <p:cNvSpPr txBox="1">
            <a:spLocks noGrp="1"/>
          </p:cNvSpPr>
          <p:nvPr>
            <p:ph type="title"/>
          </p:nvPr>
        </p:nvSpPr>
        <p:spPr>
          <a:xfrm>
            <a:off x="256566" y="201700"/>
            <a:ext cx="11547792" cy="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sz="3333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4" name="Google Shape;554;p58"/>
          <p:cNvSpPr txBox="1">
            <a:spLocks noGrp="1"/>
          </p:cNvSpPr>
          <p:nvPr>
            <p:ph type="body" idx="1"/>
          </p:nvPr>
        </p:nvSpPr>
        <p:spPr>
          <a:xfrm>
            <a:off x="1220215" y="1200533"/>
            <a:ext cx="9775054" cy="5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448" marR="0" lvl="0" indent="-423228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  <a:defRPr sz="1866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8895" marR="0" lvl="1" indent="-423228" algn="l" rtl="0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 sz="1866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343" marR="0" lvl="2" indent="-423228" algn="l" rtl="0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 sz="1866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7790" marR="0" lvl="3" indent="-423228" algn="l" rtl="0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  <a:defRPr sz="1866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238" marR="0" lvl="4" indent="-423228" algn="l" rtl="0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 sz="1866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6686" marR="0" lvl="5" indent="-423228" algn="l" rtl="0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 sz="1866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6133" marR="0" lvl="6" indent="-423228" algn="l" rtl="0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  <a:defRPr sz="1866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5581" marR="0" lvl="7" indent="-423228" algn="l" rtl="0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 sz="1866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5028" marR="0" lvl="8" indent="-423228" algn="l" rtl="0">
              <a:lnSpc>
                <a:spcPct val="110000"/>
              </a:lnSpc>
              <a:spcBef>
                <a:spcPts val="1333"/>
              </a:spcBef>
              <a:spcAft>
                <a:spcPts val="1333"/>
              </a:spcAft>
              <a:buClr>
                <a:schemeClr val="dk1"/>
              </a:buClr>
              <a:buSzPts val="1400"/>
              <a:buFont typeface="Proxima Nova"/>
              <a:buChar char="■"/>
              <a:defRPr sz="1866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CD03EC-E204-4C89-A1E9-9ED163A070A2}"/>
              </a:ext>
            </a:extLst>
          </p:cNvPr>
          <p:cNvSpPr txBox="1"/>
          <p:nvPr userDrawn="1"/>
        </p:nvSpPr>
        <p:spPr bwMode="white"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solidFill>
                  <a:schemeClr val="tx1"/>
                </a:solidFill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4459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 /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88A8ACB-CBE3-4DC0-BBE3-C6829C462CD7}"/>
              </a:ext>
            </a:extLst>
          </p:cNvPr>
          <p:cNvSpPr/>
          <p:nvPr userDrawn="1"/>
        </p:nvSpPr>
        <p:spPr>
          <a:xfrm rot="2700000">
            <a:off x="500103" y="-2250712"/>
            <a:ext cx="2891746" cy="8395793"/>
          </a:xfrm>
          <a:custGeom>
            <a:avLst/>
            <a:gdLst>
              <a:gd name="connsiteX0" fmla="*/ 0 w 2891746"/>
              <a:gd name="connsiteY0" fmla="*/ 2890035 h 8395793"/>
              <a:gd name="connsiteX1" fmla="*/ 1390389 w 2891746"/>
              <a:gd name="connsiteY1" fmla="*/ 1499646 h 8395793"/>
              <a:gd name="connsiteX2" fmla="*/ 1390389 w 2891746"/>
              <a:gd name="connsiteY2" fmla="*/ 1499646 h 8395793"/>
              <a:gd name="connsiteX3" fmla="*/ 2890036 w 2891746"/>
              <a:gd name="connsiteY3" fmla="*/ 0 h 8395793"/>
              <a:gd name="connsiteX4" fmla="*/ 2890036 w 2891746"/>
              <a:gd name="connsiteY4" fmla="*/ 8322767 h 8395793"/>
              <a:gd name="connsiteX5" fmla="*/ 2891746 w 2891746"/>
              <a:gd name="connsiteY5" fmla="*/ 8340727 h 8395793"/>
              <a:gd name="connsiteX6" fmla="*/ 2891741 w 2891746"/>
              <a:gd name="connsiteY6" fmla="*/ 8395793 h 8395793"/>
              <a:gd name="connsiteX7" fmla="*/ 2546313 w 2891746"/>
              <a:gd name="connsiteY7" fmla="*/ 8050365 h 8395793"/>
              <a:gd name="connsiteX8" fmla="*/ 2546315 w 2891746"/>
              <a:gd name="connsiteY8" fmla="*/ 8050364 h 8395793"/>
              <a:gd name="connsiteX9" fmla="*/ 0 w 2891746"/>
              <a:gd name="connsiteY9" fmla="*/ 5504049 h 839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91746" h="8395793">
                <a:moveTo>
                  <a:pt x="0" y="2890035"/>
                </a:moveTo>
                <a:lnTo>
                  <a:pt x="1390389" y="1499646"/>
                </a:lnTo>
                <a:lnTo>
                  <a:pt x="1390389" y="1499646"/>
                </a:lnTo>
                <a:lnTo>
                  <a:pt x="2890036" y="0"/>
                </a:lnTo>
                <a:lnTo>
                  <a:pt x="2890036" y="8322767"/>
                </a:lnTo>
                <a:lnTo>
                  <a:pt x="2891746" y="8340727"/>
                </a:lnTo>
                <a:lnTo>
                  <a:pt x="2891741" y="8395793"/>
                </a:lnTo>
                <a:lnTo>
                  <a:pt x="2546313" y="8050365"/>
                </a:lnTo>
                <a:lnTo>
                  <a:pt x="2546315" y="8050364"/>
                </a:lnTo>
                <a:lnTo>
                  <a:pt x="0" y="5504049"/>
                </a:lnTo>
                <a:close/>
              </a:path>
            </a:pathLst>
          </a:custGeom>
          <a:gradFill>
            <a:gsLst>
              <a:gs pos="24000">
                <a:schemeClr val="accent4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B87096-C8D7-45D0-8DCC-218276F547CC}"/>
              </a:ext>
            </a:extLst>
          </p:cNvPr>
          <p:cNvGrpSpPr/>
          <p:nvPr userDrawn="1"/>
        </p:nvGrpSpPr>
        <p:grpSpPr>
          <a:xfrm>
            <a:off x="608012" y="6445106"/>
            <a:ext cx="1184397" cy="186690"/>
            <a:chOff x="863272" y="6563918"/>
            <a:chExt cx="861082" cy="135727"/>
          </a:xfrm>
          <a:solidFill>
            <a:schemeClr val="tx1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AC0FC71-A82A-4369-B44E-4E8FF53CA1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D84D398-3251-432F-8986-05570D3BB8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07096BFD-803A-42D4-BA19-C683E35B0D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089E6840-6882-4279-A152-16C7CCB9BE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21DF59C-D6C9-4EC0-90A3-7752F6B722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E4C478B3-2ECE-440E-A04E-B8C84D0416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2190CFD5-6EEA-46D1-AE5E-D69C2E08F3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 baseline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479A9FB-8CEE-475F-BF22-3B0B11EB4E81}"/>
              </a:ext>
            </a:extLst>
          </p:cNvPr>
          <p:cNvSpPr txBox="1"/>
          <p:nvPr userDrawn="1"/>
        </p:nvSpPr>
        <p:spPr bwMode="white">
          <a:xfrm flipH="1">
            <a:off x="2073593" y="6506318"/>
            <a:ext cx="1728888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800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Confidential</a:t>
            </a:r>
            <a:r>
              <a:rPr lang="en-US" sz="8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 │  </a:t>
            </a:r>
            <a:r>
              <a:rPr lang="en-US" sz="800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©2020 VMware, Inc.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2F598B-F734-42BE-8CB8-5E3FDDD7ED52}"/>
              </a:ext>
            </a:extLst>
          </p:cNvPr>
          <p:cNvSpPr txBox="1"/>
          <p:nvPr userDrawn="1"/>
        </p:nvSpPr>
        <p:spPr>
          <a:xfrm>
            <a:off x="7122912" y="4133697"/>
            <a:ext cx="3585557" cy="6924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000" b="0" kern="1200" cap="none" baseline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B8D218C-9E1A-4E8B-A343-F3F3A628E78E}"/>
              </a:ext>
            </a:extLst>
          </p:cNvPr>
          <p:cNvSpPr/>
          <p:nvPr userDrawn="1"/>
        </p:nvSpPr>
        <p:spPr>
          <a:xfrm rot="18900000">
            <a:off x="-1253438" y="2913755"/>
            <a:ext cx="6372785" cy="905566"/>
          </a:xfrm>
          <a:custGeom>
            <a:avLst/>
            <a:gdLst>
              <a:gd name="connsiteX0" fmla="*/ 6372785 w 6372785"/>
              <a:gd name="connsiteY0" fmla="*/ 0 h 905566"/>
              <a:gd name="connsiteX1" fmla="*/ 6372785 w 6372785"/>
              <a:gd name="connsiteY1" fmla="*/ 905566 h 905566"/>
              <a:gd name="connsiteX2" fmla="*/ 0 w 6372785"/>
              <a:gd name="connsiteY2" fmla="*/ 905566 h 905566"/>
              <a:gd name="connsiteX3" fmla="*/ 905566 w 6372785"/>
              <a:gd name="connsiteY3" fmla="*/ 0 h 90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2785" h="905566">
                <a:moveTo>
                  <a:pt x="6372785" y="0"/>
                </a:moveTo>
                <a:lnTo>
                  <a:pt x="6372785" y="905566"/>
                </a:lnTo>
                <a:lnTo>
                  <a:pt x="0" y="905566"/>
                </a:lnTo>
                <a:lnTo>
                  <a:pt x="905566" y="0"/>
                </a:lnTo>
                <a:close/>
              </a:path>
            </a:pathLst>
          </a:custGeom>
          <a:gradFill>
            <a:gsLst>
              <a:gs pos="94000">
                <a:schemeClr val="bg1"/>
              </a:gs>
              <a:gs pos="16000">
                <a:schemeClr val="accent4"/>
              </a:gs>
              <a:gs pos="76000">
                <a:schemeClr val="bg1">
                  <a:alpha val="91000"/>
                </a:schemeClr>
              </a:gs>
            </a:gsLst>
            <a:lin ang="7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92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12896" y="503054"/>
            <a:ext cx="11363040" cy="27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rgbClr val="14529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183886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-Content Balanc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6A9629E-98B5-43F5-8323-C894B734208A}"/>
              </a:ext>
            </a:extLst>
          </p:cNvPr>
          <p:cNvSpPr txBox="1"/>
          <p:nvPr userDrawn="1"/>
        </p:nvSpPr>
        <p:spPr>
          <a:xfrm>
            <a:off x="11490941" y="6388099"/>
            <a:ext cx="437990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lnSpc>
                <a:spcPct val="90000"/>
              </a:lnSpc>
            </a:pPr>
            <a:fld id="{7A51DB15-7364-4F0B-A3A0-1309F8830053}" type="slidenum">
              <a:rPr lang="en-US" sz="800" smtClean="0">
                <a:latin typeface="+mj-lt"/>
              </a:rPr>
              <a:pPr algn="r">
                <a:lnSpc>
                  <a:spcPct val="90000"/>
                </a:lnSpc>
              </a:pPr>
              <a:t>‹#›</a:t>
            </a:fld>
            <a:endParaRPr lang="en-US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00E4C6-16B5-49A9-898A-3B53C5AB0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One Line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535540-CB20-4CD5-9F73-DB64F5A49CD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92866" y="811830"/>
            <a:ext cx="1096268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F420A-ED2C-4AD1-A28B-EB26178557D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-1" y="1600200"/>
            <a:ext cx="5893593" cy="4572000"/>
          </a:xfrm>
        </p:spPr>
        <p:txBody>
          <a:bodyPr lIns="59436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400"/>
            </a:lvl7pPr>
            <a:lvl8pPr>
              <a:defRPr sz="12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5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D860A49-A98C-4F0E-AB34-4E13B89D5EB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321287" y="1600200"/>
            <a:ext cx="5867538" cy="4572000"/>
          </a:xfrm>
        </p:spPr>
        <p:txBody>
          <a:bodyPr lIns="0" rIns="59436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400"/>
            </a:lvl7pPr>
            <a:lvl8pPr>
              <a:defRPr sz="12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 Eighth level</a:t>
            </a:r>
          </a:p>
          <a:p>
            <a:pPr lvl="8"/>
            <a:r>
              <a:rPr lang="en-US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38454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2/28/24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16839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84"/>
          <p:cNvSpPr txBox="1"/>
          <p:nvPr/>
        </p:nvSpPr>
        <p:spPr>
          <a:xfrm>
            <a:off x="11490940" y="6388099"/>
            <a:ext cx="437886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t>‹#›</a:t>
            </a:fld>
            <a:endParaRPr sz="1866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84"/>
          <p:cNvSpPr txBox="1">
            <a:spLocks noGrp="1"/>
          </p:cNvSpPr>
          <p:nvPr>
            <p:ph type="subTitle" idx="1"/>
          </p:nvPr>
        </p:nvSpPr>
        <p:spPr>
          <a:xfrm>
            <a:off x="592866" y="811829"/>
            <a:ext cx="10962744" cy="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4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200"/>
              <a:buNone/>
              <a:defRPr sz="1866"/>
            </a:lvl3pPr>
            <a:lvl4pPr lvl="3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866"/>
              </a:spcBef>
              <a:spcAft>
                <a:spcPts val="0"/>
              </a:spcAft>
              <a:buSzPts val="11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1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866"/>
              </a:spcBef>
              <a:spcAft>
                <a:spcPts val="0"/>
              </a:spcAft>
              <a:buSzPts val="1100"/>
              <a:buNone/>
              <a:defRPr sz="1600"/>
            </a:lvl9pPr>
          </a:lstStyle>
          <a:p>
            <a:endParaRPr/>
          </a:p>
        </p:txBody>
      </p:sp>
      <p:sp>
        <p:nvSpPr>
          <p:cNvPr id="940" name="Google Shape;940;p84"/>
          <p:cNvSpPr txBox="1">
            <a:spLocks noGrp="1"/>
          </p:cNvSpPr>
          <p:nvPr>
            <p:ph type="title"/>
          </p:nvPr>
        </p:nvSpPr>
        <p:spPr>
          <a:xfrm>
            <a:off x="579809" y="412751"/>
            <a:ext cx="11001134" cy="3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195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Light - Red" preserve="1">
  <p:cSld name="Title Light - Red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7206" y="0"/>
            <a:ext cx="914161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/>
          <p:nvPr/>
        </p:nvSpPr>
        <p:spPr>
          <a:xfrm>
            <a:off x="0" y="0"/>
            <a:ext cx="9592352" cy="6858000"/>
          </a:xfrm>
          <a:custGeom>
            <a:avLst/>
            <a:gdLst/>
            <a:ahLst/>
            <a:cxnLst/>
            <a:rect l="l" t="t" r="r" b="b"/>
            <a:pathLst>
              <a:path w="6044" h="4320" extrusionOk="0">
                <a:moveTo>
                  <a:pt x="4658" y="2160"/>
                </a:moveTo>
                <a:lnTo>
                  <a:pt x="4658" y="2160"/>
                </a:lnTo>
                <a:lnTo>
                  <a:pt x="4660" y="2070"/>
                </a:lnTo>
                <a:lnTo>
                  <a:pt x="4666" y="1982"/>
                </a:lnTo>
                <a:lnTo>
                  <a:pt x="4674" y="1894"/>
                </a:lnTo>
                <a:lnTo>
                  <a:pt x="4684" y="1808"/>
                </a:lnTo>
                <a:lnTo>
                  <a:pt x="4698" y="1722"/>
                </a:lnTo>
                <a:lnTo>
                  <a:pt x="4716" y="1636"/>
                </a:lnTo>
                <a:lnTo>
                  <a:pt x="4736" y="1554"/>
                </a:lnTo>
                <a:lnTo>
                  <a:pt x="4760" y="1470"/>
                </a:lnTo>
                <a:lnTo>
                  <a:pt x="4786" y="1390"/>
                </a:lnTo>
                <a:lnTo>
                  <a:pt x="4816" y="1310"/>
                </a:lnTo>
                <a:lnTo>
                  <a:pt x="4846" y="1232"/>
                </a:lnTo>
                <a:lnTo>
                  <a:pt x="4882" y="1154"/>
                </a:lnTo>
                <a:lnTo>
                  <a:pt x="4918" y="1078"/>
                </a:lnTo>
                <a:lnTo>
                  <a:pt x="4958" y="1004"/>
                </a:lnTo>
                <a:lnTo>
                  <a:pt x="5000" y="932"/>
                </a:lnTo>
                <a:lnTo>
                  <a:pt x="5044" y="862"/>
                </a:lnTo>
                <a:lnTo>
                  <a:pt x="5092" y="792"/>
                </a:lnTo>
                <a:lnTo>
                  <a:pt x="5140" y="724"/>
                </a:lnTo>
                <a:lnTo>
                  <a:pt x="5192" y="660"/>
                </a:lnTo>
                <a:lnTo>
                  <a:pt x="5246" y="596"/>
                </a:lnTo>
                <a:lnTo>
                  <a:pt x="5302" y="534"/>
                </a:lnTo>
                <a:lnTo>
                  <a:pt x="5360" y="474"/>
                </a:lnTo>
                <a:lnTo>
                  <a:pt x="5420" y="416"/>
                </a:lnTo>
                <a:lnTo>
                  <a:pt x="5482" y="360"/>
                </a:lnTo>
                <a:lnTo>
                  <a:pt x="5546" y="308"/>
                </a:lnTo>
                <a:lnTo>
                  <a:pt x="5612" y="256"/>
                </a:lnTo>
                <a:lnTo>
                  <a:pt x="5680" y="208"/>
                </a:lnTo>
                <a:lnTo>
                  <a:pt x="5750" y="162"/>
                </a:lnTo>
                <a:lnTo>
                  <a:pt x="5820" y="116"/>
                </a:lnTo>
                <a:lnTo>
                  <a:pt x="5894" y="76"/>
                </a:lnTo>
                <a:lnTo>
                  <a:pt x="5968" y="36"/>
                </a:lnTo>
                <a:lnTo>
                  <a:pt x="6044" y="0"/>
                </a:lnTo>
                <a:lnTo>
                  <a:pt x="0" y="0"/>
                </a:lnTo>
                <a:lnTo>
                  <a:pt x="0" y="4320"/>
                </a:lnTo>
                <a:lnTo>
                  <a:pt x="6044" y="4320"/>
                </a:lnTo>
                <a:lnTo>
                  <a:pt x="6044" y="4320"/>
                </a:lnTo>
                <a:lnTo>
                  <a:pt x="5968" y="4284"/>
                </a:lnTo>
                <a:lnTo>
                  <a:pt x="5894" y="4244"/>
                </a:lnTo>
                <a:lnTo>
                  <a:pt x="5820" y="4202"/>
                </a:lnTo>
                <a:lnTo>
                  <a:pt x="5750" y="4158"/>
                </a:lnTo>
                <a:lnTo>
                  <a:pt x="5680" y="4112"/>
                </a:lnTo>
                <a:lnTo>
                  <a:pt x="5612" y="4064"/>
                </a:lnTo>
                <a:lnTo>
                  <a:pt x="5546" y="4012"/>
                </a:lnTo>
                <a:lnTo>
                  <a:pt x="5482" y="3958"/>
                </a:lnTo>
                <a:lnTo>
                  <a:pt x="5420" y="3904"/>
                </a:lnTo>
                <a:lnTo>
                  <a:pt x="5360" y="3846"/>
                </a:lnTo>
                <a:lnTo>
                  <a:pt x="5302" y="3786"/>
                </a:lnTo>
                <a:lnTo>
                  <a:pt x="5246" y="3724"/>
                </a:lnTo>
                <a:lnTo>
                  <a:pt x="5192" y="3660"/>
                </a:lnTo>
                <a:lnTo>
                  <a:pt x="5140" y="3594"/>
                </a:lnTo>
                <a:lnTo>
                  <a:pt x="5092" y="3528"/>
                </a:lnTo>
                <a:lnTo>
                  <a:pt x="5044" y="3458"/>
                </a:lnTo>
                <a:lnTo>
                  <a:pt x="5000" y="3388"/>
                </a:lnTo>
                <a:lnTo>
                  <a:pt x="4958" y="3316"/>
                </a:lnTo>
                <a:lnTo>
                  <a:pt x="4918" y="3240"/>
                </a:lnTo>
                <a:lnTo>
                  <a:pt x="4882" y="3166"/>
                </a:lnTo>
                <a:lnTo>
                  <a:pt x="4846" y="3088"/>
                </a:lnTo>
                <a:lnTo>
                  <a:pt x="4816" y="3010"/>
                </a:lnTo>
                <a:lnTo>
                  <a:pt x="4786" y="2930"/>
                </a:lnTo>
                <a:lnTo>
                  <a:pt x="4760" y="2848"/>
                </a:lnTo>
                <a:lnTo>
                  <a:pt x="4736" y="2766"/>
                </a:lnTo>
                <a:lnTo>
                  <a:pt x="4716" y="2682"/>
                </a:lnTo>
                <a:lnTo>
                  <a:pt x="4698" y="2598"/>
                </a:lnTo>
                <a:lnTo>
                  <a:pt x="4684" y="2512"/>
                </a:lnTo>
                <a:lnTo>
                  <a:pt x="4674" y="2426"/>
                </a:lnTo>
                <a:lnTo>
                  <a:pt x="4666" y="2338"/>
                </a:lnTo>
                <a:lnTo>
                  <a:pt x="4660" y="2250"/>
                </a:lnTo>
                <a:lnTo>
                  <a:pt x="4658" y="2160"/>
                </a:lnTo>
                <a:lnTo>
                  <a:pt x="4658" y="21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0" tIns="45688" rIns="91410" bIns="45688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6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" name="Google Shape;23;p4"/>
          <p:cNvGrpSpPr/>
          <p:nvPr/>
        </p:nvGrpSpPr>
        <p:grpSpPr>
          <a:xfrm>
            <a:off x="1" y="4502149"/>
            <a:ext cx="7833859" cy="2355851"/>
            <a:chOff x="-2124075" y="7143750"/>
            <a:chExt cx="7835900" cy="2355851"/>
          </a:xfrm>
        </p:grpSpPr>
        <p:sp>
          <p:nvSpPr>
            <p:cNvPr id="24" name="Google Shape;24;p4"/>
            <p:cNvSpPr/>
            <p:nvPr/>
          </p:nvSpPr>
          <p:spPr>
            <a:xfrm>
              <a:off x="2147888" y="9172575"/>
              <a:ext cx="288925" cy="327025"/>
            </a:xfrm>
            <a:custGeom>
              <a:avLst/>
              <a:gdLst/>
              <a:ahLst/>
              <a:cxnLst/>
              <a:rect l="l" t="t" r="r" b="b"/>
              <a:pathLst>
                <a:path w="182" h="206" extrusionOk="0">
                  <a:moveTo>
                    <a:pt x="178" y="70"/>
                  </a:moveTo>
                  <a:lnTo>
                    <a:pt x="178" y="70"/>
                  </a:lnTo>
                  <a:lnTo>
                    <a:pt x="174" y="56"/>
                  </a:lnTo>
                  <a:lnTo>
                    <a:pt x="168" y="42"/>
                  </a:lnTo>
                  <a:lnTo>
                    <a:pt x="158" y="32"/>
                  </a:lnTo>
                  <a:lnTo>
                    <a:pt x="148" y="22"/>
                  </a:lnTo>
                  <a:lnTo>
                    <a:pt x="136" y="12"/>
                  </a:lnTo>
                  <a:lnTo>
                    <a:pt x="122" y="6"/>
                  </a:lnTo>
                  <a:lnTo>
                    <a:pt x="108" y="2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78" y="2"/>
                  </a:lnTo>
                  <a:lnTo>
                    <a:pt x="64" y="6"/>
                  </a:lnTo>
                  <a:lnTo>
                    <a:pt x="50" y="10"/>
                  </a:lnTo>
                  <a:lnTo>
                    <a:pt x="38" y="18"/>
                  </a:lnTo>
                  <a:lnTo>
                    <a:pt x="26" y="28"/>
                  </a:lnTo>
                  <a:lnTo>
                    <a:pt x="18" y="38"/>
                  </a:lnTo>
                  <a:lnTo>
                    <a:pt x="10" y="52"/>
                  </a:lnTo>
                  <a:lnTo>
                    <a:pt x="4" y="66"/>
                  </a:lnTo>
                  <a:lnTo>
                    <a:pt x="4" y="66"/>
                  </a:lnTo>
                  <a:lnTo>
                    <a:pt x="0" y="80"/>
                  </a:lnTo>
                  <a:lnTo>
                    <a:pt x="0" y="94"/>
                  </a:lnTo>
                  <a:lnTo>
                    <a:pt x="2" y="108"/>
                  </a:lnTo>
                  <a:lnTo>
                    <a:pt x="6" y="124"/>
                  </a:lnTo>
                  <a:lnTo>
                    <a:pt x="6" y="124"/>
                  </a:lnTo>
                  <a:lnTo>
                    <a:pt x="14" y="142"/>
                  </a:lnTo>
                  <a:lnTo>
                    <a:pt x="26" y="156"/>
                  </a:lnTo>
                  <a:lnTo>
                    <a:pt x="42" y="168"/>
                  </a:lnTo>
                  <a:lnTo>
                    <a:pt x="62" y="180"/>
                  </a:lnTo>
                  <a:lnTo>
                    <a:pt x="62" y="180"/>
                  </a:lnTo>
                  <a:lnTo>
                    <a:pt x="48" y="184"/>
                  </a:lnTo>
                  <a:lnTo>
                    <a:pt x="36" y="190"/>
                  </a:lnTo>
                  <a:lnTo>
                    <a:pt x="26" y="198"/>
                  </a:lnTo>
                  <a:lnTo>
                    <a:pt x="16" y="206"/>
                  </a:lnTo>
                  <a:lnTo>
                    <a:pt x="166" y="206"/>
                  </a:lnTo>
                  <a:lnTo>
                    <a:pt x="166" y="206"/>
                  </a:lnTo>
                  <a:lnTo>
                    <a:pt x="156" y="198"/>
                  </a:lnTo>
                  <a:lnTo>
                    <a:pt x="146" y="190"/>
                  </a:lnTo>
                  <a:lnTo>
                    <a:pt x="134" y="184"/>
                  </a:lnTo>
                  <a:lnTo>
                    <a:pt x="122" y="180"/>
                  </a:lnTo>
                  <a:lnTo>
                    <a:pt x="122" y="180"/>
                  </a:lnTo>
                  <a:lnTo>
                    <a:pt x="138" y="168"/>
                  </a:lnTo>
                  <a:lnTo>
                    <a:pt x="152" y="156"/>
                  </a:lnTo>
                  <a:lnTo>
                    <a:pt x="164" y="144"/>
                  </a:lnTo>
                  <a:lnTo>
                    <a:pt x="172" y="130"/>
                  </a:lnTo>
                  <a:lnTo>
                    <a:pt x="178" y="116"/>
                  </a:lnTo>
                  <a:lnTo>
                    <a:pt x="182" y="102"/>
                  </a:lnTo>
                  <a:lnTo>
                    <a:pt x="182" y="86"/>
                  </a:lnTo>
                  <a:lnTo>
                    <a:pt x="178" y="70"/>
                  </a:lnTo>
                  <a:lnTo>
                    <a:pt x="178" y="7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2495550" y="9461500"/>
              <a:ext cx="209550" cy="38100"/>
            </a:xfrm>
            <a:custGeom>
              <a:avLst/>
              <a:gdLst/>
              <a:ahLst/>
              <a:cxnLst/>
              <a:rect l="l" t="t" r="r" b="b"/>
              <a:pathLst>
                <a:path w="132" h="24" extrusionOk="0">
                  <a:moveTo>
                    <a:pt x="0" y="24"/>
                  </a:moveTo>
                  <a:lnTo>
                    <a:pt x="132" y="24"/>
                  </a:lnTo>
                  <a:lnTo>
                    <a:pt x="132" y="24"/>
                  </a:lnTo>
                  <a:lnTo>
                    <a:pt x="118" y="14"/>
                  </a:lnTo>
                  <a:lnTo>
                    <a:pt x="102" y="6"/>
                  </a:lnTo>
                  <a:lnTo>
                    <a:pt x="84" y="2"/>
                  </a:lnTo>
                  <a:lnTo>
                    <a:pt x="66" y="0"/>
                  </a:lnTo>
                  <a:lnTo>
                    <a:pt x="50" y="2"/>
                  </a:lnTo>
                  <a:lnTo>
                    <a:pt x="32" y="6"/>
                  </a:lnTo>
                  <a:lnTo>
                    <a:pt x="16" y="14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3136900" y="9474200"/>
              <a:ext cx="161925" cy="25400"/>
            </a:xfrm>
            <a:custGeom>
              <a:avLst/>
              <a:gdLst/>
              <a:ahLst/>
              <a:cxnLst/>
              <a:rect l="l" t="t" r="r" b="b"/>
              <a:pathLst>
                <a:path w="102" h="16" extrusionOk="0">
                  <a:moveTo>
                    <a:pt x="0" y="16"/>
                  </a:moveTo>
                  <a:lnTo>
                    <a:pt x="102" y="16"/>
                  </a:lnTo>
                  <a:lnTo>
                    <a:pt x="102" y="16"/>
                  </a:lnTo>
                  <a:lnTo>
                    <a:pt x="90" y="10"/>
                  </a:lnTo>
                  <a:lnTo>
                    <a:pt x="76" y="4"/>
                  </a:lnTo>
                  <a:lnTo>
                    <a:pt x="62" y="2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36" y="2"/>
                  </a:lnTo>
                  <a:lnTo>
                    <a:pt x="22" y="4"/>
                  </a:lnTo>
                  <a:lnTo>
                    <a:pt x="10" y="10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-2124075" y="8231188"/>
              <a:ext cx="4259263" cy="1268413"/>
            </a:xfrm>
            <a:custGeom>
              <a:avLst/>
              <a:gdLst/>
              <a:ahLst/>
              <a:cxnLst/>
              <a:rect l="l" t="t" r="r" b="b"/>
              <a:pathLst>
                <a:path w="2683" h="799" extrusionOk="0">
                  <a:moveTo>
                    <a:pt x="2589" y="589"/>
                  </a:moveTo>
                  <a:lnTo>
                    <a:pt x="2589" y="589"/>
                  </a:lnTo>
                  <a:lnTo>
                    <a:pt x="2575" y="591"/>
                  </a:lnTo>
                  <a:lnTo>
                    <a:pt x="2561" y="593"/>
                  </a:lnTo>
                  <a:lnTo>
                    <a:pt x="2547" y="599"/>
                  </a:lnTo>
                  <a:lnTo>
                    <a:pt x="2535" y="607"/>
                  </a:lnTo>
                  <a:lnTo>
                    <a:pt x="2535" y="607"/>
                  </a:lnTo>
                  <a:lnTo>
                    <a:pt x="2519" y="619"/>
                  </a:lnTo>
                  <a:lnTo>
                    <a:pt x="2509" y="635"/>
                  </a:lnTo>
                  <a:lnTo>
                    <a:pt x="2499" y="653"/>
                  </a:lnTo>
                  <a:lnTo>
                    <a:pt x="2493" y="673"/>
                  </a:lnTo>
                  <a:lnTo>
                    <a:pt x="2493" y="673"/>
                  </a:lnTo>
                  <a:lnTo>
                    <a:pt x="2489" y="655"/>
                  </a:lnTo>
                  <a:lnTo>
                    <a:pt x="2483" y="641"/>
                  </a:lnTo>
                  <a:lnTo>
                    <a:pt x="2475" y="627"/>
                  </a:lnTo>
                  <a:lnTo>
                    <a:pt x="2465" y="615"/>
                  </a:lnTo>
                  <a:lnTo>
                    <a:pt x="2455" y="605"/>
                  </a:lnTo>
                  <a:lnTo>
                    <a:pt x="2441" y="597"/>
                  </a:lnTo>
                  <a:lnTo>
                    <a:pt x="2427" y="591"/>
                  </a:lnTo>
                  <a:lnTo>
                    <a:pt x="2411" y="587"/>
                  </a:lnTo>
                  <a:lnTo>
                    <a:pt x="2411" y="587"/>
                  </a:lnTo>
                  <a:lnTo>
                    <a:pt x="2393" y="585"/>
                  </a:lnTo>
                  <a:lnTo>
                    <a:pt x="2375" y="587"/>
                  </a:lnTo>
                  <a:lnTo>
                    <a:pt x="2359" y="591"/>
                  </a:lnTo>
                  <a:lnTo>
                    <a:pt x="2345" y="597"/>
                  </a:lnTo>
                  <a:lnTo>
                    <a:pt x="2333" y="607"/>
                  </a:lnTo>
                  <a:lnTo>
                    <a:pt x="2321" y="619"/>
                  </a:lnTo>
                  <a:lnTo>
                    <a:pt x="2309" y="633"/>
                  </a:lnTo>
                  <a:lnTo>
                    <a:pt x="2299" y="649"/>
                  </a:lnTo>
                  <a:lnTo>
                    <a:pt x="2299" y="649"/>
                  </a:lnTo>
                  <a:lnTo>
                    <a:pt x="2293" y="635"/>
                  </a:lnTo>
                  <a:lnTo>
                    <a:pt x="2283" y="621"/>
                  </a:lnTo>
                  <a:lnTo>
                    <a:pt x="2273" y="609"/>
                  </a:lnTo>
                  <a:lnTo>
                    <a:pt x="2263" y="601"/>
                  </a:lnTo>
                  <a:lnTo>
                    <a:pt x="2251" y="593"/>
                  </a:lnTo>
                  <a:lnTo>
                    <a:pt x="2237" y="587"/>
                  </a:lnTo>
                  <a:lnTo>
                    <a:pt x="2223" y="583"/>
                  </a:lnTo>
                  <a:lnTo>
                    <a:pt x="2207" y="581"/>
                  </a:lnTo>
                  <a:lnTo>
                    <a:pt x="2207" y="581"/>
                  </a:lnTo>
                  <a:lnTo>
                    <a:pt x="2191" y="581"/>
                  </a:lnTo>
                  <a:lnTo>
                    <a:pt x="2175" y="583"/>
                  </a:lnTo>
                  <a:lnTo>
                    <a:pt x="2161" y="587"/>
                  </a:lnTo>
                  <a:lnTo>
                    <a:pt x="2149" y="593"/>
                  </a:lnTo>
                  <a:lnTo>
                    <a:pt x="2137" y="601"/>
                  </a:lnTo>
                  <a:lnTo>
                    <a:pt x="2125" y="611"/>
                  </a:lnTo>
                  <a:lnTo>
                    <a:pt x="2115" y="623"/>
                  </a:lnTo>
                  <a:lnTo>
                    <a:pt x="2107" y="637"/>
                  </a:lnTo>
                  <a:lnTo>
                    <a:pt x="2107" y="637"/>
                  </a:lnTo>
                  <a:lnTo>
                    <a:pt x="2093" y="617"/>
                  </a:lnTo>
                  <a:lnTo>
                    <a:pt x="2077" y="601"/>
                  </a:lnTo>
                  <a:lnTo>
                    <a:pt x="2059" y="587"/>
                  </a:lnTo>
                  <a:lnTo>
                    <a:pt x="2036" y="577"/>
                  </a:lnTo>
                  <a:lnTo>
                    <a:pt x="2036" y="577"/>
                  </a:lnTo>
                  <a:lnTo>
                    <a:pt x="2056" y="565"/>
                  </a:lnTo>
                  <a:lnTo>
                    <a:pt x="2067" y="559"/>
                  </a:lnTo>
                  <a:lnTo>
                    <a:pt x="2073" y="551"/>
                  </a:lnTo>
                  <a:lnTo>
                    <a:pt x="2081" y="543"/>
                  </a:lnTo>
                  <a:lnTo>
                    <a:pt x="2087" y="533"/>
                  </a:lnTo>
                  <a:lnTo>
                    <a:pt x="2091" y="523"/>
                  </a:lnTo>
                  <a:lnTo>
                    <a:pt x="2095" y="513"/>
                  </a:lnTo>
                  <a:lnTo>
                    <a:pt x="2095" y="513"/>
                  </a:lnTo>
                  <a:lnTo>
                    <a:pt x="2097" y="501"/>
                  </a:lnTo>
                  <a:lnTo>
                    <a:pt x="2097" y="491"/>
                  </a:lnTo>
                  <a:lnTo>
                    <a:pt x="2097" y="479"/>
                  </a:lnTo>
                  <a:lnTo>
                    <a:pt x="2095" y="469"/>
                  </a:lnTo>
                  <a:lnTo>
                    <a:pt x="2093" y="459"/>
                  </a:lnTo>
                  <a:lnTo>
                    <a:pt x="2087" y="449"/>
                  </a:lnTo>
                  <a:lnTo>
                    <a:pt x="2083" y="439"/>
                  </a:lnTo>
                  <a:lnTo>
                    <a:pt x="2075" y="431"/>
                  </a:lnTo>
                  <a:lnTo>
                    <a:pt x="2075" y="431"/>
                  </a:lnTo>
                  <a:lnTo>
                    <a:pt x="2061" y="416"/>
                  </a:lnTo>
                  <a:lnTo>
                    <a:pt x="2044" y="406"/>
                  </a:lnTo>
                  <a:lnTo>
                    <a:pt x="2026" y="400"/>
                  </a:lnTo>
                  <a:lnTo>
                    <a:pt x="2008" y="398"/>
                  </a:lnTo>
                  <a:lnTo>
                    <a:pt x="1990" y="398"/>
                  </a:lnTo>
                  <a:lnTo>
                    <a:pt x="1972" y="404"/>
                  </a:lnTo>
                  <a:lnTo>
                    <a:pt x="1956" y="412"/>
                  </a:lnTo>
                  <a:lnTo>
                    <a:pt x="1940" y="424"/>
                  </a:lnTo>
                  <a:lnTo>
                    <a:pt x="1940" y="424"/>
                  </a:lnTo>
                  <a:lnTo>
                    <a:pt x="1928" y="439"/>
                  </a:lnTo>
                  <a:lnTo>
                    <a:pt x="1918" y="457"/>
                  </a:lnTo>
                  <a:lnTo>
                    <a:pt x="1914" y="475"/>
                  </a:lnTo>
                  <a:lnTo>
                    <a:pt x="1914" y="493"/>
                  </a:lnTo>
                  <a:lnTo>
                    <a:pt x="1914" y="493"/>
                  </a:lnTo>
                  <a:lnTo>
                    <a:pt x="1914" y="507"/>
                  </a:lnTo>
                  <a:lnTo>
                    <a:pt x="1918" y="521"/>
                  </a:lnTo>
                  <a:lnTo>
                    <a:pt x="1924" y="533"/>
                  </a:lnTo>
                  <a:lnTo>
                    <a:pt x="1930" y="543"/>
                  </a:lnTo>
                  <a:lnTo>
                    <a:pt x="1938" y="553"/>
                  </a:lnTo>
                  <a:lnTo>
                    <a:pt x="1948" y="563"/>
                  </a:lnTo>
                  <a:lnTo>
                    <a:pt x="1960" y="569"/>
                  </a:lnTo>
                  <a:lnTo>
                    <a:pt x="1972" y="577"/>
                  </a:lnTo>
                  <a:lnTo>
                    <a:pt x="1972" y="577"/>
                  </a:lnTo>
                  <a:lnTo>
                    <a:pt x="1954" y="587"/>
                  </a:lnTo>
                  <a:lnTo>
                    <a:pt x="1938" y="595"/>
                  </a:lnTo>
                  <a:lnTo>
                    <a:pt x="1938" y="595"/>
                  </a:lnTo>
                  <a:lnTo>
                    <a:pt x="1924" y="609"/>
                  </a:lnTo>
                  <a:lnTo>
                    <a:pt x="1912" y="621"/>
                  </a:lnTo>
                  <a:lnTo>
                    <a:pt x="1912" y="621"/>
                  </a:lnTo>
                  <a:lnTo>
                    <a:pt x="1900" y="607"/>
                  </a:lnTo>
                  <a:lnTo>
                    <a:pt x="1886" y="595"/>
                  </a:lnTo>
                  <a:lnTo>
                    <a:pt x="1886" y="595"/>
                  </a:lnTo>
                  <a:lnTo>
                    <a:pt x="1872" y="585"/>
                  </a:lnTo>
                  <a:lnTo>
                    <a:pt x="1858" y="575"/>
                  </a:lnTo>
                  <a:lnTo>
                    <a:pt x="1858" y="575"/>
                  </a:lnTo>
                  <a:lnTo>
                    <a:pt x="1874" y="561"/>
                  </a:lnTo>
                  <a:lnTo>
                    <a:pt x="1886" y="547"/>
                  </a:lnTo>
                  <a:lnTo>
                    <a:pt x="1896" y="533"/>
                  </a:lnTo>
                  <a:lnTo>
                    <a:pt x="1902" y="519"/>
                  </a:lnTo>
                  <a:lnTo>
                    <a:pt x="1906" y="505"/>
                  </a:lnTo>
                  <a:lnTo>
                    <a:pt x="1908" y="491"/>
                  </a:lnTo>
                  <a:lnTo>
                    <a:pt x="1906" y="475"/>
                  </a:lnTo>
                  <a:lnTo>
                    <a:pt x="1902" y="461"/>
                  </a:lnTo>
                  <a:lnTo>
                    <a:pt x="1902" y="461"/>
                  </a:lnTo>
                  <a:lnTo>
                    <a:pt x="1896" y="447"/>
                  </a:lnTo>
                  <a:lnTo>
                    <a:pt x="1888" y="433"/>
                  </a:lnTo>
                  <a:lnTo>
                    <a:pt x="1880" y="422"/>
                  </a:lnTo>
                  <a:lnTo>
                    <a:pt x="1868" y="412"/>
                  </a:lnTo>
                  <a:lnTo>
                    <a:pt x="1856" y="404"/>
                  </a:lnTo>
                  <a:lnTo>
                    <a:pt x="1844" y="398"/>
                  </a:lnTo>
                  <a:lnTo>
                    <a:pt x="1830" y="396"/>
                  </a:lnTo>
                  <a:lnTo>
                    <a:pt x="1814" y="394"/>
                  </a:lnTo>
                  <a:lnTo>
                    <a:pt x="1814" y="394"/>
                  </a:lnTo>
                  <a:lnTo>
                    <a:pt x="1800" y="394"/>
                  </a:lnTo>
                  <a:lnTo>
                    <a:pt x="1786" y="396"/>
                  </a:lnTo>
                  <a:lnTo>
                    <a:pt x="1774" y="402"/>
                  </a:lnTo>
                  <a:lnTo>
                    <a:pt x="1760" y="408"/>
                  </a:lnTo>
                  <a:lnTo>
                    <a:pt x="1760" y="408"/>
                  </a:lnTo>
                  <a:lnTo>
                    <a:pt x="1746" y="420"/>
                  </a:lnTo>
                  <a:lnTo>
                    <a:pt x="1732" y="435"/>
                  </a:lnTo>
                  <a:lnTo>
                    <a:pt x="1724" y="453"/>
                  </a:lnTo>
                  <a:lnTo>
                    <a:pt x="1716" y="473"/>
                  </a:lnTo>
                  <a:lnTo>
                    <a:pt x="1716" y="473"/>
                  </a:lnTo>
                  <a:lnTo>
                    <a:pt x="1710" y="457"/>
                  </a:lnTo>
                  <a:lnTo>
                    <a:pt x="1704" y="443"/>
                  </a:lnTo>
                  <a:lnTo>
                    <a:pt x="1696" y="429"/>
                  </a:lnTo>
                  <a:lnTo>
                    <a:pt x="1686" y="416"/>
                  </a:lnTo>
                  <a:lnTo>
                    <a:pt x="1676" y="406"/>
                  </a:lnTo>
                  <a:lnTo>
                    <a:pt x="1662" y="400"/>
                  </a:lnTo>
                  <a:lnTo>
                    <a:pt x="1648" y="394"/>
                  </a:lnTo>
                  <a:lnTo>
                    <a:pt x="1632" y="390"/>
                  </a:lnTo>
                  <a:lnTo>
                    <a:pt x="1632" y="390"/>
                  </a:lnTo>
                  <a:lnTo>
                    <a:pt x="1614" y="388"/>
                  </a:lnTo>
                  <a:lnTo>
                    <a:pt x="1598" y="390"/>
                  </a:lnTo>
                  <a:lnTo>
                    <a:pt x="1582" y="394"/>
                  </a:lnTo>
                  <a:lnTo>
                    <a:pt x="1568" y="400"/>
                  </a:lnTo>
                  <a:lnTo>
                    <a:pt x="1554" y="410"/>
                  </a:lnTo>
                  <a:lnTo>
                    <a:pt x="1544" y="420"/>
                  </a:lnTo>
                  <a:lnTo>
                    <a:pt x="1532" y="435"/>
                  </a:lnTo>
                  <a:lnTo>
                    <a:pt x="1524" y="451"/>
                  </a:lnTo>
                  <a:lnTo>
                    <a:pt x="1524" y="451"/>
                  </a:lnTo>
                  <a:lnTo>
                    <a:pt x="1506" y="424"/>
                  </a:lnTo>
                  <a:lnTo>
                    <a:pt x="1498" y="414"/>
                  </a:lnTo>
                  <a:lnTo>
                    <a:pt x="1490" y="406"/>
                  </a:lnTo>
                  <a:lnTo>
                    <a:pt x="1482" y="400"/>
                  </a:lnTo>
                  <a:lnTo>
                    <a:pt x="1470" y="394"/>
                  </a:lnTo>
                  <a:lnTo>
                    <a:pt x="1440" y="382"/>
                  </a:lnTo>
                  <a:lnTo>
                    <a:pt x="1440" y="382"/>
                  </a:lnTo>
                  <a:lnTo>
                    <a:pt x="1460" y="374"/>
                  </a:lnTo>
                  <a:lnTo>
                    <a:pt x="1476" y="364"/>
                  </a:lnTo>
                  <a:lnTo>
                    <a:pt x="1488" y="352"/>
                  </a:lnTo>
                  <a:lnTo>
                    <a:pt x="1498" y="340"/>
                  </a:lnTo>
                  <a:lnTo>
                    <a:pt x="1506" y="326"/>
                  </a:lnTo>
                  <a:lnTo>
                    <a:pt x="1510" y="312"/>
                  </a:lnTo>
                  <a:lnTo>
                    <a:pt x="1512" y="296"/>
                  </a:lnTo>
                  <a:lnTo>
                    <a:pt x="1510" y="278"/>
                  </a:lnTo>
                  <a:lnTo>
                    <a:pt x="1510" y="278"/>
                  </a:lnTo>
                  <a:lnTo>
                    <a:pt x="1506" y="264"/>
                  </a:lnTo>
                  <a:lnTo>
                    <a:pt x="1498" y="250"/>
                  </a:lnTo>
                  <a:lnTo>
                    <a:pt x="1490" y="238"/>
                  </a:lnTo>
                  <a:lnTo>
                    <a:pt x="1480" y="228"/>
                  </a:lnTo>
                  <a:lnTo>
                    <a:pt x="1468" y="220"/>
                  </a:lnTo>
                  <a:lnTo>
                    <a:pt x="1454" y="214"/>
                  </a:lnTo>
                  <a:lnTo>
                    <a:pt x="1440" y="210"/>
                  </a:lnTo>
                  <a:lnTo>
                    <a:pt x="1424" y="208"/>
                  </a:lnTo>
                  <a:lnTo>
                    <a:pt x="1424" y="208"/>
                  </a:lnTo>
                  <a:lnTo>
                    <a:pt x="1410" y="210"/>
                  </a:lnTo>
                  <a:lnTo>
                    <a:pt x="1394" y="212"/>
                  </a:lnTo>
                  <a:lnTo>
                    <a:pt x="1380" y="218"/>
                  </a:lnTo>
                  <a:lnTo>
                    <a:pt x="1368" y="228"/>
                  </a:lnTo>
                  <a:lnTo>
                    <a:pt x="1358" y="238"/>
                  </a:lnTo>
                  <a:lnTo>
                    <a:pt x="1348" y="250"/>
                  </a:lnTo>
                  <a:lnTo>
                    <a:pt x="1342" y="264"/>
                  </a:lnTo>
                  <a:lnTo>
                    <a:pt x="1338" y="278"/>
                  </a:lnTo>
                  <a:lnTo>
                    <a:pt x="1338" y="278"/>
                  </a:lnTo>
                  <a:lnTo>
                    <a:pt x="1336" y="296"/>
                  </a:lnTo>
                  <a:lnTo>
                    <a:pt x="1338" y="312"/>
                  </a:lnTo>
                  <a:lnTo>
                    <a:pt x="1342" y="330"/>
                  </a:lnTo>
                  <a:lnTo>
                    <a:pt x="1350" y="344"/>
                  </a:lnTo>
                  <a:lnTo>
                    <a:pt x="1350" y="344"/>
                  </a:lnTo>
                  <a:lnTo>
                    <a:pt x="1362" y="358"/>
                  </a:lnTo>
                  <a:lnTo>
                    <a:pt x="1376" y="370"/>
                  </a:lnTo>
                  <a:lnTo>
                    <a:pt x="1390" y="378"/>
                  </a:lnTo>
                  <a:lnTo>
                    <a:pt x="1406" y="382"/>
                  </a:lnTo>
                  <a:lnTo>
                    <a:pt x="1406" y="382"/>
                  </a:lnTo>
                  <a:lnTo>
                    <a:pt x="1384" y="390"/>
                  </a:lnTo>
                  <a:lnTo>
                    <a:pt x="1372" y="396"/>
                  </a:lnTo>
                  <a:lnTo>
                    <a:pt x="1362" y="402"/>
                  </a:lnTo>
                  <a:lnTo>
                    <a:pt x="1354" y="410"/>
                  </a:lnTo>
                  <a:lnTo>
                    <a:pt x="1344" y="418"/>
                  </a:lnTo>
                  <a:lnTo>
                    <a:pt x="1336" y="429"/>
                  </a:lnTo>
                  <a:lnTo>
                    <a:pt x="1330" y="439"/>
                  </a:lnTo>
                  <a:lnTo>
                    <a:pt x="1330" y="439"/>
                  </a:lnTo>
                  <a:lnTo>
                    <a:pt x="1318" y="420"/>
                  </a:lnTo>
                  <a:lnTo>
                    <a:pt x="1302" y="404"/>
                  </a:lnTo>
                  <a:lnTo>
                    <a:pt x="1284" y="392"/>
                  </a:lnTo>
                  <a:lnTo>
                    <a:pt x="1264" y="382"/>
                  </a:lnTo>
                  <a:lnTo>
                    <a:pt x="1264" y="382"/>
                  </a:lnTo>
                  <a:lnTo>
                    <a:pt x="1284" y="370"/>
                  </a:lnTo>
                  <a:lnTo>
                    <a:pt x="1292" y="362"/>
                  </a:lnTo>
                  <a:lnTo>
                    <a:pt x="1300" y="356"/>
                  </a:lnTo>
                  <a:lnTo>
                    <a:pt x="1306" y="346"/>
                  </a:lnTo>
                  <a:lnTo>
                    <a:pt x="1312" y="338"/>
                  </a:lnTo>
                  <a:lnTo>
                    <a:pt x="1316" y="328"/>
                  </a:lnTo>
                  <a:lnTo>
                    <a:pt x="1320" y="316"/>
                  </a:lnTo>
                  <a:lnTo>
                    <a:pt x="1320" y="316"/>
                  </a:lnTo>
                  <a:lnTo>
                    <a:pt x="1322" y="306"/>
                  </a:lnTo>
                  <a:lnTo>
                    <a:pt x="1322" y="294"/>
                  </a:lnTo>
                  <a:lnTo>
                    <a:pt x="1322" y="284"/>
                  </a:lnTo>
                  <a:lnTo>
                    <a:pt x="1320" y="274"/>
                  </a:lnTo>
                  <a:lnTo>
                    <a:pt x="1316" y="264"/>
                  </a:lnTo>
                  <a:lnTo>
                    <a:pt x="1312" y="254"/>
                  </a:lnTo>
                  <a:lnTo>
                    <a:pt x="1306" y="244"/>
                  </a:lnTo>
                  <a:lnTo>
                    <a:pt x="1300" y="236"/>
                  </a:lnTo>
                  <a:lnTo>
                    <a:pt x="1300" y="236"/>
                  </a:lnTo>
                  <a:lnTo>
                    <a:pt x="1286" y="222"/>
                  </a:lnTo>
                  <a:lnTo>
                    <a:pt x="1270" y="212"/>
                  </a:lnTo>
                  <a:lnTo>
                    <a:pt x="1252" y="206"/>
                  </a:lnTo>
                  <a:lnTo>
                    <a:pt x="1233" y="204"/>
                  </a:lnTo>
                  <a:lnTo>
                    <a:pt x="1215" y="204"/>
                  </a:lnTo>
                  <a:lnTo>
                    <a:pt x="1197" y="210"/>
                  </a:lnTo>
                  <a:lnTo>
                    <a:pt x="1179" y="218"/>
                  </a:lnTo>
                  <a:lnTo>
                    <a:pt x="1163" y="230"/>
                  </a:lnTo>
                  <a:lnTo>
                    <a:pt x="1163" y="230"/>
                  </a:lnTo>
                  <a:lnTo>
                    <a:pt x="1151" y="246"/>
                  </a:lnTo>
                  <a:lnTo>
                    <a:pt x="1143" y="262"/>
                  </a:lnTo>
                  <a:lnTo>
                    <a:pt x="1139" y="280"/>
                  </a:lnTo>
                  <a:lnTo>
                    <a:pt x="1137" y="300"/>
                  </a:lnTo>
                  <a:lnTo>
                    <a:pt x="1137" y="300"/>
                  </a:lnTo>
                  <a:lnTo>
                    <a:pt x="1139" y="314"/>
                  </a:lnTo>
                  <a:lnTo>
                    <a:pt x="1141" y="326"/>
                  </a:lnTo>
                  <a:lnTo>
                    <a:pt x="1147" y="338"/>
                  </a:lnTo>
                  <a:lnTo>
                    <a:pt x="1153" y="348"/>
                  </a:lnTo>
                  <a:lnTo>
                    <a:pt x="1161" y="358"/>
                  </a:lnTo>
                  <a:lnTo>
                    <a:pt x="1171" y="368"/>
                  </a:lnTo>
                  <a:lnTo>
                    <a:pt x="1183" y="376"/>
                  </a:lnTo>
                  <a:lnTo>
                    <a:pt x="1195" y="382"/>
                  </a:lnTo>
                  <a:lnTo>
                    <a:pt x="1195" y="382"/>
                  </a:lnTo>
                  <a:lnTo>
                    <a:pt x="1177" y="390"/>
                  </a:lnTo>
                  <a:lnTo>
                    <a:pt x="1161" y="400"/>
                  </a:lnTo>
                  <a:lnTo>
                    <a:pt x="1147" y="412"/>
                  </a:lnTo>
                  <a:lnTo>
                    <a:pt x="1135" y="429"/>
                  </a:lnTo>
                  <a:lnTo>
                    <a:pt x="1135" y="429"/>
                  </a:lnTo>
                  <a:lnTo>
                    <a:pt x="1125" y="412"/>
                  </a:lnTo>
                  <a:lnTo>
                    <a:pt x="1111" y="400"/>
                  </a:lnTo>
                  <a:lnTo>
                    <a:pt x="1097" y="388"/>
                  </a:lnTo>
                  <a:lnTo>
                    <a:pt x="1081" y="380"/>
                  </a:lnTo>
                  <a:lnTo>
                    <a:pt x="1081" y="380"/>
                  </a:lnTo>
                  <a:lnTo>
                    <a:pt x="1095" y="370"/>
                  </a:lnTo>
                  <a:lnTo>
                    <a:pt x="1107" y="358"/>
                  </a:lnTo>
                  <a:lnTo>
                    <a:pt x="1117" y="344"/>
                  </a:lnTo>
                  <a:lnTo>
                    <a:pt x="1125" y="330"/>
                  </a:lnTo>
                  <a:lnTo>
                    <a:pt x="1125" y="330"/>
                  </a:lnTo>
                  <a:lnTo>
                    <a:pt x="1129" y="314"/>
                  </a:lnTo>
                  <a:lnTo>
                    <a:pt x="1131" y="298"/>
                  </a:lnTo>
                  <a:lnTo>
                    <a:pt x="1129" y="282"/>
                  </a:lnTo>
                  <a:lnTo>
                    <a:pt x="1125" y="266"/>
                  </a:lnTo>
                  <a:lnTo>
                    <a:pt x="1125" y="266"/>
                  </a:lnTo>
                  <a:lnTo>
                    <a:pt x="1121" y="252"/>
                  </a:lnTo>
                  <a:lnTo>
                    <a:pt x="1113" y="240"/>
                  </a:lnTo>
                  <a:lnTo>
                    <a:pt x="1105" y="230"/>
                  </a:lnTo>
                  <a:lnTo>
                    <a:pt x="1097" y="220"/>
                  </a:lnTo>
                  <a:lnTo>
                    <a:pt x="1087" y="214"/>
                  </a:lnTo>
                  <a:lnTo>
                    <a:pt x="1075" y="208"/>
                  </a:lnTo>
                  <a:lnTo>
                    <a:pt x="1061" y="204"/>
                  </a:lnTo>
                  <a:lnTo>
                    <a:pt x="1047" y="200"/>
                  </a:lnTo>
                  <a:lnTo>
                    <a:pt x="1047" y="200"/>
                  </a:lnTo>
                  <a:lnTo>
                    <a:pt x="1029" y="200"/>
                  </a:lnTo>
                  <a:lnTo>
                    <a:pt x="1011" y="202"/>
                  </a:lnTo>
                  <a:lnTo>
                    <a:pt x="995" y="206"/>
                  </a:lnTo>
                  <a:lnTo>
                    <a:pt x="981" y="214"/>
                  </a:lnTo>
                  <a:lnTo>
                    <a:pt x="969" y="224"/>
                  </a:lnTo>
                  <a:lnTo>
                    <a:pt x="957" y="236"/>
                  </a:lnTo>
                  <a:lnTo>
                    <a:pt x="949" y="252"/>
                  </a:lnTo>
                  <a:lnTo>
                    <a:pt x="941" y="270"/>
                  </a:lnTo>
                  <a:lnTo>
                    <a:pt x="941" y="270"/>
                  </a:lnTo>
                  <a:lnTo>
                    <a:pt x="933" y="252"/>
                  </a:lnTo>
                  <a:lnTo>
                    <a:pt x="925" y="238"/>
                  </a:lnTo>
                  <a:lnTo>
                    <a:pt x="913" y="226"/>
                  </a:lnTo>
                  <a:lnTo>
                    <a:pt x="901" y="214"/>
                  </a:lnTo>
                  <a:lnTo>
                    <a:pt x="889" y="206"/>
                  </a:lnTo>
                  <a:lnTo>
                    <a:pt x="875" y="200"/>
                  </a:lnTo>
                  <a:lnTo>
                    <a:pt x="861" y="196"/>
                  </a:lnTo>
                  <a:lnTo>
                    <a:pt x="847" y="194"/>
                  </a:lnTo>
                  <a:lnTo>
                    <a:pt x="831" y="194"/>
                  </a:lnTo>
                  <a:lnTo>
                    <a:pt x="817" y="198"/>
                  </a:lnTo>
                  <a:lnTo>
                    <a:pt x="803" y="202"/>
                  </a:lnTo>
                  <a:lnTo>
                    <a:pt x="789" y="208"/>
                  </a:lnTo>
                  <a:lnTo>
                    <a:pt x="777" y="218"/>
                  </a:lnTo>
                  <a:lnTo>
                    <a:pt x="765" y="228"/>
                  </a:lnTo>
                  <a:lnTo>
                    <a:pt x="755" y="242"/>
                  </a:lnTo>
                  <a:lnTo>
                    <a:pt x="745" y="256"/>
                  </a:lnTo>
                  <a:lnTo>
                    <a:pt x="745" y="256"/>
                  </a:lnTo>
                  <a:lnTo>
                    <a:pt x="739" y="244"/>
                  </a:lnTo>
                  <a:lnTo>
                    <a:pt x="733" y="232"/>
                  </a:lnTo>
                  <a:lnTo>
                    <a:pt x="723" y="222"/>
                  </a:lnTo>
                  <a:lnTo>
                    <a:pt x="715" y="214"/>
                  </a:lnTo>
                  <a:lnTo>
                    <a:pt x="703" y="206"/>
                  </a:lnTo>
                  <a:lnTo>
                    <a:pt x="693" y="200"/>
                  </a:lnTo>
                  <a:lnTo>
                    <a:pt x="679" y="194"/>
                  </a:lnTo>
                  <a:lnTo>
                    <a:pt x="665" y="190"/>
                  </a:lnTo>
                  <a:lnTo>
                    <a:pt x="665" y="190"/>
                  </a:lnTo>
                  <a:lnTo>
                    <a:pt x="681" y="184"/>
                  </a:lnTo>
                  <a:lnTo>
                    <a:pt x="681" y="184"/>
                  </a:lnTo>
                  <a:lnTo>
                    <a:pt x="695" y="174"/>
                  </a:lnTo>
                  <a:lnTo>
                    <a:pt x="709" y="164"/>
                  </a:lnTo>
                  <a:lnTo>
                    <a:pt x="719" y="150"/>
                  </a:lnTo>
                  <a:lnTo>
                    <a:pt x="727" y="136"/>
                  </a:lnTo>
                  <a:lnTo>
                    <a:pt x="733" y="120"/>
                  </a:lnTo>
                  <a:lnTo>
                    <a:pt x="735" y="102"/>
                  </a:lnTo>
                  <a:lnTo>
                    <a:pt x="733" y="86"/>
                  </a:lnTo>
                  <a:lnTo>
                    <a:pt x="727" y="68"/>
                  </a:lnTo>
                  <a:lnTo>
                    <a:pt x="727" y="68"/>
                  </a:lnTo>
                  <a:lnTo>
                    <a:pt x="719" y="52"/>
                  </a:lnTo>
                  <a:lnTo>
                    <a:pt x="709" y="40"/>
                  </a:lnTo>
                  <a:lnTo>
                    <a:pt x="695" y="28"/>
                  </a:lnTo>
                  <a:lnTo>
                    <a:pt x="681" y="20"/>
                  </a:lnTo>
                  <a:lnTo>
                    <a:pt x="665" y="16"/>
                  </a:lnTo>
                  <a:lnTo>
                    <a:pt x="649" y="14"/>
                  </a:lnTo>
                  <a:lnTo>
                    <a:pt x="631" y="14"/>
                  </a:lnTo>
                  <a:lnTo>
                    <a:pt x="615" y="20"/>
                  </a:lnTo>
                  <a:lnTo>
                    <a:pt x="615" y="20"/>
                  </a:lnTo>
                  <a:lnTo>
                    <a:pt x="601" y="24"/>
                  </a:lnTo>
                  <a:lnTo>
                    <a:pt x="591" y="32"/>
                  </a:lnTo>
                  <a:lnTo>
                    <a:pt x="581" y="42"/>
                  </a:lnTo>
                  <a:lnTo>
                    <a:pt x="573" y="52"/>
                  </a:lnTo>
                  <a:lnTo>
                    <a:pt x="567" y="62"/>
                  </a:lnTo>
                  <a:lnTo>
                    <a:pt x="561" y="74"/>
                  </a:lnTo>
                  <a:lnTo>
                    <a:pt x="559" y="88"/>
                  </a:lnTo>
                  <a:lnTo>
                    <a:pt x="557" y="100"/>
                  </a:lnTo>
                  <a:lnTo>
                    <a:pt x="557" y="100"/>
                  </a:lnTo>
                  <a:lnTo>
                    <a:pt x="559" y="114"/>
                  </a:lnTo>
                  <a:lnTo>
                    <a:pt x="561" y="126"/>
                  </a:lnTo>
                  <a:lnTo>
                    <a:pt x="565" y="138"/>
                  </a:lnTo>
                  <a:lnTo>
                    <a:pt x="571" y="150"/>
                  </a:lnTo>
                  <a:lnTo>
                    <a:pt x="579" y="160"/>
                  </a:lnTo>
                  <a:lnTo>
                    <a:pt x="589" y="170"/>
                  </a:lnTo>
                  <a:lnTo>
                    <a:pt x="599" y="178"/>
                  </a:lnTo>
                  <a:lnTo>
                    <a:pt x="611" y="184"/>
                  </a:lnTo>
                  <a:lnTo>
                    <a:pt x="611" y="184"/>
                  </a:lnTo>
                  <a:lnTo>
                    <a:pt x="617" y="186"/>
                  </a:lnTo>
                  <a:lnTo>
                    <a:pt x="621" y="186"/>
                  </a:lnTo>
                  <a:lnTo>
                    <a:pt x="623" y="190"/>
                  </a:lnTo>
                  <a:lnTo>
                    <a:pt x="623" y="190"/>
                  </a:lnTo>
                  <a:lnTo>
                    <a:pt x="609" y="196"/>
                  </a:lnTo>
                  <a:lnTo>
                    <a:pt x="595" y="202"/>
                  </a:lnTo>
                  <a:lnTo>
                    <a:pt x="595" y="202"/>
                  </a:lnTo>
                  <a:lnTo>
                    <a:pt x="583" y="210"/>
                  </a:lnTo>
                  <a:lnTo>
                    <a:pt x="571" y="218"/>
                  </a:lnTo>
                  <a:lnTo>
                    <a:pt x="571" y="218"/>
                  </a:lnTo>
                  <a:lnTo>
                    <a:pt x="561" y="230"/>
                  </a:lnTo>
                  <a:lnTo>
                    <a:pt x="553" y="242"/>
                  </a:lnTo>
                  <a:lnTo>
                    <a:pt x="553" y="242"/>
                  </a:lnTo>
                  <a:lnTo>
                    <a:pt x="539" y="224"/>
                  </a:lnTo>
                  <a:lnTo>
                    <a:pt x="525" y="210"/>
                  </a:lnTo>
                  <a:lnTo>
                    <a:pt x="509" y="198"/>
                  </a:lnTo>
                  <a:lnTo>
                    <a:pt x="491" y="188"/>
                  </a:lnTo>
                  <a:lnTo>
                    <a:pt x="491" y="188"/>
                  </a:lnTo>
                  <a:lnTo>
                    <a:pt x="507" y="176"/>
                  </a:lnTo>
                  <a:lnTo>
                    <a:pt x="521" y="162"/>
                  </a:lnTo>
                  <a:lnTo>
                    <a:pt x="531" y="148"/>
                  </a:lnTo>
                  <a:lnTo>
                    <a:pt x="539" y="134"/>
                  </a:lnTo>
                  <a:lnTo>
                    <a:pt x="545" y="120"/>
                  </a:lnTo>
                  <a:lnTo>
                    <a:pt x="545" y="106"/>
                  </a:lnTo>
                  <a:lnTo>
                    <a:pt x="545" y="90"/>
                  </a:lnTo>
                  <a:lnTo>
                    <a:pt x="541" y="74"/>
                  </a:lnTo>
                  <a:lnTo>
                    <a:pt x="541" y="74"/>
                  </a:lnTo>
                  <a:lnTo>
                    <a:pt x="537" y="60"/>
                  </a:lnTo>
                  <a:lnTo>
                    <a:pt x="529" y="48"/>
                  </a:lnTo>
                  <a:lnTo>
                    <a:pt x="519" y="38"/>
                  </a:lnTo>
                  <a:lnTo>
                    <a:pt x="509" y="28"/>
                  </a:lnTo>
                  <a:lnTo>
                    <a:pt x="497" y="20"/>
                  </a:lnTo>
                  <a:lnTo>
                    <a:pt x="483" y="14"/>
                  </a:lnTo>
                  <a:lnTo>
                    <a:pt x="469" y="10"/>
                  </a:lnTo>
                  <a:lnTo>
                    <a:pt x="455" y="8"/>
                  </a:lnTo>
                  <a:lnTo>
                    <a:pt x="455" y="8"/>
                  </a:lnTo>
                  <a:lnTo>
                    <a:pt x="439" y="10"/>
                  </a:lnTo>
                  <a:lnTo>
                    <a:pt x="425" y="12"/>
                  </a:lnTo>
                  <a:lnTo>
                    <a:pt x="413" y="18"/>
                  </a:lnTo>
                  <a:lnTo>
                    <a:pt x="400" y="26"/>
                  </a:lnTo>
                  <a:lnTo>
                    <a:pt x="388" y="34"/>
                  </a:lnTo>
                  <a:lnTo>
                    <a:pt x="378" y="44"/>
                  </a:lnTo>
                  <a:lnTo>
                    <a:pt x="370" y="56"/>
                  </a:lnTo>
                  <a:lnTo>
                    <a:pt x="364" y="70"/>
                  </a:lnTo>
                  <a:lnTo>
                    <a:pt x="364" y="70"/>
                  </a:lnTo>
                  <a:lnTo>
                    <a:pt x="360" y="84"/>
                  </a:lnTo>
                  <a:lnTo>
                    <a:pt x="358" y="98"/>
                  </a:lnTo>
                  <a:lnTo>
                    <a:pt x="360" y="112"/>
                  </a:lnTo>
                  <a:lnTo>
                    <a:pt x="362" y="126"/>
                  </a:lnTo>
                  <a:lnTo>
                    <a:pt x="362" y="126"/>
                  </a:lnTo>
                  <a:lnTo>
                    <a:pt x="370" y="146"/>
                  </a:lnTo>
                  <a:lnTo>
                    <a:pt x="382" y="162"/>
                  </a:lnTo>
                  <a:lnTo>
                    <a:pt x="396" y="176"/>
                  </a:lnTo>
                  <a:lnTo>
                    <a:pt x="417" y="188"/>
                  </a:lnTo>
                  <a:lnTo>
                    <a:pt x="417" y="188"/>
                  </a:lnTo>
                  <a:lnTo>
                    <a:pt x="398" y="196"/>
                  </a:lnTo>
                  <a:lnTo>
                    <a:pt x="382" y="206"/>
                  </a:lnTo>
                  <a:lnTo>
                    <a:pt x="370" y="218"/>
                  </a:lnTo>
                  <a:lnTo>
                    <a:pt x="358" y="232"/>
                  </a:lnTo>
                  <a:lnTo>
                    <a:pt x="358" y="232"/>
                  </a:lnTo>
                  <a:lnTo>
                    <a:pt x="348" y="218"/>
                  </a:lnTo>
                  <a:lnTo>
                    <a:pt x="336" y="206"/>
                  </a:lnTo>
                  <a:lnTo>
                    <a:pt x="322" y="196"/>
                  </a:lnTo>
                  <a:lnTo>
                    <a:pt x="306" y="186"/>
                  </a:lnTo>
                  <a:lnTo>
                    <a:pt x="306" y="186"/>
                  </a:lnTo>
                  <a:lnTo>
                    <a:pt x="320" y="174"/>
                  </a:lnTo>
                  <a:lnTo>
                    <a:pt x="332" y="162"/>
                  </a:lnTo>
                  <a:lnTo>
                    <a:pt x="342" y="150"/>
                  </a:lnTo>
                  <a:lnTo>
                    <a:pt x="348" y="136"/>
                  </a:lnTo>
                  <a:lnTo>
                    <a:pt x="352" y="120"/>
                  </a:lnTo>
                  <a:lnTo>
                    <a:pt x="354" y="104"/>
                  </a:lnTo>
                  <a:lnTo>
                    <a:pt x="352" y="88"/>
                  </a:lnTo>
                  <a:lnTo>
                    <a:pt x="348" y="70"/>
                  </a:lnTo>
                  <a:lnTo>
                    <a:pt x="348" y="70"/>
                  </a:lnTo>
                  <a:lnTo>
                    <a:pt x="344" y="58"/>
                  </a:lnTo>
                  <a:lnTo>
                    <a:pt x="336" y="46"/>
                  </a:lnTo>
                  <a:lnTo>
                    <a:pt x="328" y="34"/>
                  </a:lnTo>
                  <a:lnTo>
                    <a:pt x="318" y="26"/>
                  </a:lnTo>
                  <a:lnTo>
                    <a:pt x="308" y="18"/>
                  </a:lnTo>
                  <a:lnTo>
                    <a:pt x="296" y="12"/>
                  </a:lnTo>
                  <a:lnTo>
                    <a:pt x="284" y="8"/>
                  </a:lnTo>
                  <a:lnTo>
                    <a:pt x="270" y="6"/>
                  </a:lnTo>
                  <a:lnTo>
                    <a:pt x="270" y="6"/>
                  </a:lnTo>
                  <a:lnTo>
                    <a:pt x="250" y="6"/>
                  </a:lnTo>
                  <a:lnTo>
                    <a:pt x="234" y="8"/>
                  </a:lnTo>
                  <a:lnTo>
                    <a:pt x="218" y="12"/>
                  </a:lnTo>
                  <a:lnTo>
                    <a:pt x="204" y="20"/>
                  </a:lnTo>
                  <a:lnTo>
                    <a:pt x="192" y="30"/>
                  </a:lnTo>
                  <a:lnTo>
                    <a:pt x="180" y="42"/>
                  </a:lnTo>
                  <a:lnTo>
                    <a:pt x="172" y="56"/>
                  </a:lnTo>
                  <a:lnTo>
                    <a:pt x="162" y="74"/>
                  </a:lnTo>
                  <a:lnTo>
                    <a:pt x="162" y="74"/>
                  </a:lnTo>
                  <a:lnTo>
                    <a:pt x="158" y="60"/>
                  </a:lnTo>
                  <a:lnTo>
                    <a:pt x="150" y="48"/>
                  </a:lnTo>
                  <a:lnTo>
                    <a:pt x="142" y="38"/>
                  </a:lnTo>
                  <a:lnTo>
                    <a:pt x="134" y="28"/>
                  </a:lnTo>
                  <a:lnTo>
                    <a:pt x="124" y="20"/>
                  </a:lnTo>
                  <a:lnTo>
                    <a:pt x="114" y="14"/>
                  </a:lnTo>
                  <a:lnTo>
                    <a:pt x="102" y="8"/>
                  </a:lnTo>
                  <a:lnTo>
                    <a:pt x="92" y="4"/>
                  </a:lnTo>
                  <a:lnTo>
                    <a:pt x="80" y="2"/>
                  </a:lnTo>
                  <a:lnTo>
                    <a:pt x="68" y="0"/>
                  </a:lnTo>
                  <a:lnTo>
                    <a:pt x="56" y="0"/>
                  </a:lnTo>
                  <a:lnTo>
                    <a:pt x="44" y="2"/>
                  </a:lnTo>
                  <a:lnTo>
                    <a:pt x="32" y="4"/>
                  </a:lnTo>
                  <a:lnTo>
                    <a:pt x="22" y="8"/>
                  </a:lnTo>
                  <a:lnTo>
                    <a:pt x="10" y="14"/>
                  </a:lnTo>
                  <a:lnTo>
                    <a:pt x="0" y="22"/>
                  </a:lnTo>
                  <a:lnTo>
                    <a:pt x="0" y="184"/>
                  </a:lnTo>
                  <a:lnTo>
                    <a:pt x="0" y="186"/>
                  </a:lnTo>
                  <a:lnTo>
                    <a:pt x="0" y="799"/>
                  </a:lnTo>
                  <a:lnTo>
                    <a:pt x="2491" y="799"/>
                  </a:lnTo>
                  <a:lnTo>
                    <a:pt x="2505" y="799"/>
                  </a:lnTo>
                  <a:lnTo>
                    <a:pt x="2673" y="799"/>
                  </a:lnTo>
                  <a:lnTo>
                    <a:pt x="2673" y="799"/>
                  </a:lnTo>
                  <a:lnTo>
                    <a:pt x="2663" y="791"/>
                  </a:lnTo>
                  <a:lnTo>
                    <a:pt x="2653" y="783"/>
                  </a:lnTo>
                  <a:lnTo>
                    <a:pt x="2631" y="771"/>
                  </a:lnTo>
                  <a:lnTo>
                    <a:pt x="2631" y="771"/>
                  </a:lnTo>
                  <a:lnTo>
                    <a:pt x="2647" y="761"/>
                  </a:lnTo>
                  <a:lnTo>
                    <a:pt x="2659" y="749"/>
                  </a:lnTo>
                  <a:lnTo>
                    <a:pt x="2669" y="735"/>
                  </a:lnTo>
                  <a:lnTo>
                    <a:pt x="2677" y="719"/>
                  </a:lnTo>
                  <a:lnTo>
                    <a:pt x="2677" y="719"/>
                  </a:lnTo>
                  <a:lnTo>
                    <a:pt x="2683" y="703"/>
                  </a:lnTo>
                  <a:lnTo>
                    <a:pt x="2683" y="685"/>
                  </a:lnTo>
                  <a:lnTo>
                    <a:pt x="2683" y="669"/>
                  </a:lnTo>
                  <a:lnTo>
                    <a:pt x="2677" y="651"/>
                  </a:lnTo>
                  <a:lnTo>
                    <a:pt x="2677" y="651"/>
                  </a:lnTo>
                  <a:lnTo>
                    <a:pt x="2671" y="637"/>
                  </a:lnTo>
                  <a:lnTo>
                    <a:pt x="2663" y="627"/>
                  </a:lnTo>
                  <a:lnTo>
                    <a:pt x="2653" y="615"/>
                  </a:lnTo>
                  <a:lnTo>
                    <a:pt x="2643" y="607"/>
                  </a:lnTo>
                  <a:lnTo>
                    <a:pt x="2631" y="599"/>
                  </a:lnTo>
                  <a:lnTo>
                    <a:pt x="2617" y="595"/>
                  </a:lnTo>
                  <a:lnTo>
                    <a:pt x="2603" y="591"/>
                  </a:lnTo>
                  <a:lnTo>
                    <a:pt x="2589" y="589"/>
                  </a:lnTo>
                  <a:lnTo>
                    <a:pt x="2589" y="589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3460750" y="9483725"/>
              <a:ext cx="133350" cy="15875"/>
            </a:xfrm>
            <a:custGeom>
              <a:avLst/>
              <a:gdLst/>
              <a:ahLst/>
              <a:cxnLst/>
              <a:rect l="l" t="t" r="r" b="b"/>
              <a:pathLst>
                <a:path w="84" h="10" extrusionOk="0">
                  <a:moveTo>
                    <a:pt x="18" y="2"/>
                  </a:move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8" y="6"/>
                  </a:lnTo>
                  <a:lnTo>
                    <a:pt x="0" y="10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68" y="4"/>
                  </a:lnTo>
                  <a:lnTo>
                    <a:pt x="52" y="0"/>
                  </a:lnTo>
                  <a:lnTo>
                    <a:pt x="36" y="0"/>
                  </a:lnTo>
                  <a:lnTo>
                    <a:pt x="18" y="2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2816225" y="9471025"/>
              <a:ext cx="187325" cy="28575"/>
            </a:xfrm>
            <a:custGeom>
              <a:avLst/>
              <a:gdLst/>
              <a:ahLst/>
              <a:cxnLst/>
              <a:rect l="l" t="t" r="r" b="b"/>
              <a:pathLst>
                <a:path w="118" h="18" extrusionOk="0">
                  <a:moveTo>
                    <a:pt x="0" y="18"/>
                  </a:moveTo>
                  <a:lnTo>
                    <a:pt x="118" y="18"/>
                  </a:lnTo>
                  <a:lnTo>
                    <a:pt x="118" y="18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2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50" y="0"/>
                  </a:lnTo>
                  <a:lnTo>
                    <a:pt x="32" y="2"/>
                  </a:lnTo>
                  <a:lnTo>
                    <a:pt x="16" y="8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-2124075" y="7948613"/>
              <a:ext cx="234950" cy="269875"/>
            </a:xfrm>
            <a:custGeom>
              <a:avLst/>
              <a:gdLst/>
              <a:ahLst/>
              <a:cxnLst/>
              <a:rect l="l" t="t" r="r" b="b"/>
              <a:pathLst>
                <a:path w="148" h="170" extrusionOk="0">
                  <a:moveTo>
                    <a:pt x="64" y="170"/>
                  </a:moveTo>
                  <a:lnTo>
                    <a:pt x="64" y="170"/>
                  </a:lnTo>
                  <a:lnTo>
                    <a:pt x="80" y="168"/>
                  </a:lnTo>
                  <a:lnTo>
                    <a:pt x="96" y="162"/>
                  </a:lnTo>
                  <a:lnTo>
                    <a:pt x="110" y="154"/>
                  </a:lnTo>
                  <a:lnTo>
                    <a:pt x="124" y="144"/>
                  </a:lnTo>
                  <a:lnTo>
                    <a:pt x="134" y="132"/>
                  </a:lnTo>
                  <a:lnTo>
                    <a:pt x="142" y="118"/>
                  </a:lnTo>
                  <a:lnTo>
                    <a:pt x="146" y="102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46" y="68"/>
                  </a:lnTo>
                  <a:lnTo>
                    <a:pt x="142" y="52"/>
                  </a:lnTo>
                  <a:lnTo>
                    <a:pt x="134" y="38"/>
                  </a:lnTo>
                  <a:lnTo>
                    <a:pt x="124" y="24"/>
                  </a:lnTo>
                  <a:lnTo>
                    <a:pt x="110" y="14"/>
                  </a:lnTo>
                  <a:lnTo>
                    <a:pt x="96" y="6"/>
                  </a:lnTo>
                  <a:lnTo>
                    <a:pt x="80" y="2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44" y="2"/>
                  </a:lnTo>
                  <a:lnTo>
                    <a:pt x="28" y="8"/>
                  </a:lnTo>
                  <a:lnTo>
                    <a:pt x="12" y="18"/>
                  </a:lnTo>
                  <a:lnTo>
                    <a:pt x="0" y="3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12" y="152"/>
                  </a:lnTo>
                  <a:lnTo>
                    <a:pt x="28" y="162"/>
                  </a:lnTo>
                  <a:lnTo>
                    <a:pt x="46" y="168"/>
                  </a:lnTo>
                  <a:lnTo>
                    <a:pt x="64" y="170"/>
                  </a:lnTo>
                  <a:lnTo>
                    <a:pt x="64" y="17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1903413" y="8618538"/>
              <a:ext cx="161925" cy="161925"/>
            </a:xfrm>
            <a:custGeom>
              <a:avLst/>
              <a:gdLst/>
              <a:ahLst/>
              <a:cxnLst/>
              <a:rect l="l" t="t" r="r" b="b"/>
              <a:pathLst>
                <a:path w="102" h="102" extrusionOk="0">
                  <a:moveTo>
                    <a:pt x="52" y="102"/>
                  </a:moveTo>
                  <a:lnTo>
                    <a:pt x="52" y="102"/>
                  </a:lnTo>
                  <a:lnTo>
                    <a:pt x="62" y="102"/>
                  </a:lnTo>
                  <a:lnTo>
                    <a:pt x="72" y="98"/>
                  </a:lnTo>
                  <a:lnTo>
                    <a:pt x="80" y="94"/>
                  </a:lnTo>
                  <a:lnTo>
                    <a:pt x="88" y="88"/>
                  </a:lnTo>
                  <a:lnTo>
                    <a:pt x="94" y="80"/>
                  </a:lnTo>
                  <a:lnTo>
                    <a:pt x="98" y="72"/>
                  </a:lnTo>
                  <a:lnTo>
                    <a:pt x="102" y="62"/>
                  </a:lnTo>
                  <a:lnTo>
                    <a:pt x="102" y="52"/>
                  </a:lnTo>
                  <a:lnTo>
                    <a:pt x="102" y="52"/>
                  </a:lnTo>
                  <a:lnTo>
                    <a:pt x="102" y="42"/>
                  </a:lnTo>
                  <a:lnTo>
                    <a:pt x="98" y="32"/>
                  </a:lnTo>
                  <a:lnTo>
                    <a:pt x="94" y="22"/>
                  </a:lnTo>
                  <a:lnTo>
                    <a:pt x="88" y="16"/>
                  </a:lnTo>
                  <a:lnTo>
                    <a:pt x="80" y="8"/>
                  </a:lnTo>
                  <a:lnTo>
                    <a:pt x="72" y="4"/>
                  </a:lnTo>
                  <a:lnTo>
                    <a:pt x="62" y="2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42" y="2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4"/>
                  </a:lnTo>
                  <a:lnTo>
                    <a:pt x="10" y="22"/>
                  </a:lnTo>
                  <a:lnTo>
                    <a:pt x="4" y="30"/>
                  </a:lnTo>
                  <a:lnTo>
                    <a:pt x="2" y="4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" y="62"/>
                  </a:lnTo>
                  <a:lnTo>
                    <a:pt x="4" y="70"/>
                  </a:lnTo>
                  <a:lnTo>
                    <a:pt x="8" y="80"/>
                  </a:lnTo>
                  <a:lnTo>
                    <a:pt x="14" y="88"/>
                  </a:lnTo>
                  <a:lnTo>
                    <a:pt x="22" y="94"/>
                  </a:lnTo>
                  <a:lnTo>
                    <a:pt x="32" y="98"/>
                  </a:lnTo>
                  <a:lnTo>
                    <a:pt x="40" y="102"/>
                  </a:lnTo>
                  <a:lnTo>
                    <a:pt x="52" y="102"/>
                  </a:lnTo>
                  <a:lnTo>
                    <a:pt x="52" y="10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2587625" y="8374063"/>
              <a:ext cx="28575" cy="31750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8" y="20"/>
                  </a:moveTo>
                  <a:lnTo>
                    <a:pt x="8" y="20"/>
                  </a:lnTo>
                  <a:lnTo>
                    <a:pt x="12" y="20"/>
                  </a:lnTo>
                  <a:lnTo>
                    <a:pt x="14" y="18"/>
                  </a:lnTo>
                  <a:lnTo>
                    <a:pt x="18" y="14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6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8"/>
                  </a:lnTo>
                  <a:lnTo>
                    <a:pt x="8" y="20"/>
                  </a:lnTo>
                  <a:lnTo>
                    <a:pt x="8" y="2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543175" y="8643938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6" y="72"/>
                  </a:moveTo>
                  <a:lnTo>
                    <a:pt x="36" y="72"/>
                  </a:lnTo>
                  <a:lnTo>
                    <a:pt x="42" y="72"/>
                  </a:lnTo>
                  <a:lnTo>
                    <a:pt x="50" y="70"/>
                  </a:lnTo>
                  <a:lnTo>
                    <a:pt x="56" y="66"/>
                  </a:lnTo>
                  <a:lnTo>
                    <a:pt x="62" y="62"/>
                  </a:lnTo>
                  <a:lnTo>
                    <a:pt x="66" y="56"/>
                  </a:lnTo>
                  <a:lnTo>
                    <a:pt x="70" y="50"/>
                  </a:lnTo>
                  <a:lnTo>
                    <a:pt x="72" y="44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28"/>
                  </a:lnTo>
                  <a:lnTo>
                    <a:pt x="70" y="22"/>
                  </a:lnTo>
                  <a:lnTo>
                    <a:pt x="66" y="16"/>
                  </a:lnTo>
                  <a:lnTo>
                    <a:pt x="62" y="10"/>
                  </a:lnTo>
                  <a:lnTo>
                    <a:pt x="56" y="6"/>
                  </a:lnTo>
                  <a:lnTo>
                    <a:pt x="50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6" y="66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6" y="72"/>
                  </a:lnTo>
                  <a:lnTo>
                    <a:pt x="36" y="7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2463800" y="9182100"/>
              <a:ext cx="273050" cy="273050"/>
            </a:xfrm>
            <a:custGeom>
              <a:avLst/>
              <a:gdLst/>
              <a:ahLst/>
              <a:cxnLst/>
              <a:rect l="l" t="t" r="r" b="b"/>
              <a:pathLst>
                <a:path w="172" h="172" extrusionOk="0">
                  <a:moveTo>
                    <a:pt x="86" y="0"/>
                  </a:moveTo>
                  <a:lnTo>
                    <a:pt x="86" y="0"/>
                  </a:lnTo>
                  <a:lnTo>
                    <a:pt x="70" y="2"/>
                  </a:lnTo>
                  <a:lnTo>
                    <a:pt x="54" y="6"/>
                  </a:lnTo>
                  <a:lnTo>
                    <a:pt x="38" y="14"/>
                  </a:lnTo>
                  <a:lnTo>
                    <a:pt x="26" y="24"/>
                  </a:lnTo>
                  <a:lnTo>
                    <a:pt x="16" y="38"/>
                  </a:lnTo>
                  <a:lnTo>
                    <a:pt x="8" y="52"/>
                  </a:lnTo>
                  <a:lnTo>
                    <a:pt x="2" y="68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2" y="104"/>
                  </a:lnTo>
                  <a:lnTo>
                    <a:pt x="8" y="120"/>
                  </a:lnTo>
                  <a:lnTo>
                    <a:pt x="16" y="134"/>
                  </a:lnTo>
                  <a:lnTo>
                    <a:pt x="26" y="148"/>
                  </a:lnTo>
                  <a:lnTo>
                    <a:pt x="38" y="158"/>
                  </a:lnTo>
                  <a:lnTo>
                    <a:pt x="54" y="166"/>
                  </a:lnTo>
                  <a:lnTo>
                    <a:pt x="70" y="172"/>
                  </a:lnTo>
                  <a:lnTo>
                    <a:pt x="86" y="172"/>
                  </a:lnTo>
                  <a:lnTo>
                    <a:pt x="86" y="172"/>
                  </a:lnTo>
                  <a:lnTo>
                    <a:pt x="106" y="170"/>
                  </a:lnTo>
                  <a:lnTo>
                    <a:pt x="122" y="164"/>
                  </a:lnTo>
                  <a:lnTo>
                    <a:pt x="136" y="156"/>
                  </a:lnTo>
                  <a:lnTo>
                    <a:pt x="148" y="146"/>
                  </a:lnTo>
                  <a:lnTo>
                    <a:pt x="158" y="132"/>
                  </a:lnTo>
                  <a:lnTo>
                    <a:pt x="166" y="118"/>
                  </a:lnTo>
                  <a:lnTo>
                    <a:pt x="170" y="102"/>
                  </a:lnTo>
                  <a:lnTo>
                    <a:pt x="172" y="86"/>
                  </a:lnTo>
                  <a:lnTo>
                    <a:pt x="172" y="86"/>
                  </a:lnTo>
                  <a:lnTo>
                    <a:pt x="170" y="68"/>
                  </a:lnTo>
                  <a:lnTo>
                    <a:pt x="166" y="52"/>
                  </a:lnTo>
                  <a:lnTo>
                    <a:pt x="158" y="38"/>
                  </a:lnTo>
                  <a:lnTo>
                    <a:pt x="148" y="26"/>
                  </a:lnTo>
                  <a:lnTo>
                    <a:pt x="134" y="14"/>
                  </a:lnTo>
                  <a:lnTo>
                    <a:pt x="120" y="6"/>
                  </a:lnTo>
                  <a:lnTo>
                    <a:pt x="104" y="2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2781300" y="9188450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162" h="162" extrusionOk="0">
                  <a:moveTo>
                    <a:pt x="82" y="0"/>
                  </a:moveTo>
                  <a:lnTo>
                    <a:pt x="82" y="0"/>
                  </a:lnTo>
                  <a:lnTo>
                    <a:pt x="64" y="2"/>
                  </a:lnTo>
                  <a:lnTo>
                    <a:pt x="50" y="6"/>
                  </a:lnTo>
                  <a:lnTo>
                    <a:pt x="36" y="14"/>
                  </a:lnTo>
                  <a:lnTo>
                    <a:pt x="24" y="24"/>
                  </a:lnTo>
                  <a:lnTo>
                    <a:pt x="14" y="36"/>
                  </a:lnTo>
                  <a:lnTo>
                    <a:pt x="6" y="50"/>
                  </a:lnTo>
                  <a:lnTo>
                    <a:pt x="2" y="64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2" y="98"/>
                  </a:lnTo>
                  <a:lnTo>
                    <a:pt x="6" y="112"/>
                  </a:lnTo>
                  <a:lnTo>
                    <a:pt x="14" y="126"/>
                  </a:lnTo>
                  <a:lnTo>
                    <a:pt x="24" y="138"/>
                  </a:lnTo>
                  <a:lnTo>
                    <a:pt x="36" y="148"/>
                  </a:lnTo>
                  <a:lnTo>
                    <a:pt x="50" y="156"/>
                  </a:lnTo>
                  <a:lnTo>
                    <a:pt x="66" y="160"/>
                  </a:lnTo>
                  <a:lnTo>
                    <a:pt x="82" y="162"/>
                  </a:lnTo>
                  <a:lnTo>
                    <a:pt x="82" y="162"/>
                  </a:lnTo>
                  <a:lnTo>
                    <a:pt x="98" y="160"/>
                  </a:lnTo>
                  <a:lnTo>
                    <a:pt x="114" y="154"/>
                  </a:lnTo>
                  <a:lnTo>
                    <a:pt x="126" y="148"/>
                  </a:lnTo>
                  <a:lnTo>
                    <a:pt x="138" y="138"/>
                  </a:lnTo>
                  <a:lnTo>
                    <a:pt x="148" y="124"/>
                  </a:lnTo>
                  <a:lnTo>
                    <a:pt x="156" y="112"/>
                  </a:lnTo>
                  <a:lnTo>
                    <a:pt x="160" y="96"/>
                  </a:lnTo>
                  <a:lnTo>
                    <a:pt x="162" y="80"/>
                  </a:lnTo>
                  <a:lnTo>
                    <a:pt x="162" y="80"/>
                  </a:lnTo>
                  <a:lnTo>
                    <a:pt x="160" y="64"/>
                  </a:lnTo>
                  <a:lnTo>
                    <a:pt x="156" y="48"/>
                  </a:lnTo>
                  <a:lnTo>
                    <a:pt x="148" y="36"/>
                  </a:lnTo>
                  <a:lnTo>
                    <a:pt x="138" y="24"/>
                  </a:lnTo>
                  <a:lnTo>
                    <a:pt x="126" y="14"/>
                  </a:lnTo>
                  <a:lnTo>
                    <a:pt x="112" y="6"/>
                  </a:lnTo>
                  <a:lnTo>
                    <a:pt x="98" y="2"/>
                  </a:lnTo>
                  <a:lnTo>
                    <a:pt x="82" y="0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2498725" y="8907463"/>
              <a:ext cx="203200" cy="201613"/>
            </a:xfrm>
            <a:custGeom>
              <a:avLst/>
              <a:gdLst/>
              <a:ahLst/>
              <a:cxnLst/>
              <a:rect l="l" t="t" r="r" b="b"/>
              <a:pathLst>
                <a:path w="128" h="127" extrusionOk="0">
                  <a:moveTo>
                    <a:pt x="66" y="127"/>
                  </a:moveTo>
                  <a:lnTo>
                    <a:pt x="66" y="127"/>
                  </a:lnTo>
                  <a:lnTo>
                    <a:pt x="78" y="127"/>
                  </a:lnTo>
                  <a:lnTo>
                    <a:pt x="90" y="123"/>
                  </a:lnTo>
                  <a:lnTo>
                    <a:pt x="100" y="117"/>
                  </a:lnTo>
                  <a:lnTo>
                    <a:pt x="110" y="109"/>
                  </a:lnTo>
                  <a:lnTo>
                    <a:pt x="118" y="99"/>
                  </a:lnTo>
                  <a:lnTo>
                    <a:pt x="124" y="89"/>
                  </a:lnTo>
                  <a:lnTo>
                    <a:pt x="128" y="77"/>
                  </a:lnTo>
                  <a:lnTo>
                    <a:pt x="128" y="63"/>
                  </a:lnTo>
                  <a:lnTo>
                    <a:pt x="128" y="63"/>
                  </a:lnTo>
                  <a:lnTo>
                    <a:pt x="126" y="51"/>
                  </a:lnTo>
                  <a:lnTo>
                    <a:pt x="122" y="39"/>
                  </a:lnTo>
                  <a:lnTo>
                    <a:pt x="116" y="27"/>
                  </a:lnTo>
                  <a:lnTo>
                    <a:pt x="108" y="19"/>
                  </a:lnTo>
                  <a:lnTo>
                    <a:pt x="100" y="11"/>
                  </a:lnTo>
                  <a:lnTo>
                    <a:pt x="88" y="5"/>
                  </a:lnTo>
                  <a:lnTo>
                    <a:pt x="76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50" y="0"/>
                  </a:lnTo>
                  <a:lnTo>
                    <a:pt x="38" y="5"/>
                  </a:lnTo>
                  <a:lnTo>
                    <a:pt x="28" y="11"/>
                  </a:lnTo>
                  <a:lnTo>
                    <a:pt x="18" y="19"/>
                  </a:lnTo>
                  <a:lnTo>
                    <a:pt x="10" y="29"/>
                  </a:lnTo>
                  <a:lnTo>
                    <a:pt x="6" y="41"/>
                  </a:lnTo>
                  <a:lnTo>
                    <a:pt x="2" y="53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77"/>
                  </a:lnTo>
                  <a:lnTo>
                    <a:pt x="6" y="89"/>
                  </a:lnTo>
                  <a:lnTo>
                    <a:pt x="12" y="101"/>
                  </a:lnTo>
                  <a:lnTo>
                    <a:pt x="20" y="109"/>
                  </a:lnTo>
                  <a:lnTo>
                    <a:pt x="30" y="117"/>
                  </a:lnTo>
                  <a:lnTo>
                    <a:pt x="40" y="123"/>
                  </a:lnTo>
                  <a:lnTo>
                    <a:pt x="52" y="127"/>
                  </a:lnTo>
                  <a:lnTo>
                    <a:pt x="66" y="127"/>
                  </a:lnTo>
                  <a:lnTo>
                    <a:pt x="66" y="127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2863850" y="8656638"/>
              <a:ext cx="92075" cy="88900"/>
            </a:xfrm>
            <a:custGeom>
              <a:avLst/>
              <a:gdLst/>
              <a:ahLst/>
              <a:cxnLst/>
              <a:rect l="l" t="t" r="r" b="b"/>
              <a:pathLst>
                <a:path w="58" h="56" extrusionOk="0">
                  <a:moveTo>
                    <a:pt x="28" y="56"/>
                  </a:moveTo>
                  <a:lnTo>
                    <a:pt x="28" y="56"/>
                  </a:lnTo>
                  <a:lnTo>
                    <a:pt x="34" y="56"/>
                  </a:lnTo>
                  <a:lnTo>
                    <a:pt x="40" y="54"/>
                  </a:lnTo>
                  <a:lnTo>
                    <a:pt x="48" y="48"/>
                  </a:lnTo>
                  <a:lnTo>
                    <a:pt x="56" y="38"/>
                  </a:lnTo>
                  <a:lnTo>
                    <a:pt x="56" y="32"/>
                  </a:lnTo>
                  <a:lnTo>
                    <a:pt x="58" y="26"/>
                  </a:lnTo>
                  <a:lnTo>
                    <a:pt x="58" y="26"/>
                  </a:lnTo>
                  <a:lnTo>
                    <a:pt x="54" y="16"/>
                  </a:lnTo>
                  <a:lnTo>
                    <a:pt x="48" y="8"/>
                  </a:lnTo>
                  <a:lnTo>
                    <a:pt x="40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0" y="8"/>
                  </a:lnTo>
                  <a:lnTo>
                    <a:pt x="4" y="16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4" y="38"/>
                  </a:lnTo>
                  <a:lnTo>
                    <a:pt x="8" y="48"/>
                  </a:lnTo>
                  <a:lnTo>
                    <a:pt x="18" y="54"/>
                  </a:lnTo>
                  <a:lnTo>
                    <a:pt x="28" y="56"/>
                  </a:lnTo>
                  <a:lnTo>
                    <a:pt x="28" y="5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6900" y="8928100"/>
              <a:ext cx="158750" cy="161925"/>
            </a:xfrm>
            <a:custGeom>
              <a:avLst/>
              <a:gdLst/>
              <a:ahLst/>
              <a:cxnLst/>
              <a:rect l="l" t="t" r="r" b="b"/>
              <a:pathLst>
                <a:path w="100" h="102" extrusionOk="0">
                  <a:moveTo>
                    <a:pt x="50" y="102"/>
                  </a:moveTo>
                  <a:lnTo>
                    <a:pt x="50" y="102"/>
                  </a:lnTo>
                  <a:lnTo>
                    <a:pt x="60" y="100"/>
                  </a:lnTo>
                  <a:lnTo>
                    <a:pt x="70" y="98"/>
                  </a:lnTo>
                  <a:lnTo>
                    <a:pt x="78" y="92"/>
                  </a:lnTo>
                  <a:lnTo>
                    <a:pt x="86" y="86"/>
                  </a:lnTo>
                  <a:lnTo>
                    <a:pt x="92" y="80"/>
                  </a:lnTo>
                  <a:lnTo>
                    <a:pt x="96" y="70"/>
                  </a:lnTo>
                  <a:lnTo>
                    <a:pt x="100" y="62"/>
                  </a:lnTo>
                  <a:lnTo>
                    <a:pt x="100" y="50"/>
                  </a:lnTo>
                  <a:lnTo>
                    <a:pt x="100" y="50"/>
                  </a:lnTo>
                  <a:lnTo>
                    <a:pt x="100" y="40"/>
                  </a:lnTo>
                  <a:lnTo>
                    <a:pt x="96" y="32"/>
                  </a:lnTo>
                  <a:lnTo>
                    <a:pt x="92" y="22"/>
                  </a:lnTo>
                  <a:lnTo>
                    <a:pt x="86" y="16"/>
                  </a:lnTo>
                  <a:lnTo>
                    <a:pt x="78" y="10"/>
                  </a:lnTo>
                  <a:lnTo>
                    <a:pt x="70" y="4"/>
                  </a:lnTo>
                  <a:lnTo>
                    <a:pt x="60" y="2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40" y="2"/>
                  </a:lnTo>
                  <a:lnTo>
                    <a:pt x="30" y="4"/>
                  </a:lnTo>
                  <a:lnTo>
                    <a:pt x="22" y="10"/>
                  </a:lnTo>
                  <a:lnTo>
                    <a:pt x="14" y="16"/>
                  </a:lnTo>
                  <a:lnTo>
                    <a:pt x="8" y="22"/>
                  </a:lnTo>
                  <a:lnTo>
                    <a:pt x="4" y="32"/>
                  </a:lnTo>
                  <a:lnTo>
                    <a:pt x="2" y="4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60"/>
                  </a:lnTo>
                  <a:lnTo>
                    <a:pt x="4" y="70"/>
                  </a:lnTo>
                  <a:lnTo>
                    <a:pt x="8" y="78"/>
                  </a:lnTo>
                  <a:lnTo>
                    <a:pt x="14" y="86"/>
                  </a:lnTo>
                  <a:lnTo>
                    <a:pt x="22" y="92"/>
                  </a:lnTo>
                  <a:lnTo>
                    <a:pt x="30" y="98"/>
                  </a:lnTo>
                  <a:lnTo>
                    <a:pt x="40" y="100"/>
                  </a:lnTo>
                  <a:lnTo>
                    <a:pt x="50" y="102"/>
                  </a:lnTo>
                  <a:lnTo>
                    <a:pt x="50" y="10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-2120900" y="7677150"/>
              <a:ext cx="193675" cy="195263"/>
            </a:xfrm>
            <a:custGeom>
              <a:avLst/>
              <a:gdLst/>
              <a:ahLst/>
              <a:cxnLst/>
              <a:rect l="l" t="t" r="r" b="b"/>
              <a:pathLst>
                <a:path w="122" h="123" extrusionOk="0">
                  <a:moveTo>
                    <a:pt x="62" y="123"/>
                  </a:moveTo>
                  <a:lnTo>
                    <a:pt x="62" y="123"/>
                  </a:lnTo>
                  <a:lnTo>
                    <a:pt x="74" y="123"/>
                  </a:lnTo>
                  <a:lnTo>
                    <a:pt x="86" y="119"/>
                  </a:lnTo>
                  <a:lnTo>
                    <a:pt x="96" y="113"/>
                  </a:lnTo>
                  <a:lnTo>
                    <a:pt x="106" y="105"/>
                  </a:lnTo>
                  <a:lnTo>
                    <a:pt x="112" y="97"/>
                  </a:lnTo>
                  <a:lnTo>
                    <a:pt x="118" y="87"/>
                  </a:lnTo>
                  <a:lnTo>
                    <a:pt x="122" y="75"/>
                  </a:lnTo>
                  <a:lnTo>
                    <a:pt x="122" y="63"/>
                  </a:lnTo>
                  <a:lnTo>
                    <a:pt x="122" y="63"/>
                  </a:lnTo>
                  <a:lnTo>
                    <a:pt x="122" y="49"/>
                  </a:lnTo>
                  <a:lnTo>
                    <a:pt x="118" y="37"/>
                  </a:lnTo>
                  <a:lnTo>
                    <a:pt x="112" y="26"/>
                  </a:lnTo>
                  <a:lnTo>
                    <a:pt x="104" y="18"/>
                  </a:lnTo>
                  <a:lnTo>
                    <a:pt x="96" y="10"/>
                  </a:lnTo>
                  <a:lnTo>
                    <a:pt x="84" y="4"/>
                  </a:lnTo>
                  <a:lnTo>
                    <a:pt x="74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48" y="0"/>
                  </a:lnTo>
                  <a:lnTo>
                    <a:pt x="38" y="4"/>
                  </a:lnTo>
                  <a:lnTo>
                    <a:pt x="28" y="10"/>
                  </a:lnTo>
                  <a:lnTo>
                    <a:pt x="18" y="18"/>
                  </a:lnTo>
                  <a:lnTo>
                    <a:pt x="10" y="26"/>
                  </a:lnTo>
                  <a:lnTo>
                    <a:pt x="4" y="39"/>
                  </a:lnTo>
                  <a:lnTo>
                    <a:pt x="2" y="49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0" y="75"/>
                  </a:lnTo>
                  <a:lnTo>
                    <a:pt x="4" y="85"/>
                  </a:lnTo>
                  <a:lnTo>
                    <a:pt x="10" y="97"/>
                  </a:lnTo>
                  <a:lnTo>
                    <a:pt x="18" y="105"/>
                  </a:lnTo>
                  <a:lnTo>
                    <a:pt x="26" y="113"/>
                  </a:lnTo>
                  <a:lnTo>
                    <a:pt x="38" y="119"/>
                  </a:lnTo>
                  <a:lnTo>
                    <a:pt x="48" y="123"/>
                  </a:lnTo>
                  <a:lnTo>
                    <a:pt x="62" y="123"/>
                  </a:lnTo>
                  <a:lnTo>
                    <a:pt x="62" y="12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095625" y="9194800"/>
              <a:ext cx="241300" cy="241300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76" y="0"/>
                  </a:moveTo>
                  <a:lnTo>
                    <a:pt x="76" y="0"/>
                  </a:lnTo>
                  <a:lnTo>
                    <a:pt x="60" y="2"/>
                  </a:lnTo>
                  <a:lnTo>
                    <a:pt x="46" y="8"/>
                  </a:lnTo>
                  <a:lnTo>
                    <a:pt x="34" y="14"/>
                  </a:lnTo>
                  <a:lnTo>
                    <a:pt x="22" y="24"/>
                  </a:lnTo>
                  <a:lnTo>
                    <a:pt x="14" y="36"/>
                  </a:lnTo>
                  <a:lnTo>
                    <a:pt x="6" y="48"/>
                  </a:lnTo>
                  <a:lnTo>
                    <a:pt x="2" y="62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2" y="92"/>
                  </a:lnTo>
                  <a:lnTo>
                    <a:pt x="8" y="106"/>
                  </a:lnTo>
                  <a:lnTo>
                    <a:pt x="14" y="120"/>
                  </a:lnTo>
                  <a:lnTo>
                    <a:pt x="24" y="130"/>
                  </a:lnTo>
                  <a:lnTo>
                    <a:pt x="36" y="140"/>
                  </a:lnTo>
                  <a:lnTo>
                    <a:pt x="48" y="146"/>
                  </a:lnTo>
                  <a:lnTo>
                    <a:pt x="62" y="150"/>
                  </a:lnTo>
                  <a:lnTo>
                    <a:pt x="78" y="152"/>
                  </a:lnTo>
                  <a:lnTo>
                    <a:pt x="78" y="152"/>
                  </a:lnTo>
                  <a:lnTo>
                    <a:pt x="94" y="150"/>
                  </a:lnTo>
                  <a:lnTo>
                    <a:pt x="108" y="146"/>
                  </a:lnTo>
                  <a:lnTo>
                    <a:pt x="120" y="138"/>
                  </a:lnTo>
                  <a:lnTo>
                    <a:pt x="130" y="128"/>
                  </a:lnTo>
                  <a:lnTo>
                    <a:pt x="140" y="118"/>
                  </a:lnTo>
                  <a:lnTo>
                    <a:pt x="146" y="104"/>
                  </a:lnTo>
                  <a:lnTo>
                    <a:pt x="150" y="90"/>
                  </a:lnTo>
                  <a:lnTo>
                    <a:pt x="152" y="74"/>
                  </a:lnTo>
                  <a:lnTo>
                    <a:pt x="152" y="74"/>
                  </a:lnTo>
                  <a:lnTo>
                    <a:pt x="150" y="60"/>
                  </a:lnTo>
                  <a:lnTo>
                    <a:pt x="144" y="46"/>
                  </a:lnTo>
                  <a:lnTo>
                    <a:pt x="138" y="32"/>
                  </a:lnTo>
                  <a:lnTo>
                    <a:pt x="128" y="22"/>
                  </a:lnTo>
                  <a:lnTo>
                    <a:pt x="116" y="12"/>
                  </a:lnTo>
                  <a:lnTo>
                    <a:pt x="104" y="6"/>
                  </a:lnTo>
                  <a:lnTo>
                    <a:pt x="90" y="2"/>
                  </a:lnTo>
                  <a:lnTo>
                    <a:pt x="76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2268538" y="8367713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30" h="30" extrusionOk="0">
                  <a:moveTo>
                    <a:pt x="14" y="30"/>
                  </a:moveTo>
                  <a:lnTo>
                    <a:pt x="14" y="30"/>
                  </a:lnTo>
                  <a:lnTo>
                    <a:pt x="20" y="28"/>
                  </a:lnTo>
                  <a:lnTo>
                    <a:pt x="26" y="26"/>
                  </a:lnTo>
                  <a:lnTo>
                    <a:pt x="28" y="22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28" y="10"/>
                  </a:lnTo>
                  <a:lnTo>
                    <a:pt x="26" y="4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20"/>
                  </a:lnTo>
                  <a:lnTo>
                    <a:pt x="4" y="24"/>
                  </a:lnTo>
                  <a:lnTo>
                    <a:pt x="8" y="28"/>
                  </a:lnTo>
                  <a:lnTo>
                    <a:pt x="14" y="30"/>
                  </a:lnTo>
                  <a:lnTo>
                    <a:pt x="14" y="3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2224088" y="8631238"/>
              <a:ext cx="136525" cy="139700"/>
            </a:xfrm>
            <a:custGeom>
              <a:avLst/>
              <a:gdLst/>
              <a:ahLst/>
              <a:cxnLst/>
              <a:rect l="l" t="t" r="r" b="b"/>
              <a:pathLst>
                <a:path w="86" h="88" extrusionOk="0">
                  <a:moveTo>
                    <a:pt x="42" y="88"/>
                  </a:moveTo>
                  <a:lnTo>
                    <a:pt x="42" y="88"/>
                  </a:lnTo>
                  <a:lnTo>
                    <a:pt x="52" y="86"/>
                  </a:lnTo>
                  <a:lnTo>
                    <a:pt x="60" y="84"/>
                  </a:lnTo>
                  <a:lnTo>
                    <a:pt x="66" y="80"/>
                  </a:lnTo>
                  <a:lnTo>
                    <a:pt x="74" y="74"/>
                  </a:lnTo>
                  <a:lnTo>
                    <a:pt x="78" y="68"/>
                  </a:lnTo>
                  <a:lnTo>
                    <a:pt x="84" y="60"/>
                  </a:lnTo>
                  <a:lnTo>
                    <a:pt x="86" y="52"/>
                  </a:lnTo>
                  <a:lnTo>
                    <a:pt x="86" y="44"/>
                  </a:lnTo>
                  <a:lnTo>
                    <a:pt x="86" y="44"/>
                  </a:lnTo>
                  <a:lnTo>
                    <a:pt x="86" y="36"/>
                  </a:lnTo>
                  <a:lnTo>
                    <a:pt x="84" y="26"/>
                  </a:lnTo>
                  <a:lnTo>
                    <a:pt x="80" y="20"/>
                  </a:lnTo>
                  <a:lnTo>
                    <a:pt x="74" y="12"/>
                  </a:lnTo>
                  <a:lnTo>
                    <a:pt x="68" y="8"/>
                  </a:lnTo>
                  <a:lnTo>
                    <a:pt x="60" y="4"/>
                  </a:lnTo>
                  <a:lnTo>
                    <a:pt x="5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6" y="4"/>
                  </a:lnTo>
                  <a:lnTo>
                    <a:pt x="18" y="8"/>
                  </a:lnTo>
                  <a:lnTo>
                    <a:pt x="12" y="12"/>
                  </a:lnTo>
                  <a:lnTo>
                    <a:pt x="6" y="20"/>
                  </a:lnTo>
                  <a:lnTo>
                    <a:pt x="2" y="26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52"/>
                  </a:lnTo>
                  <a:lnTo>
                    <a:pt x="2" y="60"/>
                  </a:lnTo>
                  <a:lnTo>
                    <a:pt x="6" y="68"/>
                  </a:lnTo>
                  <a:lnTo>
                    <a:pt x="12" y="74"/>
                  </a:lnTo>
                  <a:lnTo>
                    <a:pt x="18" y="80"/>
                  </a:lnTo>
                  <a:lnTo>
                    <a:pt x="26" y="84"/>
                  </a:lnTo>
                  <a:lnTo>
                    <a:pt x="34" y="86"/>
                  </a:lnTo>
                  <a:lnTo>
                    <a:pt x="42" y="88"/>
                  </a:lnTo>
                  <a:lnTo>
                    <a:pt x="42" y="88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3184525" y="8666163"/>
              <a:ext cx="63500" cy="66675"/>
            </a:xfrm>
            <a:custGeom>
              <a:avLst/>
              <a:gdLst/>
              <a:ahLst/>
              <a:cxnLst/>
              <a:rect l="l" t="t" r="r" b="b"/>
              <a:pathLst>
                <a:path w="40" h="42" extrusionOk="0">
                  <a:moveTo>
                    <a:pt x="20" y="42"/>
                  </a:moveTo>
                  <a:lnTo>
                    <a:pt x="20" y="42"/>
                  </a:lnTo>
                  <a:lnTo>
                    <a:pt x="28" y="40"/>
                  </a:lnTo>
                  <a:lnTo>
                    <a:pt x="34" y="36"/>
                  </a:lnTo>
                  <a:lnTo>
                    <a:pt x="38" y="30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14"/>
                  </a:lnTo>
                  <a:lnTo>
                    <a:pt x="36" y="8"/>
                  </a:lnTo>
                  <a:lnTo>
                    <a:pt x="28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30"/>
                  </a:lnTo>
                  <a:lnTo>
                    <a:pt x="6" y="36"/>
                  </a:lnTo>
                  <a:lnTo>
                    <a:pt x="12" y="40"/>
                  </a:lnTo>
                  <a:lnTo>
                    <a:pt x="20" y="42"/>
                  </a:lnTo>
                  <a:lnTo>
                    <a:pt x="20" y="4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1582738" y="8605838"/>
              <a:ext cx="187325" cy="187325"/>
            </a:xfrm>
            <a:custGeom>
              <a:avLst/>
              <a:gdLst/>
              <a:ahLst/>
              <a:cxnLst/>
              <a:rect l="l" t="t" r="r" b="b"/>
              <a:pathLst>
                <a:path w="118" h="118" extrusionOk="0">
                  <a:moveTo>
                    <a:pt x="58" y="118"/>
                  </a:moveTo>
                  <a:lnTo>
                    <a:pt x="58" y="118"/>
                  </a:lnTo>
                  <a:lnTo>
                    <a:pt x="70" y="116"/>
                  </a:lnTo>
                  <a:lnTo>
                    <a:pt x="82" y="114"/>
                  </a:lnTo>
                  <a:lnTo>
                    <a:pt x="92" y="108"/>
                  </a:lnTo>
                  <a:lnTo>
                    <a:pt x="100" y="100"/>
                  </a:lnTo>
                  <a:lnTo>
                    <a:pt x="108" y="92"/>
                  </a:lnTo>
                  <a:lnTo>
                    <a:pt x="112" y="82"/>
                  </a:lnTo>
                  <a:lnTo>
                    <a:pt x="116" y="70"/>
                  </a:lnTo>
                  <a:lnTo>
                    <a:pt x="118" y="60"/>
                  </a:lnTo>
                  <a:lnTo>
                    <a:pt x="118" y="60"/>
                  </a:lnTo>
                  <a:lnTo>
                    <a:pt x="116" y="48"/>
                  </a:lnTo>
                  <a:lnTo>
                    <a:pt x="112" y="36"/>
                  </a:lnTo>
                  <a:lnTo>
                    <a:pt x="108" y="26"/>
                  </a:lnTo>
                  <a:lnTo>
                    <a:pt x="100" y="18"/>
                  </a:lnTo>
                  <a:lnTo>
                    <a:pt x="92" y="10"/>
                  </a:lnTo>
                  <a:lnTo>
                    <a:pt x="82" y="6"/>
                  </a:lnTo>
                  <a:lnTo>
                    <a:pt x="70" y="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8" y="2"/>
                  </a:lnTo>
                  <a:lnTo>
                    <a:pt x="36" y="6"/>
                  </a:lnTo>
                  <a:lnTo>
                    <a:pt x="26" y="10"/>
                  </a:lnTo>
                  <a:lnTo>
                    <a:pt x="18" y="18"/>
                  </a:lnTo>
                  <a:lnTo>
                    <a:pt x="10" y="26"/>
                  </a:lnTo>
                  <a:lnTo>
                    <a:pt x="6" y="36"/>
                  </a:lnTo>
                  <a:lnTo>
                    <a:pt x="2" y="48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" y="70"/>
                  </a:lnTo>
                  <a:lnTo>
                    <a:pt x="4" y="82"/>
                  </a:lnTo>
                  <a:lnTo>
                    <a:pt x="10" y="92"/>
                  </a:lnTo>
                  <a:lnTo>
                    <a:pt x="18" y="100"/>
                  </a:lnTo>
                  <a:lnTo>
                    <a:pt x="26" y="108"/>
                  </a:lnTo>
                  <a:lnTo>
                    <a:pt x="36" y="114"/>
                  </a:lnTo>
                  <a:lnTo>
                    <a:pt x="46" y="116"/>
                  </a:lnTo>
                  <a:lnTo>
                    <a:pt x="58" y="118"/>
                  </a:lnTo>
                  <a:lnTo>
                    <a:pt x="58" y="118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1354138" y="8069263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10" y="18"/>
                  </a:moveTo>
                  <a:lnTo>
                    <a:pt x="10" y="18"/>
                  </a:lnTo>
                  <a:lnTo>
                    <a:pt x="16" y="16"/>
                  </a:lnTo>
                  <a:lnTo>
                    <a:pt x="18" y="14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6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6" y="18"/>
                  </a:lnTo>
                  <a:lnTo>
                    <a:pt x="10" y="18"/>
                  </a:lnTo>
                  <a:lnTo>
                    <a:pt x="10" y="18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1309688" y="8329613"/>
              <a:ext cx="117475" cy="120650"/>
            </a:xfrm>
            <a:custGeom>
              <a:avLst/>
              <a:gdLst/>
              <a:ahLst/>
              <a:cxnLst/>
              <a:rect l="l" t="t" r="r" b="b"/>
              <a:pathLst>
                <a:path w="74" h="76" extrusionOk="0">
                  <a:moveTo>
                    <a:pt x="38" y="76"/>
                  </a:moveTo>
                  <a:lnTo>
                    <a:pt x="38" y="76"/>
                  </a:lnTo>
                  <a:lnTo>
                    <a:pt x="46" y="76"/>
                  </a:lnTo>
                  <a:lnTo>
                    <a:pt x="52" y="72"/>
                  </a:lnTo>
                  <a:lnTo>
                    <a:pt x="58" y="70"/>
                  </a:lnTo>
                  <a:lnTo>
                    <a:pt x="64" y="66"/>
                  </a:lnTo>
                  <a:lnTo>
                    <a:pt x="68" y="60"/>
                  </a:lnTo>
                  <a:lnTo>
                    <a:pt x="72" y="54"/>
                  </a:lnTo>
                  <a:lnTo>
                    <a:pt x="74" y="4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4" y="30"/>
                  </a:lnTo>
                  <a:lnTo>
                    <a:pt x="72" y="24"/>
                  </a:lnTo>
                  <a:lnTo>
                    <a:pt x="68" y="18"/>
                  </a:lnTo>
                  <a:lnTo>
                    <a:pt x="64" y="12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2"/>
                  </a:lnTo>
                  <a:lnTo>
                    <a:pt x="22" y="4"/>
                  </a:lnTo>
                  <a:lnTo>
                    <a:pt x="16" y="8"/>
                  </a:lnTo>
                  <a:lnTo>
                    <a:pt x="10" y="12"/>
                  </a:lnTo>
                  <a:lnTo>
                    <a:pt x="6" y="18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2"/>
                  </a:lnTo>
                  <a:lnTo>
                    <a:pt x="6" y="60"/>
                  </a:lnTo>
                  <a:lnTo>
                    <a:pt x="10" y="64"/>
                  </a:lnTo>
                  <a:lnTo>
                    <a:pt x="16" y="70"/>
                  </a:lnTo>
                  <a:lnTo>
                    <a:pt x="22" y="72"/>
                  </a:lnTo>
                  <a:lnTo>
                    <a:pt x="30" y="74"/>
                  </a:lnTo>
                  <a:lnTo>
                    <a:pt x="38" y="76"/>
                  </a:lnTo>
                  <a:lnTo>
                    <a:pt x="38" y="7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1547813" y="8878888"/>
              <a:ext cx="257175" cy="258763"/>
            </a:xfrm>
            <a:custGeom>
              <a:avLst/>
              <a:gdLst/>
              <a:ahLst/>
              <a:cxnLst/>
              <a:rect l="l" t="t" r="r" b="b"/>
              <a:pathLst>
                <a:path w="162" h="163" extrusionOk="0">
                  <a:moveTo>
                    <a:pt x="80" y="163"/>
                  </a:moveTo>
                  <a:lnTo>
                    <a:pt x="80" y="163"/>
                  </a:lnTo>
                  <a:lnTo>
                    <a:pt x="98" y="163"/>
                  </a:lnTo>
                  <a:lnTo>
                    <a:pt x="112" y="157"/>
                  </a:lnTo>
                  <a:lnTo>
                    <a:pt x="126" y="149"/>
                  </a:lnTo>
                  <a:lnTo>
                    <a:pt x="138" y="139"/>
                  </a:lnTo>
                  <a:lnTo>
                    <a:pt x="148" y="127"/>
                  </a:lnTo>
                  <a:lnTo>
                    <a:pt x="156" y="113"/>
                  </a:lnTo>
                  <a:lnTo>
                    <a:pt x="160" y="99"/>
                  </a:lnTo>
                  <a:lnTo>
                    <a:pt x="162" y="81"/>
                  </a:lnTo>
                  <a:lnTo>
                    <a:pt x="162" y="81"/>
                  </a:lnTo>
                  <a:lnTo>
                    <a:pt x="160" y="65"/>
                  </a:lnTo>
                  <a:lnTo>
                    <a:pt x="156" y="49"/>
                  </a:lnTo>
                  <a:lnTo>
                    <a:pt x="148" y="37"/>
                  </a:lnTo>
                  <a:lnTo>
                    <a:pt x="138" y="23"/>
                  </a:lnTo>
                  <a:lnTo>
                    <a:pt x="126" y="12"/>
                  </a:lnTo>
                  <a:lnTo>
                    <a:pt x="112" y="6"/>
                  </a:lnTo>
                  <a:lnTo>
                    <a:pt x="96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64" y="2"/>
                  </a:lnTo>
                  <a:lnTo>
                    <a:pt x="48" y="6"/>
                  </a:lnTo>
                  <a:lnTo>
                    <a:pt x="34" y="14"/>
                  </a:lnTo>
                  <a:lnTo>
                    <a:pt x="24" y="25"/>
                  </a:lnTo>
                  <a:lnTo>
                    <a:pt x="14" y="37"/>
                  </a:lnTo>
                  <a:lnTo>
                    <a:pt x="6" y="51"/>
                  </a:lnTo>
                  <a:lnTo>
                    <a:pt x="0" y="65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99"/>
                  </a:lnTo>
                  <a:lnTo>
                    <a:pt x="6" y="113"/>
                  </a:lnTo>
                  <a:lnTo>
                    <a:pt x="12" y="127"/>
                  </a:lnTo>
                  <a:lnTo>
                    <a:pt x="22" y="139"/>
                  </a:lnTo>
                  <a:lnTo>
                    <a:pt x="34" y="149"/>
                  </a:lnTo>
                  <a:lnTo>
                    <a:pt x="48" y="157"/>
                  </a:lnTo>
                  <a:lnTo>
                    <a:pt x="64" y="163"/>
                  </a:lnTo>
                  <a:lnTo>
                    <a:pt x="80" y="163"/>
                  </a:lnTo>
                  <a:lnTo>
                    <a:pt x="80" y="16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1947863" y="8358188"/>
              <a:ext cx="69850" cy="66675"/>
            </a:xfrm>
            <a:custGeom>
              <a:avLst/>
              <a:gdLst/>
              <a:ahLst/>
              <a:cxnLst/>
              <a:rect l="l" t="t" r="r" b="b"/>
              <a:pathLst>
                <a:path w="44" h="42" extrusionOk="0">
                  <a:moveTo>
                    <a:pt x="24" y="42"/>
                  </a:moveTo>
                  <a:lnTo>
                    <a:pt x="24" y="42"/>
                  </a:lnTo>
                  <a:lnTo>
                    <a:pt x="32" y="40"/>
                  </a:lnTo>
                  <a:lnTo>
                    <a:pt x="38" y="36"/>
                  </a:lnTo>
                  <a:lnTo>
                    <a:pt x="42" y="28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2" y="12"/>
                  </a:lnTo>
                  <a:lnTo>
                    <a:pt x="38" y="6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30"/>
                  </a:lnTo>
                  <a:lnTo>
                    <a:pt x="8" y="36"/>
                  </a:lnTo>
                  <a:lnTo>
                    <a:pt x="14" y="40"/>
                  </a:lnTo>
                  <a:lnTo>
                    <a:pt x="24" y="42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1627188" y="8342313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30" y="60"/>
                  </a:moveTo>
                  <a:lnTo>
                    <a:pt x="30" y="60"/>
                  </a:lnTo>
                  <a:lnTo>
                    <a:pt x="36" y="60"/>
                  </a:lnTo>
                  <a:lnTo>
                    <a:pt x="42" y="58"/>
                  </a:lnTo>
                  <a:lnTo>
                    <a:pt x="52" y="52"/>
                  </a:lnTo>
                  <a:lnTo>
                    <a:pt x="58" y="42"/>
                  </a:lnTo>
                  <a:lnTo>
                    <a:pt x="60" y="38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4" y="4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20" y="2"/>
                  </a:lnTo>
                  <a:lnTo>
                    <a:pt x="10" y="10"/>
                  </a:lnTo>
                  <a:lnTo>
                    <a:pt x="4" y="18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4" y="42"/>
                  </a:lnTo>
                  <a:lnTo>
                    <a:pt x="10" y="52"/>
                  </a:lnTo>
                  <a:lnTo>
                    <a:pt x="20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0" y="6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2179638" y="8897938"/>
              <a:ext cx="222250" cy="223838"/>
            </a:xfrm>
            <a:custGeom>
              <a:avLst/>
              <a:gdLst/>
              <a:ahLst/>
              <a:cxnLst/>
              <a:rect l="l" t="t" r="r" b="b"/>
              <a:pathLst>
                <a:path w="140" h="141" extrusionOk="0">
                  <a:moveTo>
                    <a:pt x="70" y="141"/>
                  </a:moveTo>
                  <a:lnTo>
                    <a:pt x="70" y="141"/>
                  </a:lnTo>
                  <a:lnTo>
                    <a:pt x="84" y="139"/>
                  </a:lnTo>
                  <a:lnTo>
                    <a:pt x="98" y="135"/>
                  </a:lnTo>
                  <a:lnTo>
                    <a:pt x="110" y="129"/>
                  </a:lnTo>
                  <a:lnTo>
                    <a:pt x="120" y="121"/>
                  </a:lnTo>
                  <a:lnTo>
                    <a:pt x="128" y="109"/>
                  </a:lnTo>
                  <a:lnTo>
                    <a:pt x="136" y="97"/>
                  </a:lnTo>
                  <a:lnTo>
                    <a:pt x="140" y="85"/>
                  </a:lnTo>
                  <a:lnTo>
                    <a:pt x="140" y="71"/>
                  </a:lnTo>
                  <a:lnTo>
                    <a:pt x="140" y="71"/>
                  </a:lnTo>
                  <a:lnTo>
                    <a:pt x="140" y="55"/>
                  </a:lnTo>
                  <a:lnTo>
                    <a:pt x="136" y="43"/>
                  </a:lnTo>
                  <a:lnTo>
                    <a:pt x="130" y="31"/>
                  </a:lnTo>
                  <a:lnTo>
                    <a:pt x="120" y="21"/>
                  </a:lnTo>
                  <a:lnTo>
                    <a:pt x="110" y="13"/>
                  </a:lnTo>
                  <a:lnTo>
                    <a:pt x="98" y="4"/>
                  </a:lnTo>
                  <a:lnTo>
                    <a:pt x="86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58" y="0"/>
                  </a:lnTo>
                  <a:lnTo>
                    <a:pt x="44" y="4"/>
                  </a:lnTo>
                  <a:lnTo>
                    <a:pt x="32" y="11"/>
                  </a:lnTo>
                  <a:lnTo>
                    <a:pt x="22" y="21"/>
                  </a:lnTo>
                  <a:lnTo>
                    <a:pt x="12" y="31"/>
                  </a:lnTo>
                  <a:lnTo>
                    <a:pt x="6" y="43"/>
                  </a:lnTo>
                  <a:lnTo>
                    <a:pt x="2" y="55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" y="83"/>
                  </a:lnTo>
                  <a:lnTo>
                    <a:pt x="6" y="97"/>
                  </a:lnTo>
                  <a:lnTo>
                    <a:pt x="12" y="109"/>
                  </a:lnTo>
                  <a:lnTo>
                    <a:pt x="22" y="119"/>
                  </a:lnTo>
                  <a:lnTo>
                    <a:pt x="32" y="129"/>
                  </a:lnTo>
                  <a:lnTo>
                    <a:pt x="44" y="135"/>
                  </a:lnTo>
                  <a:lnTo>
                    <a:pt x="56" y="139"/>
                  </a:lnTo>
                  <a:lnTo>
                    <a:pt x="70" y="141"/>
                  </a:lnTo>
                  <a:lnTo>
                    <a:pt x="70" y="14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1865313" y="8885238"/>
              <a:ext cx="241300" cy="246063"/>
            </a:xfrm>
            <a:custGeom>
              <a:avLst/>
              <a:gdLst/>
              <a:ahLst/>
              <a:cxnLst/>
              <a:rect l="l" t="t" r="r" b="b"/>
              <a:pathLst>
                <a:path w="152" h="155" extrusionOk="0">
                  <a:moveTo>
                    <a:pt x="76" y="155"/>
                  </a:moveTo>
                  <a:lnTo>
                    <a:pt x="76" y="155"/>
                  </a:lnTo>
                  <a:lnTo>
                    <a:pt x="92" y="153"/>
                  </a:lnTo>
                  <a:lnTo>
                    <a:pt x="106" y="149"/>
                  </a:lnTo>
                  <a:lnTo>
                    <a:pt x="118" y="141"/>
                  </a:lnTo>
                  <a:lnTo>
                    <a:pt x="130" y="131"/>
                  </a:lnTo>
                  <a:lnTo>
                    <a:pt x="138" y="121"/>
                  </a:lnTo>
                  <a:lnTo>
                    <a:pt x="146" y="107"/>
                  </a:lnTo>
                  <a:lnTo>
                    <a:pt x="150" y="93"/>
                  </a:lnTo>
                  <a:lnTo>
                    <a:pt x="152" y="79"/>
                  </a:lnTo>
                  <a:lnTo>
                    <a:pt x="152" y="79"/>
                  </a:lnTo>
                  <a:lnTo>
                    <a:pt x="150" y="63"/>
                  </a:lnTo>
                  <a:lnTo>
                    <a:pt x="146" y="49"/>
                  </a:lnTo>
                  <a:lnTo>
                    <a:pt x="138" y="35"/>
                  </a:lnTo>
                  <a:lnTo>
                    <a:pt x="130" y="23"/>
                  </a:lnTo>
                  <a:lnTo>
                    <a:pt x="118" y="14"/>
                  </a:lnTo>
                  <a:lnTo>
                    <a:pt x="104" y="6"/>
                  </a:lnTo>
                  <a:lnTo>
                    <a:pt x="90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60" y="2"/>
                  </a:lnTo>
                  <a:lnTo>
                    <a:pt x="46" y="6"/>
                  </a:lnTo>
                  <a:lnTo>
                    <a:pt x="32" y="14"/>
                  </a:lnTo>
                  <a:lnTo>
                    <a:pt x="22" y="25"/>
                  </a:lnTo>
                  <a:lnTo>
                    <a:pt x="12" y="35"/>
                  </a:lnTo>
                  <a:lnTo>
                    <a:pt x="6" y="49"/>
                  </a:lnTo>
                  <a:lnTo>
                    <a:pt x="0" y="63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93"/>
                  </a:lnTo>
                  <a:lnTo>
                    <a:pt x="6" y="107"/>
                  </a:lnTo>
                  <a:lnTo>
                    <a:pt x="12" y="121"/>
                  </a:lnTo>
                  <a:lnTo>
                    <a:pt x="22" y="133"/>
                  </a:lnTo>
                  <a:lnTo>
                    <a:pt x="34" y="141"/>
                  </a:lnTo>
                  <a:lnTo>
                    <a:pt x="46" y="149"/>
                  </a:lnTo>
                  <a:lnTo>
                    <a:pt x="60" y="153"/>
                  </a:lnTo>
                  <a:lnTo>
                    <a:pt x="76" y="155"/>
                  </a:lnTo>
                  <a:lnTo>
                    <a:pt x="76" y="155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3505200" y="867886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26" h="28" extrusionOk="0">
                  <a:moveTo>
                    <a:pt x="14" y="28"/>
                  </a:moveTo>
                  <a:lnTo>
                    <a:pt x="14" y="28"/>
                  </a:lnTo>
                  <a:lnTo>
                    <a:pt x="18" y="26"/>
                  </a:lnTo>
                  <a:lnTo>
                    <a:pt x="24" y="22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8"/>
                  </a:lnTo>
                  <a:lnTo>
                    <a:pt x="22" y="4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" y="20"/>
                  </a:lnTo>
                  <a:lnTo>
                    <a:pt x="4" y="24"/>
                  </a:lnTo>
                  <a:lnTo>
                    <a:pt x="8" y="26"/>
                  </a:lnTo>
                  <a:lnTo>
                    <a:pt x="14" y="28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4694238" y="9251950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2" y="0"/>
                  </a:moveTo>
                  <a:lnTo>
                    <a:pt x="42" y="0"/>
                  </a:lnTo>
                  <a:lnTo>
                    <a:pt x="34" y="2"/>
                  </a:lnTo>
                  <a:lnTo>
                    <a:pt x="26" y="4"/>
                  </a:lnTo>
                  <a:lnTo>
                    <a:pt x="18" y="8"/>
                  </a:lnTo>
                  <a:lnTo>
                    <a:pt x="12" y="12"/>
                  </a:lnTo>
                  <a:lnTo>
                    <a:pt x="8" y="18"/>
                  </a:lnTo>
                  <a:lnTo>
                    <a:pt x="4" y="24"/>
                  </a:lnTo>
                  <a:lnTo>
                    <a:pt x="2" y="3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2" y="48"/>
                  </a:lnTo>
                  <a:lnTo>
                    <a:pt x="4" y="56"/>
                  </a:lnTo>
                  <a:lnTo>
                    <a:pt x="8" y="62"/>
                  </a:lnTo>
                  <a:lnTo>
                    <a:pt x="12" y="68"/>
                  </a:lnTo>
                  <a:lnTo>
                    <a:pt x="18" y="74"/>
                  </a:lnTo>
                  <a:lnTo>
                    <a:pt x="24" y="78"/>
                  </a:lnTo>
                  <a:lnTo>
                    <a:pt x="32" y="80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48" y="80"/>
                  </a:lnTo>
                  <a:lnTo>
                    <a:pt x="56" y="78"/>
                  </a:lnTo>
                  <a:lnTo>
                    <a:pt x="64" y="74"/>
                  </a:lnTo>
                  <a:lnTo>
                    <a:pt x="68" y="68"/>
                  </a:lnTo>
                  <a:lnTo>
                    <a:pt x="74" y="62"/>
                  </a:lnTo>
                  <a:lnTo>
                    <a:pt x="78" y="56"/>
                  </a:lnTo>
                  <a:lnTo>
                    <a:pt x="80" y="48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32"/>
                  </a:lnTo>
                  <a:lnTo>
                    <a:pt x="78" y="24"/>
                  </a:lnTo>
                  <a:lnTo>
                    <a:pt x="74" y="18"/>
                  </a:lnTo>
                  <a:lnTo>
                    <a:pt x="68" y="12"/>
                  </a:lnTo>
                  <a:lnTo>
                    <a:pt x="64" y="8"/>
                  </a:lnTo>
                  <a:lnTo>
                    <a:pt x="56" y="4"/>
                  </a:lnTo>
                  <a:lnTo>
                    <a:pt x="50" y="2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4376738" y="9242425"/>
              <a:ext cx="149225" cy="149225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48" y="0"/>
                  </a:moveTo>
                  <a:lnTo>
                    <a:pt x="48" y="0"/>
                  </a:lnTo>
                  <a:lnTo>
                    <a:pt x="38" y="0"/>
                  </a:lnTo>
                  <a:lnTo>
                    <a:pt x="30" y="2"/>
                  </a:lnTo>
                  <a:lnTo>
                    <a:pt x="20" y="8"/>
                  </a:lnTo>
                  <a:lnTo>
                    <a:pt x="14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6"/>
                  </a:lnTo>
                  <a:lnTo>
                    <a:pt x="4" y="66"/>
                  </a:lnTo>
                  <a:lnTo>
                    <a:pt x="8" y="74"/>
                  </a:lnTo>
                  <a:lnTo>
                    <a:pt x="14" y="80"/>
                  </a:lnTo>
                  <a:lnTo>
                    <a:pt x="20" y="86"/>
                  </a:lnTo>
                  <a:lnTo>
                    <a:pt x="28" y="90"/>
                  </a:lnTo>
                  <a:lnTo>
                    <a:pt x="38" y="94"/>
                  </a:lnTo>
                  <a:lnTo>
                    <a:pt x="46" y="94"/>
                  </a:lnTo>
                  <a:lnTo>
                    <a:pt x="46" y="94"/>
                  </a:lnTo>
                  <a:lnTo>
                    <a:pt x="56" y="94"/>
                  </a:lnTo>
                  <a:lnTo>
                    <a:pt x="66" y="90"/>
                  </a:lnTo>
                  <a:lnTo>
                    <a:pt x="74" y="86"/>
                  </a:lnTo>
                  <a:lnTo>
                    <a:pt x="80" y="80"/>
                  </a:lnTo>
                  <a:lnTo>
                    <a:pt x="86" y="74"/>
                  </a:lnTo>
                  <a:lnTo>
                    <a:pt x="92" y="66"/>
                  </a:lnTo>
                  <a:lnTo>
                    <a:pt x="94" y="56"/>
                  </a:lnTo>
                  <a:lnTo>
                    <a:pt x="94" y="46"/>
                  </a:lnTo>
                  <a:lnTo>
                    <a:pt x="94" y="46"/>
                  </a:lnTo>
                  <a:lnTo>
                    <a:pt x="94" y="36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8" y="0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4424363" y="897890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20" y="36"/>
                  </a:moveTo>
                  <a:lnTo>
                    <a:pt x="20" y="36"/>
                  </a:lnTo>
                  <a:lnTo>
                    <a:pt x="26" y="34"/>
                  </a:lnTo>
                  <a:lnTo>
                    <a:pt x="32" y="28"/>
                  </a:lnTo>
                  <a:lnTo>
                    <a:pt x="34" y="24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4" y="10"/>
                  </a:lnTo>
                  <a:lnTo>
                    <a:pt x="28" y="4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8" y="2"/>
                  </a:lnTo>
                  <a:lnTo>
                    <a:pt x="4" y="6"/>
                  </a:lnTo>
                  <a:lnTo>
                    <a:pt x="0" y="12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26"/>
                  </a:lnTo>
                  <a:lnTo>
                    <a:pt x="6" y="32"/>
                  </a:lnTo>
                  <a:lnTo>
                    <a:pt x="12" y="34"/>
                  </a:lnTo>
                  <a:lnTo>
                    <a:pt x="20" y="36"/>
                  </a:lnTo>
                  <a:lnTo>
                    <a:pt x="20" y="3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4741863" y="8988425"/>
              <a:ext cx="34925" cy="38100"/>
            </a:xfrm>
            <a:custGeom>
              <a:avLst/>
              <a:gdLst/>
              <a:ahLst/>
              <a:cxnLst/>
              <a:rect l="l" t="t" r="r" b="b"/>
              <a:pathLst>
                <a:path w="22" h="24" extrusionOk="0">
                  <a:moveTo>
                    <a:pt x="10" y="24"/>
                  </a:moveTo>
                  <a:lnTo>
                    <a:pt x="10" y="24"/>
                  </a:lnTo>
                  <a:lnTo>
                    <a:pt x="14" y="22"/>
                  </a:lnTo>
                  <a:lnTo>
                    <a:pt x="18" y="20"/>
                  </a:lnTo>
                  <a:lnTo>
                    <a:pt x="22" y="16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8"/>
                  </a:lnTo>
                  <a:lnTo>
                    <a:pt x="18" y="4"/>
                  </a:lnTo>
                  <a:lnTo>
                    <a:pt x="16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6" y="22"/>
                  </a:lnTo>
                  <a:lnTo>
                    <a:pt x="10" y="24"/>
                  </a:lnTo>
                  <a:lnTo>
                    <a:pt x="10" y="2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5018088" y="9264650"/>
              <a:ext cx="103188" cy="101600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33" y="0"/>
                  </a:moveTo>
                  <a:lnTo>
                    <a:pt x="33" y="0"/>
                  </a:lnTo>
                  <a:lnTo>
                    <a:pt x="27" y="2"/>
                  </a:lnTo>
                  <a:lnTo>
                    <a:pt x="20" y="2"/>
                  </a:lnTo>
                  <a:lnTo>
                    <a:pt x="14" y="6"/>
                  </a:lnTo>
                  <a:lnTo>
                    <a:pt x="8" y="10"/>
                  </a:lnTo>
                  <a:lnTo>
                    <a:pt x="4" y="14"/>
                  </a:lnTo>
                  <a:lnTo>
                    <a:pt x="2" y="20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2" y="46"/>
                  </a:lnTo>
                  <a:lnTo>
                    <a:pt x="4" y="50"/>
                  </a:lnTo>
                  <a:lnTo>
                    <a:pt x="8" y="56"/>
                  </a:lnTo>
                  <a:lnTo>
                    <a:pt x="14" y="60"/>
                  </a:lnTo>
                  <a:lnTo>
                    <a:pt x="18" y="62"/>
                  </a:lnTo>
                  <a:lnTo>
                    <a:pt x="24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9" y="64"/>
                  </a:lnTo>
                  <a:lnTo>
                    <a:pt x="45" y="62"/>
                  </a:lnTo>
                  <a:lnTo>
                    <a:pt x="55" y="56"/>
                  </a:lnTo>
                  <a:lnTo>
                    <a:pt x="61" y="46"/>
                  </a:lnTo>
                  <a:lnTo>
                    <a:pt x="63" y="40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3" y="26"/>
                  </a:lnTo>
                  <a:lnTo>
                    <a:pt x="63" y="20"/>
                  </a:lnTo>
                  <a:lnTo>
                    <a:pt x="59" y="16"/>
                  </a:lnTo>
                  <a:lnTo>
                    <a:pt x="55" y="10"/>
                  </a:lnTo>
                  <a:lnTo>
                    <a:pt x="51" y="6"/>
                  </a:lnTo>
                  <a:lnTo>
                    <a:pt x="45" y="4"/>
                  </a:lnTo>
                  <a:lnTo>
                    <a:pt x="39" y="2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3736975" y="9217025"/>
              <a:ext cx="195263" cy="196850"/>
            </a:xfrm>
            <a:custGeom>
              <a:avLst/>
              <a:gdLst/>
              <a:ahLst/>
              <a:cxnLst/>
              <a:rect l="l" t="t" r="r" b="b"/>
              <a:pathLst>
                <a:path w="123" h="124" extrusionOk="0">
                  <a:moveTo>
                    <a:pt x="61" y="0"/>
                  </a:moveTo>
                  <a:lnTo>
                    <a:pt x="61" y="0"/>
                  </a:lnTo>
                  <a:lnTo>
                    <a:pt x="49" y="2"/>
                  </a:lnTo>
                  <a:lnTo>
                    <a:pt x="39" y="6"/>
                  </a:lnTo>
                  <a:lnTo>
                    <a:pt x="27" y="12"/>
                  </a:lnTo>
                  <a:lnTo>
                    <a:pt x="19" y="20"/>
                  </a:lnTo>
                  <a:lnTo>
                    <a:pt x="11" y="28"/>
                  </a:lnTo>
                  <a:lnTo>
                    <a:pt x="4" y="38"/>
                  </a:lnTo>
                  <a:lnTo>
                    <a:pt x="0" y="50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74"/>
                  </a:lnTo>
                  <a:lnTo>
                    <a:pt x="4" y="86"/>
                  </a:lnTo>
                  <a:lnTo>
                    <a:pt x="11" y="96"/>
                  </a:lnTo>
                  <a:lnTo>
                    <a:pt x="19" y="106"/>
                  </a:lnTo>
                  <a:lnTo>
                    <a:pt x="27" y="114"/>
                  </a:lnTo>
                  <a:lnTo>
                    <a:pt x="37" y="120"/>
                  </a:lnTo>
                  <a:lnTo>
                    <a:pt x="49" y="122"/>
                  </a:lnTo>
                  <a:lnTo>
                    <a:pt x="63" y="124"/>
                  </a:lnTo>
                  <a:lnTo>
                    <a:pt x="63" y="124"/>
                  </a:lnTo>
                  <a:lnTo>
                    <a:pt x="75" y="122"/>
                  </a:lnTo>
                  <a:lnTo>
                    <a:pt x="87" y="120"/>
                  </a:lnTo>
                  <a:lnTo>
                    <a:pt x="97" y="114"/>
                  </a:lnTo>
                  <a:lnTo>
                    <a:pt x="105" y="106"/>
                  </a:lnTo>
                  <a:lnTo>
                    <a:pt x="113" y="98"/>
                  </a:lnTo>
                  <a:lnTo>
                    <a:pt x="119" y="86"/>
                  </a:lnTo>
                  <a:lnTo>
                    <a:pt x="123" y="76"/>
                  </a:lnTo>
                  <a:lnTo>
                    <a:pt x="123" y="62"/>
                  </a:lnTo>
                  <a:lnTo>
                    <a:pt x="123" y="62"/>
                  </a:lnTo>
                  <a:lnTo>
                    <a:pt x="123" y="50"/>
                  </a:lnTo>
                  <a:lnTo>
                    <a:pt x="119" y="38"/>
                  </a:lnTo>
                  <a:lnTo>
                    <a:pt x="113" y="28"/>
                  </a:lnTo>
                  <a:lnTo>
                    <a:pt x="105" y="18"/>
                  </a:lnTo>
                  <a:lnTo>
                    <a:pt x="97" y="12"/>
                  </a:lnTo>
                  <a:lnTo>
                    <a:pt x="85" y="6"/>
                  </a:lnTo>
                  <a:lnTo>
                    <a:pt x="73" y="2"/>
                  </a:lnTo>
                  <a:lnTo>
                    <a:pt x="61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1265238" y="8596313"/>
              <a:ext cx="206375" cy="206375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66" y="130"/>
                  </a:moveTo>
                  <a:lnTo>
                    <a:pt x="66" y="130"/>
                  </a:lnTo>
                  <a:lnTo>
                    <a:pt x="78" y="128"/>
                  </a:lnTo>
                  <a:lnTo>
                    <a:pt x="90" y="126"/>
                  </a:lnTo>
                  <a:lnTo>
                    <a:pt x="102" y="120"/>
                  </a:lnTo>
                  <a:lnTo>
                    <a:pt x="112" y="112"/>
                  </a:lnTo>
                  <a:lnTo>
                    <a:pt x="120" y="102"/>
                  </a:lnTo>
                  <a:lnTo>
                    <a:pt x="126" y="90"/>
                  </a:lnTo>
                  <a:lnTo>
                    <a:pt x="128" y="78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52"/>
                  </a:lnTo>
                  <a:lnTo>
                    <a:pt x="126" y="40"/>
                  </a:lnTo>
                  <a:lnTo>
                    <a:pt x="120" y="30"/>
                  </a:lnTo>
                  <a:lnTo>
                    <a:pt x="112" y="20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52" y="2"/>
                  </a:lnTo>
                  <a:lnTo>
                    <a:pt x="40" y="6"/>
                  </a:lnTo>
                  <a:lnTo>
                    <a:pt x="30" y="12"/>
                  </a:lnTo>
                  <a:lnTo>
                    <a:pt x="20" y="20"/>
                  </a:lnTo>
                  <a:lnTo>
                    <a:pt x="12" y="30"/>
                  </a:lnTo>
                  <a:lnTo>
                    <a:pt x="6" y="40"/>
                  </a:lnTo>
                  <a:lnTo>
                    <a:pt x="2" y="52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78"/>
                  </a:lnTo>
                  <a:lnTo>
                    <a:pt x="6" y="90"/>
                  </a:lnTo>
                  <a:lnTo>
                    <a:pt x="12" y="102"/>
                  </a:lnTo>
                  <a:lnTo>
                    <a:pt x="20" y="112"/>
                  </a:lnTo>
                  <a:lnTo>
                    <a:pt x="30" y="120"/>
                  </a:lnTo>
                  <a:lnTo>
                    <a:pt x="40" y="126"/>
                  </a:lnTo>
                  <a:lnTo>
                    <a:pt x="52" y="130"/>
                  </a:lnTo>
                  <a:lnTo>
                    <a:pt x="66" y="130"/>
                  </a:lnTo>
                  <a:lnTo>
                    <a:pt x="66" y="13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103688" y="8966200"/>
              <a:ext cx="79375" cy="82550"/>
            </a:xfrm>
            <a:custGeom>
              <a:avLst/>
              <a:gdLst/>
              <a:ahLst/>
              <a:cxnLst/>
              <a:rect l="l" t="t" r="r" b="b"/>
              <a:pathLst>
                <a:path w="50" h="52" extrusionOk="0">
                  <a:moveTo>
                    <a:pt x="24" y="52"/>
                  </a:moveTo>
                  <a:lnTo>
                    <a:pt x="24" y="52"/>
                  </a:lnTo>
                  <a:lnTo>
                    <a:pt x="34" y="50"/>
                  </a:lnTo>
                  <a:lnTo>
                    <a:pt x="42" y="44"/>
                  </a:lnTo>
                  <a:lnTo>
                    <a:pt x="48" y="36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48" y="16"/>
                  </a:lnTo>
                  <a:lnTo>
                    <a:pt x="42" y="8"/>
                  </a:lnTo>
                  <a:lnTo>
                    <a:pt x="34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4" y="2"/>
                  </a:lnTo>
                  <a:lnTo>
                    <a:pt x="6" y="8"/>
                  </a:lnTo>
                  <a:lnTo>
                    <a:pt x="0" y="1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36"/>
                  </a:lnTo>
                  <a:lnTo>
                    <a:pt x="6" y="44"/>
                  </a:lnTo>
                  <a:lnTo>
                    <a:pt x="14" y="50"/>
                  </a:lnTo>
                  <a:lnTo>
                    <a:pt x="24" y="52"/>
                  </a:lnTo>
                  <a:lnTo>
                    <a:pt x="24" y="5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3786188" y="9490075"/>
              <a:ext cx="98425" cy="9525"/>
            </a:xfrm>
            <a:custGeom>
              <a:avLst/>
              <a:gdLst/>
              <a:ahLst/>
              <a:cxnLst/>
              <a:rect l="l" t="t" r="r" b="b"/>
              <a:pathLst>
                <a:path w="62" h="6" extrusionOk="0">
                  <a:moveTo>
                    <a:pt x="0" y="6"/>
                  </a:moveTo>
                  <a:lnTo>
                    <a:pt x="62" y="6"/>
                  </a:lnTo>
                  <a:lnTo>
                    <a:pt x="62" y="6"/>
                  </a:lnTo>
                  <a:lnTo>
                    <a:pt x="48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14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3457575" y="8940800"/>
              <a:ext cx="136525" cy="136525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44" y="86"/>
                  </a:moveTo>
                  <a:lnTo>
                    <a:pt x="44" y="86"/>
                  </a:lnTo>
                  <a:lnTo>
                    <a:pt x="52" y="84"/>
                  </a:lnTo>
                  <a:lnTo>
                    <a:pt x="60" y="82"/>
                  </a:lnTo>
                  <a:lnTo>
                    <a:pt x="68" y="78"/>
                  </a:lnTo>
                  <a:lnTo>
                    <a:pt x="74" y="74"/>
                  </a:lnTo>
                  <a:lnTo>
                    <a:pt x="78" y="66"/>
                  </a:lnTo>
                  <a:lnTo>
                    <a:pt x="82" y="60"/>
                  </a:lnTo>
                  <a:lnTo>
                    <a:pt x="84" y="52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4" y="34"/>
                  </a:lnTo>
                  <a:lnTo>
                    <a:pt x="82" y="26"/>
                  </a:lnTo>
                  <a:lnTo>
                    <a:pt x="78" y="18"/>
                  </a:lnTo>
                  <a:lnTo>
                    <a:pt x="74" y="12"/>
                  </a:lnTo>
                  <a:lnTo>
                    <a:pt x="66" y="8"/>
                  </a:lnTo>
                  <a:lnTo>
                    <a:pt x="60" y="4"/>
                  </a:lnTo>
                  <a:lnTo>
                    <a:pt x="52" y="2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4" y="2"/>
                  </a:lnTo>
                  <a:lnTo>
                    <a:pt x="26" y="4"/>
                  </a:lnTo>
                  <a:lnTo>
                    <a:pt x="18" y="8"/>
                  </a:lnTo>
                  <a:lnTo>
                    <a:pt x="12" y="14"/>
                  </a:lnTo>
                  <a:lnTo>
                    <a:pt x="8" y="20"/>
                  </a:lnTo>
                  <a:lnTo>
                    <a:pt x="4" y="26"/>
                  </a:lnTo>
                  <a:lnTo>
                    <a:pt x="2" y="3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4" y="74"/>
                  </a:lnTo>
                  <a:lnTo>
                    <a:pt x="20" y="78"/>
                  </a:lnTo>
                  <a:lnTo>
                    <a:pt x="28" y="82"/>
                  </a:lnTo>
                  <a:lnTo>
                    <a:pt x="36" y="86"/>
                  </a:lnTo>
                  <a:lnTo>
                    <a:pt x="44" y="86"/>
                  </a:lnTo>
                  <a:lnTo>
                    <a:pt x="44" y="8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3416300" y="9207500"/>
              <a:ext cx="219075" cy="219075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70" y="0"/>
                  </a:moveTo>
                  <a:lnTo>
                    <a:pt x="70" y="0"/>
                  </a:lnTo>
                  <a:lnTo>
                    <a:pt x="56" y="0"/>
                  </a:lnTo>
                  <a:lnTo>
                    <a:pt x="42" y="4"/>
                  </a:lnTo>
                  <a:lnTo>
                    <a:pt x="30" y="12"/>
                  </a:lnTo>
                  <a:lnTo>
                    <a:pt x="20" y="20"/>
                  </a:lnTo>
                  <a:lnTo>
                    <a:pt x="12" y="30"/>
                  </a:lnTo>
                  <a:lnTo>
                    <a:pt x="6" y="42"/>
                  </a:lnTo>
                  <a:lnTo>
                    <a:pt x="2" y="54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" y="82"/>
                  </a:lnTo>
                  <a:lnTo>
                    <a:pt x="6" y="94"/>
                  </a:lnTo>
                  <a:lnTo>
                    <a:pt x="12" y="106"/>
                  </a:lnTo>
                  <a:lnTo>
                    <a:pt x="20" y="118"/>
                  </a:lnTo>
                  <a:lnTo>
                    <a:pt x="30" y="126"/>
                  </a:lnTo>
                  <a:lnTo>
                    <a:pt x="42" y="132"/>
                  </a:lnTo>
                  <a:lnTo>
                    <a:pt x="54" y="136"/>
                  </a:lnTo>
                  <a:lnTo>
                    <a:pt x="68" y="138"/>
                  </a:lnTo>
                  <a:lnTo>
                    <a:pt x="68" y="138"/>
                  </a:lnTo>
                  <a:lnTo>
                    <a:pt x="82" y="136"/>
                  </a:lnTo>
                  <a:lnTo>
                    <a:pt x="96" y="132"/>
                  </a:lnTo>
                  <a:lnTo>
                    <a:pt x="106" y="126"/>
                  </a:lnTo>
                  <a:lnTo>
                    <a:pt x="118" y="118"/>
                  </a:lnTo>
                  <a:lnTo>
                    <a:pt x="126" y="108"/>
                  </a:lnTo>
                  <a:lnTo>
                    <a:pt x="132" y="96"/>
                  </a:lnTo>
                  <a:lnTo>
                    <a:pt x="136" y="84"/>
                  </a:lnTo>
                  <a:lnTo>
                    <a:pt x="138" y="70"/>
                  </a:lnTo>
                  <a:lnTo>
                    <a:pt x="138" y="70"/>
                  </a:lnTo>
                  <a:lnTo>
                    <a:pt x="138" y="56"/>
                  </a:lnTo>
                  <a:lnTo>
                    <a:pt x="134" y="42"/>
                  </a:lnTo>
                  <a:lnTo>
                    <a:pt x="126" y="30"/>
                  </a:lnTo>
                  <a:lnTo>
                    <a:pt x="118" y="20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0"/>
                  </a:lnTo>
                  <a:lnTo>
                    <a:pt x="70" y="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4125913" y="9499600"/>
              <a:ext cx="31750" cy="0"/>
            </a:xfrm>
            <a:custGeom>
              <a:avLst/>
              <a:gdLst/>
              <a:ahLst/>
              <a:cxnLst/>
              <a:rect l="l" t="t" r="r" b="b"/>
              <a:pathLst>
                <a:path w="20" h="120000" extrusionOk="0">
                  <a:moveTo>
                    <a:pt x="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3783013" y="8956675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66" h="66" extrusionOk="0">
                  <a:moveTo>
                    <a:pt x="34" y="66"/>
                  </a:moveTo>
                  <a:lnTo>
                    <a:pt x="34" y="66"/>
                  </a:lnTo>
                  <a:lnTo>
                    <a:pt x="40" y="66"/>
                  </a:lnTo>
                  <a:lnTo>
                    <a:pt x="46" y="64"/>
                  </a:lnTo>
                  <a:lnTo>
                    <a:pt x="52" y="60"/>
                  </a:lnTo>
                  <a:lnTo>
                    <a:pt x="58" y="56"/>
                  </a:lnTo>
                  <a:lnTo>
                    <a:pt x="62" y="52"/>
                  </a:lnTo>
                  <a:lnTo>
                    <a:pt x="64" y="46"/>
                  </a:lnTo>
                  <a:lnTo>
                    <a:pt x="66" y="38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6" y="26"/>
                  </a:lnTo>
                  <a:lnTo>
                    <a:pt x="64" y="20"/>
                  </a:lnTo>
                  <a:lnTo>
                    <a:pt x="60" y="14"/>
                  </a:lnTo>
                  <a:lnTo>
                    <a:pt x="56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20" y="2"/>
                  </a:lnTo>
                  <a:lnTo>
                    <a:pt x="14" y="6"/>
                  </a:lnTo>
                  <a:lnTo>
                    <a:pt x="8" y="10"/>
                  </a:lnTo>
                  <a:lnTo>
                    <a:pt x="6" y="16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0"/>
                  </a:lnTo>
                  <a:lnTo>
                    <a:pt x="2" y="48"/>
                  </a:lnTo>
                  <a:lnTo>
                    <a:pt x="6" y="52"/>
                  </a:lnTo>
                  <a:lnTo>
                    <a:pt x="10" y="58"/>
                  </a:lnTo>
                  <a:lnTo>
                    <a:pt x="16" y="62"/>
                  </a:lnTo>
                  <a:lnTo>
                    <a:pt x="20" y="64"/>
                  </a:lnTo>
                  <a:lnTo>
                    <a:pt x="26" y="66"/>
                  </a:lnTo>
                  <a:lnTo>
                    <a:pt x="34" y="66"/>
                  </a:lnTo>
                  <a:lnTo>
                    <a:pt x="34" y="6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4056063" y="9229725"/>
              <a:ext cx="174625" cy="174625"/>
            </a:xfrm>
            <a:custGeom>
              <a:avLst/>
              <a:gdLst/>
              <a:ahLst/>
              <a:cxnLst/>
              <a:rect l="l" t="t" r="r" b="b"/>
              <a:pathLst>
                <a:path w="110" h="110" extrusionOk="0">
                  <a:moveTo>
                    <a:pt x="54" y="0"/>
                  </a:moveTo>
                  <a:lnTo>
                    <a:pt x="54" y="0"/>
                  </a:lnTo>
                  <a:lnTo>
                    <a:pt x="42" y="2"/>
                  </a:lnTo>
                  <a:lnTo>
                    <a:pt x="32" y="4"/>
                  </a:lnTo>
                  <a:lnTo>
                    <a:pt x="24" y="10"/>
                  </a:lnTo>
                  <a:lnTo>
                    <a:pt x="16" y="16"/>
                  </a:lnTo>
                  <a:lnTo>
                    <a:pt x="8" y="24"/>
                  </a:lnTo>
                  <a:lnTo>
                    <a:pt x="4" y="34"/>
                  </a:lnTo>
                  <a:lnTo>
                    <a:pt x="0" y="4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66"/>
                  </a:lnTo>
                  <a:lnTo>
                    <a:pt x="4" y="76"/>
                  </a:lnTo>
                  <a:lnTo>
                    <a:pt x="10" y="86"/>
                  </a:lnTo>
                  <a:lnTo>
                    <a:pt x="16" y="94"/>
                  </a:lnTo>
                  <a:lnTo>
                    <a:pt x="24" y="100"/>
                  </a:lnTo>
                  <a:lnTo>
                    <a:pt x="34" y="106"/>
                  </a:lnTo>
                  <a:lnTo>
                    <a:pt x="44" y="108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66" y="108"/>
                  </a:lnTo>
                  <a:lnTo>
                    <a:pt x="76" y="106"/>
                  </a:lnTo>
                  <a:lnTo>
                    <a:pt x="86" y="100"/>
                  </a:lnTo>
                  <a:lnTo>
                    <a:pt x="94" y="94"/>
                  </a:lnTo>
                  <a:lnTo>
                    <a:pt x="100" y="86"/>
                  </a:lnTo>
                  <a:lnTo>
                    <a:pt x="104" y="76"/>
                  </a:lnTo>
                  <a:lnTo>
                    <a:pt x="108" y="66"/>
                  </a:lnTo>
                  <a:lnTo>
                    <a:pt x="110" y="54"/>
                  </a:lnTo>
                  <a:lnTo>
                    <a:pt x="110" y="54"/>
                  </a:lnTo>
                  <a:lnTo>
                    <a:pt x="108" y="44"/>
                  </a:lnTo>
                  <a:lnTo>
                    <a:pt x="104" y="32"/>
                  </a:lnTo>
                  <a:lnTo>
                    <a:pt x="100" y="24"/>
                  </a:lnTo>
                  <a:lnTo>
                    <a:pt x="92" y="16"/>
                  </a:lnTo>
                  <a:lnTo>
                    <a:pt x="84" y="10"/>
                  </a:lnTo>
                  <a:lnTo>
                    <a:pt x="76" y="4"/>
                  </a:lnTo>
                  <a:lnTo>
                    <a:pt x="66" y="2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3827463" y="8685213"/>
              <a:ext cx="19050" cy="22225"/>
            </a:xfrm>
            <a:custGeom>
              <a:avLst/>
              <a:gdLst/>
              <a:ahLst/>
              <a:cxnLst/>
              <a:rect l="l" t="t" r="r" b="b"/>
              <a:pathLst>
                <a:path w="12" h="14" extrusionOk="0">
                  <a:moveTo>
                    <a:pt x="6" y="14"/>
                  </a:moveTo>
                  <a:lnTo>
                    <a:pt x="6" y="14"/>
                  </a:lnTo>
                  <a:lnTo>
                    <a:pt x="8" y="14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0" y="4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2"/>
                  </a:lnTo>
                  <a:lnTo>
                    <a:pt x="6" y="14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2819400" y="8918575"/>
              <a:ext cx="180975" cy="180975"/>
            </a:xfrm>
            <a:custGeom>
              <a:avLst/>
              <a:gdLst/>
              <a:ahLst/>
              <a:cxnLst/>
              <a:rect l="l" t="t" r="r" b="b"/>
              <a:pathLst>
                <a:path w="114" h="114" extrusionOk="0">
                  <a:moveTo>
                    <a:pt x="58" y="114"/>
                  </a:moveTo>
                  <a:lnTo>
                    <a:pt x="58" y="114"/>
                  </a:lnTo>
                  <a:lnTo>
                    <a:pt x="68" y="114"/>
                  </a:lnTo>
                  <a:lnTo>
                    <a:pt x="80" y="110"/>
                  </a:lnTo>
                  <a:lnTo>
                    <a:pt x="90" y="104"/>
                  </a:lnTo>
                  <a:lnTo>
                    <a:pt x="98" y="98"/>
                  </a:lnTo>
                  <a:lnTo>
                    <a:pt x="104" y="88"/>
                  </a:lnTo>
                  <a:lnTo>
                    <a:pt x="110" y="78"/>
                  </a:lnTo>
                  <a:lnTo>
                    <a:pt x="114" y="68"/>
                  </a:lnTo>
                  <a:lnTo>
                    <a:pt x="114" y="56"/>
                  </a:lnTo>
                  <a:lnTo>
                    <a:pt x="114" y="56"/>
                  </a:lnTo>
                  <a:lnTo>
                    <a:pt x="112" y="44"/>
                  </a:lnTo>
                  <a:lnTo>
                    <a:pt x="110" y="34"/>
                  </a:lnTo>
                  <a:lnTo>
                    <a:pt x="104" y="24"/>
                  </a:lnTo>
                  <a:lnTo>
                    <a:pt x="98" y="16"/>
                  </a:lnTo>
                  <a:lnTo>
                    <a:pt x="88" y="10"/>
                  </a:lnTo>
                  <a:lnTo>
                    <a:pt x="80" y="4"/>
                  </a:lnTo>
                  <a:lnTo>
                    <a:pt x="68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6" y="0"/>
                  </a:lnTo>
                  <a:lnTo>
                    <a:pt x="36" y="4"/>
                  </a:lnTo>
                  <a:lnTo>
                    <a:pt x="26" y="10"/>
                  </a:lnTo>
                  <a:lnTo>
                    <a:pt x="16" y="16"/>
                  </a:lnTo>
                  <a:lnTo>
                    <a:pt x="10" y="24"/>
                  </a:lnTo>
                  <a:lnTo>
                    <a:pt x="4" y="34"/>
                  </a:lnTo>
                  <a:lnTo>
                    <a:pt x="0" y="46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68"/>
                  </a:lnTo>
                  <a:lnTo>
                    <a:pt x="4" y="80"/>
                  </a:lnTo>
                  <a:lnTo>
                    <a:pt x="10" y="90"/>
                  </a:lnTo>
                  <a:lnTo>
                    <a:pt x="16" y="98"/>
                  </a:lnTo>
                  <a:lnTo>
                    <a:pt x="26" y="104"/>
                  </a:lnTo>
                  <a:lnTo>
                    <a:pt x="34" y="110"/>
                  </a:lnTo>
                  <a:lnTo>
                    <a:pt x="46" y="114"/>
                  </a:lnTo>
                  <a:lnTo>
                    <a:pt x="58" y="114"/>
                  </a:lnTo>
                  <a:lnTo>
                    <a:pt x="58" y="1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-839788" y="7724775"/>
              <a:ext cx="101600" cy="103188"/>
            </a:xfrm>
            <a:custGeom>
              <a:avLst/>
              <a:gdLst/>
              <a:ahLst/>
              <a:cxnLst/>
              <a:rect l="l" t="t" r="r" b="b"/>
              <a:pathLst>
                <a:path w="64" h="65" extrusionOk="0">
                  <a:moveTo>
                    <a:pt x="32" y="65"/>
                  </a:moveTo>
                  <a:lnTo>
                    <a:pt x="32" y="65"/>
                  </a:lnTo>
                  <a:lnTo>
                    <a:pt x="38" y="63"/>
                  </a:lnTo>
                  <a:lnTo>
                    <a:pt x="44" y="61"/>
                  </a:lnTo>
                  <a:lnTo>
                    <a:pt x="54" y="55"/>
                  </a:lnTo>
                  <a:lnTo>
                    <a:pt x="60" y="45"/>
                  </a:lnTo>
                  <a:lnTo>
                    <a:pt x="62" y="39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4" y="27"/>
                  </a:lnTo>
                  <a:lnTo>
                    <a:pt x="62" y="21"/>
                  </a:lnTo>
                  <a:lnTo>
                    <a:pt x="58" y="15"/>
                  </a:lnTo>
                  <a:lnTo>
                    <a:pt x="54" y="11"/>
                  </a:lnTo>
                  <a:lnTo>
                    <a:pt x="50" y="7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20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5"/>
                  </a:lnTo>
                  <a:lnTo>
                    <a:pt x="2" y="19"/>
                  </a:lnTo>
                  <a:lnTo>
                    <a:pt x="0" y="25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9"/>
                  </a:lnTo>
                  <a:lnTo>
                    <a:pt x="2" y="45"/>
                  </a:lnTo>
                  <a:lnTo>
                    <a:pt x="6" y="51"/>
                  </a:lnTo>
                  <a:lnTo>
                    <a:pt x="8" y="55"/>
                  </a:lnTo>
                  <a:lnTo>
                    <a:pt x="14" y="59"/>
                  </a:lnTo>
                  <a:lnTo>
                    <a:pt x="20" y="61"/>
                  </a:lnTo>
                  <a:lnTo>
                    <a:pt x="26" y="63"/>
                  </a:lnTo>
                  <a:lnTo>
                    <a:pt x="32" y="65"/>
                  </a:lnTo>
                  <a:lnTo>
                    <a:pt x="32" y="65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-922338" y="8259763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84" y="168"/>
                  </a:moveTo>
                  <a:lnTo>
                    <a:pt x="84" y="168"/>
                  </a:lnTo>
                  <a:lnTo>
                    <a:pt x="100" y="166"/>
                  </a:lnTo>
                  <a:lnTo>
                    <a:pt x="116" y="162"/>
                  </a:lnTo>
                  <a:lnTo>
                    <a:pt x="130" y="154"/>
                  </a:lnTo>
                  <a:lnTo>
                    <a:pt x="142" y="142"/>
                  </a:lnTo>
                  <a:lnTo>
                    <a:pt x="154" y="130"/>
                  </a:lnTo>
                  <a:lnTo>
                    <a:pt x="160" y="116"/>
                  </a:lnTo>
                  <a:lnTo>
                    <a:pt x="166" y="100"/>
                  </a:lnTo>
                  <a:lnTo>
                    <a:pt x="168" y="84"/>
                  </a:lnTo>
                  <a:lnTo>
                    <a:pt x="168" y="84"/>
                  </a:lnTo>
                  <a:lnTo>
                    <a:pt x="166" y="66"/>
                  </a:lnTo>
                  <a:lnTo>
                    <a:pt x="160" y="50"/>
                  </a:lnTo>
                  <a:lnTo>
                    <a:pt x="152" y="36"/>
                  </a:lnTo>
                  <a:lnTo>
                    <a:pt x="142" y="24"/>
                  </a:lnTo>
                  <a:lnTo>
                    <a:pt x="130" y="14"/>
                  </a:lnTo>
                  <a:lnTo>
                    <a:pt x="116" y="6"/>
                  </a:lnTo>
                  <a:lnTo>
                    <a:pt x="100" y="2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66" y="2"/>
                  </a:lnTo>
                  <a:lnTo>
                    <a:pt x="50" y="8"/>
                  </a:lnTo>
                  <a:lnTo>
                    <a:pt x="36" y="14"/>
                  </a:lnTo>
                  <a:lnTo>
                    <a:pt x="24" y="26"/>
                  </a:lnTo>
                  <a:lnTo>
                    <a:pt x="14" y="38"/>
                  </a:lnTo>
                  <a:lnTo>
                    <a:pt x="6" y="52"/>
                  </a:lnTo>
                  <a:lnTo>
                    <a:pt x="2" y="68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2" y="102"/>
                  </a:lnTo>
                  <a:lnTo>
                    <a:pt x="6" y="116"/>
                  </a:lnTo>
                  <a:lnTo>
                    <a:pt x="14" y="130"/>
                  </a:lnTo>
                  <a:lnTo>
                    <a:pt x="26" y="144"/>
                  </a:lnTo>
                  <a:lnTo>
                    <a:pt x="38" y="154"/>
                  </a:lnTo>
                  <a:lnTo>
                    <a:pt x="52" y="162"/>
                  </a:lnTo>
                  <a:lnTo>
                    <a:pt x="68" y="166"/>
                  </a:lnTo>
                  <a:lnTo>
                    <a:pt x="84" y="168"/>
                  </a:lnTo>
                  <a:lnTo>
                    <a:pt x="84" y="168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884238" y="7986713"/>
              <a:ext cx="190500" cy="193675"/>
            </a:xfrm>
            <a:custGeom>
              <a:avLst/>
              <a:gdLst/>
              <a:ahLst/>
              <a:cxnLst/>
              <a:rect l="l" t="t" r="r" b="b"/>
              <a:pathLst>
                <a:path w="120" h="122" extrusionOk="0">
                  <a:moveTo>
                    <a:pt x="60" y="122"/>
                  </a:moveTo>
                  <a:lnTo>
                    <a:pt x="60" y="122"/>
                  </a:lnTo>
                  <a:lnTo>
                    <a:pt x="72" y="120"/>
                  </a:lnTo>
                  <a:lnTo>
                    <a:pt x="84" y="116"/>
                  </a:lnTo>
                  <a:lnTo>
                    <a:pt x="94" y="110"/>
                  </a:lnTo>
                  <a:lnTo>
                    <a:pt x="102" y="104"/>
                  </a:lnTo>
                  <a:lnTo>
                    <a:pt x="110" y="94"/>
                  </a:lnTo>
                  <a:lnTo>
                    <a:pt x="116" y="84"/>
                  </a:lnTo>
                  <a:lnTo>
                    <a:pt x="120" y="72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48"/>
                  </a:lnTo>
                  <a:lnTo>
                    <a:pt x="116" y="38"/>
                  </a:lnTo>
                  <a:lnTo>
                    <a:pt x="110" y="26"/>
                  </a:lnTo>
                  <a:lnTo>
                    <a:pt x="102" y="18"/>
                  </a:lnTo>
                  <a:lnTo>
                    <a:pt x="94" y="10"/>
                  </a:lnTo>
                  <a:lnTo>
                    <a:pt x="82" y="4"/>
                  </a:lnTo>
                  <a:lnTo>
                    <a:pt x="72" y="2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46" y="2"/>
                  </a:lnTo>
                  <a:lnTo>
                    <a:pt x="36" y="6"/>
                  </a:lnTo>
                  <a:lnTo>
                    <a:pt x="26" y="10"/>
                  </a:lnTo>
                  <a:lnTo>
                    <a:pt x="16" y="18"/>
                  </a:lnTo>
                  <a:lnTo>
                    <a:pt x="10" y="28"/>
                  </a:lnTo>
                  <a:lnTo>
                    <a:pt x="4" y="38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74"/>
                  </a:lnTo>
                  <a:lnTo>
                    <a:pt x="4" y="84"/>
                  </a:lnTo>
                  <a:lnTo>
                    <a:pt x="10" y="96"/>
                  </a:lnTo>
                  <a:lnTo>
                    <a:pt x="18" y="104"/>
                  </a:lnTo>
                  <a:lnTo>
                    <a:pt x="26" y="112"/>
                  </a:lnTo>
                  <a:lnTo>
                    <a:pt x="36" y="116"/>
                  </a:lnTo>
                  <a:lnTo>
                    <a:pt x="48" y="120"/>
                  </a:lnTo>
                  <a:lnTo>
                    <a:pt x="60" y="122"/>
                  </a:lnTo>
                  <a:lnTo>
                    <a:pt x="60" y="12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-1116013" y="7445375"/>
              <a:ext cx="34925" cy="38100"/>
            </a:xfrm>
            <a:custGeom>
              <a:avLst/>
              <a:gdLst/>
              <a:ahLst/>
              <a:cxnLst/>
              <a:rect l="l" t="t" r="r" b="b"/>
              <a:pathLst>
                <a:path w="22" h="24" extrusionOk="0">
                  <a:moveTo>
                    <a:pt x="10" y="24"/>
                  </a:moveTo>
                  <a:lnTo>
                    <a:pt x="10" y="24"/>
                  </a:lnTo>
                  <a:lnTo>
                    <a:pt x="16" y="24"/>
                  </a:lnTo>
                  <a:lnTo>
                    <a:pt x="20" y="20"/>
                  </a:lnTo>
                  <a:lnTo>
                    <a:pt x="22" y="16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8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6" y="22"/>
                  </a:lnTo>
                  <a:lnTo>
                    <a:pt x="10" y="24"/>
                  </a:lnTo>
                  <a:lnTo>
                    <a:pt x="10" y="2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-522288" y="7735888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50" h="50" extrusionOk="0">
                  <a:moveTo>
                    <a:pt x="26" y="50"/>
                  </a:moveTo>
                  <a:lnTo>
                    <a:pt x="26" y="50"/>
                  </a:lnTo>
                  <a:lnTo>
                    <a:pt x="34" y="48"/>
                  </a:lnTo>
                  <a:lnTo>
                    <a:pt x="42" y="42"/>
                  </a:lnTo>
                  <a:lnTo>
                    <a:pt x="48" y="36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48" y="16"/>
                  </a:lnTo>
                  <a:lnTo>
                    <a:pt x="42" y="8"/>
                  </a:lnTo>
                  <a:lnTo>
                    <a:pt x="36" y="2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163638" y="7712075"/>
              <a:ext cx="127000" cy="128588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0" y="81"/>
                  </a:moveTo>
                  <a:lnTo>
                    <a:pt x="40" y="81"/>
                  </a:lnTo>
                  <a:lnTo>
                    <a:pt x="50" y="79"/>
                  </a:lnTo>
                  <a:lnTo>
                    <a:pt x="56" y="77"/>
                  </a:lnTo>
                  <a:lnTo>
                    <a:pt x="64" y="73"/>
                  </a:lnTo>
                  <a:lnTo>
                    <a:pt x="70" y="69"/>
                  </a:lnTo>
                  <a:lnTo>
                    <a:pt x="74" y="63"/>
                  </a:lnTo>
                  <a:lnTo>
                    <a:pt x="78" y="55"/>
                  </a:lnTo>
                  <a:lnTo>
                    <a:pt x="80" y="49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1"/>
                  </a:lnTo>
                  <a:lnTo>
                    <a:pt x="78" y="25"/>
                  </a:lnTo>
                  <a:lnTo>
                    <a:pt x="74" y="17"/>
                  </a:lnTo>
                  <a:lnTo>
                    <a:pt x="70" y="12"/>
                  </a:lnTo>
                  <a:lnTo>
                    <a:pt x="64" y="6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6" y="2"/>
                  </a:lnTo>
                  <a:lnTo>
                    <a:pt x="20" y="6"/>
                  </a:lnTo>
                  <a:lnTo>
                    <a:pt x="14" y="10"/>
                  </a:lnTo>
                  <a:lnTo>
                    <a:pt x="8" y="17"/>
                  </a:lnTo>
                  <a:lnTo>
                    <a:pt x="4" y="25"/>
                  </a:lnTo>
                  <a:lnTo>
                    <a:pt x="2" y="31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2" y="49"/>
                  </a:lnTo>
                  <a:lnTo>
                    <a:pt x="4" y="55"/>
                  </a:lnTo>
                  <a:lnTo>
                    <a:pt x="8" y="63"/>
                  </a:lnTo>
                  <a:lnTo>
                    <a:pt x="12" y="69"/>
                  </a:lnTo>
                  <a:lnTo>
                    <a:pt x="18" y="73"/>
                  </a:lnTo>
                  <a:lnTo>
                    <a:pt x="26" y="77"/>
                  </a:lnTo>
                  <a:lnTo>
                    <a:pt x="32" y="79"/>
                  </a:lnTo>
                  <a:lnTo>
                    <a:pt x="40" y="81"/>
                  </a:lnTo>
                  <a:lnTo>
                    <a:pt x="40" y="8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-287338" y="8278813"/>
              <a:ext cx="230188" cy="228600"/>
            </a:xfrm>
            <a:custGeom>
              <a:avLst/>
              <a:gdLst/>
              <a:ahLst/>
              <a:cxnLst/>
              <a:rect l="l" t="t" r="r" b="b"/>
              <a:pathLst>
                <a:path w="145" h="144" extrusionOk="0">
                  <a:moveTo>
                    <a:pt x="72" y="144"/>
                  </a:moveTo>
                  <a:lnTo>
                    <a:pt x="72" y="144"/>
                  </a:lnTo>
                  <a:lnTo>
                    <a:pt x="87" y="144"/>
                  </a:lnTo>
                  <a:lnTo>
                    <a:pt x="101" y="138"/>
                  </a:lnTo>
                  <a:lnTo>
                    <a:pt x="113" y="132"/>
                  </a:lnTo>
                  <a:lnTo>
                    <a:pt x="125" y="122"/>
                  </a:lnTo>
                  <a:lnTo>
                    <a:pt x="133" y="112"/>
                  </a:lnTo>
                  <a:lnTo>
                    <a:pt x="139" y="100"/>
                  </a:lnTo>
                  <a:lnTo>
                    <a:pt x="145" y="86"/>
                  </a:lnTo>
                  <a:lnTo>
                    <a:pt x="145" y="72"/>
                  </a:lnTo>
                  <a:lnTo>
                    <a:pt x="145" y="72"/>
                  </a:lnTo>
                  <a:lnTo>
                    <a:pt x="143" y="56"/>
                  </a:lnTo>
                  <a:lnTo>
                    <a:pt x="139" y="44"/>
                  </a:lnTo>
                  <a:lnTo>
                    <a:pt x="133" y="30"/>
                  </a:lnTo>
                  <a:lnTo>
                    <a:pt x="123" y="20"/>
                  </a:lnTo>
                  <a:lnTo>
                    <a:pt x="113" y="12"/>
                  </a:lnTo>
                  <a:lnTo>
                    <a:pt x="101" y="4"/>
                  </a:lnTo>
                  <a:lnTo>
                    <a:pt x="87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44" y="6"/>
                  </a:lnTo>
                  <a:lnTo>
                    <a:pt x="32" y="12"/>
                  </a:lnTo>
                  <a:lnTo>
                    <a:pt x="20" y="20"/>
                  </a:lnTo>
                  <a:lnTo>
                    <a:pt x="12" y="32"/>
                  </a:lnTo>
                  <a:lnTo>
                    <a:pt x="6" y="44"/>
                  </a:lnTo>
                  <a:lnTo>
                    <a:pt x="0" y="58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86"/>
                  </a:lnTo>
                  <a:lnTo>
                    <a:pt x="6" y="100"/>
                  </a:lnTo>
                  <a:lnTo>
                    <a:pt x="12" y="112"/>
                  </a:lnTo>
                  <a:lnTo>
                    <a:pt x="20" y="124"/>
                  </a:lnTo>
                  <a:lnTo>
                    <a:pt x="32" y="132"/>
                  </a:lnTo>
                  <a:lnTo>
                    <a:pt x="44" y="138"/>
                  </a:lnTo>
                  <a:lnTo>
                    <a:pt x="56" y="144"/>
                  </a:lnTo>
                  <a:lnTo>
                    <a:pt x="72" y="144"/>
                  </a:lnTo>
                  <a:lnTo>
                    <a:pt x="72" y="14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-566738" y="7999413"/>
              <a:ext cx="171450" cy="168275"/>
            </a:xfrm>
            <a:custGeom>
              <a:avLst/>
              <a:gdLst/>
              <a:ahLst/>
              <a:cxnLst/>
              <a:rect l="l" t="t" r="r" b="b"/>
              <a:pathLst>
                <a:path w="108" h="106" extrusionOk="0">
                  <a:moveTo>
                    <a:pt x="54" y="106"/>
                  </a:moveTo>
                  <a:lnTo>
                    <a:pt x="54" y="106"/>
                  </a:lnTo>
                  <a:lnTo>
                    <a:pt x="64" y="106"/>
                  </a:lnTo>
                  <a:lnTo>
                    <a:pt x="74" y="102"/>
                  </a:lnTo>
                  <a:lnTo>
                    <a:pt x="84" y="98"/>
                  </a:lnTo>
                  <a:lnTo>
                    <a:pt x="92" y="90"/>
                  </a:lnTo>
                  <a:lnTo>
                    <a:pt x="98" y="82"/>
                  </a:lnTo>
                  <a:lnTo>
                    <a:pt x="104" y="74"/>
                  </a:lnTo>
                  <a:lnTo>
                    <a:pt x="106" y="64"/>
                  </a:lnTo>
                  <a:lnTo>
                    <a:pt x="108" y="52"/>
                  </a:lnTo>
                  <a:lnTo>
                    <a:pt x="108" y="52"/>
                  </a:lnTo>
                  <a:lnTo>
                    <a:pt x="106" y="42"/>
                  </a:lnTo>
                  <a:lnTo>
                    <a:pt x="102" y="32"/>
                  </a:lnTo>
                  <a:lnTo>
                    <a:pt x="98" y="22"/>
                  </a:lnTo>
                  <a:lnTo>
                    <a:pt x="90" y="14"/>
                  </a:lnTo>
                  <a:lnTo>
                    <a:pt x="82" y="8"/>
                  </a:lnTo>
                  <a:lnTo>
                    <a:pt x="74" y="4"/>
                  </a:lnTo>
                  <a:lnTo>
                    <a:pt x="64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42" y="0"/>
                  </a:lnTo>
                  <a:lnTo>
                    <a:pt x="32" y="4"/>
                  </a:lnTo>
                  <a:lnTo>
                    <a:pt x="22" y="8"/>
                  </a:lnTo>
                  <a:lnTo>
                    <a:pt x="14" y="16"/>
                  </a:lnTo>
                  <a:lnTo>
                    <a:pt x="8" y="24"/>
                  </a:lnTo>
                  <a:lnTo>
                    <a:pt x="4" y="32"/>
                  </a:lnTo>
                  <a:lnTo>
                    <a:pt x="0" y="42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64"/>
                  </a:lnTo>
                  <a:lnTo>
                    <a:pt x="4" y="74"/>
                  </a:lnTo>
                  <a:lnTo>
                    <a:pt x="8" y="84"/>
                  </a:lnTo>
                  <a:lnTo>
                    <a:pt x="16" y="92"/>
                  </a:lnTo>
                  <a:lnTo>
                    <a:pt x="24" y="98"/>
                  </a:lnTo>
                  <a:lnTo>
                    <a:pt x="32" y="102"/>
                  </a:lnTo>
                  <a:lnTo>
                    <a:pt x="42" y="106"/>
                  </a:lnTo>
                  <a:lnTo>
                    <a:pt x="54" y="106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-604838" y="8269288"/>
              <a:ext cx="247650" cy="247650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76" y="156"/>
                  </a:moveTo>
                  <a:lnTo>
                    <a:pt x="76" y="156"/>
                  </a:lnTo>
                  <a:lnTo>
                    <a:pt x="92" y="154"/>
                  </a:lnTo>
                  <a:lnTo>
                    <a:pt x="106" y="150"/>
                  </a:lnTo>
                  <a:lnTo>
                    <a:pt x="120" y="144"/>
                  </a:lnTo>
                  <a:lnTo>
                    <a:pt x="132" y="134"/>
                  </a:lnTo>
                  <a:lnTo>
                    <a:pt x="142" y="122"/>
                  </a:lnTo>
                  <a:lnTo>
                    <a:pt x="150" y="108"/>
                  </a:lnTo>
                  <a:lnTo>
                    <a:pt x="154" y="94"/>
                  </a:lnTo>
                  <a:lnTo>
                    <a:pt x="156" y="78"/>
                  </a:lnTo>
                  <a:lnTo>
                    <a:pt x="156" y="78"/>
                  </a:lnTo>
                  <a:lnTo>
                    <a:pt x="154" y="62"/>
                  </a:lnTo>
                  <a:lnTo>
                    <a:pt x="150" y="48"/>
                  </a:lnTo>
                  <a:lnTo>
                    <a:pt x="142" y="34"/>
                  </a:lnTo>
                  <a:lnTo>
                    <a:pt x="132" y="22"/>
                  </a:lnTo>
                  <a:lnTo>
                    <a:pt x="120" y="14"/>
                  </a:lnTo>
                  <a:lnTo>
                    <a:pt x="108" y="6"/>
                  </a:lnTo>
                  <a:lnTo>
                    <a:pt x="92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60" y="2"/>
                  </a:lnTo>
                  <a:lnTo>
                    <a:pt x="46" y="6"/>
                  </a:lnTo>
                  <a:lnTo>
                    <a:pt x="34" y="14"/>
                  </a:lnTo>
                  <a:lnTo>
                    <a:pt x="22" y="22"/>
                  </a:lnTo>
                  <a:lnTo>
                    <a:pt x="12" y="34"/>
                  </a:lnTo>
                  <a:lnTo>
                    <a:pt x="6" y="48"/>
                  </a:lnTo>
                  <a:lnTo>
                    <a:pt x="0" y="62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94"/>
                  </a:lnTo>
                  <a:lnTo>
                    <a:pt x="6" y="108"/>
                  </a:lnTo>
                  <a:lnTo>
                    <a:pt x="12" y="122"/>
                  </a:lnTo>
                  <a:lnTo>
                    <a:pt x="22" y="134"/>
                  </a:lnTo>
                  <a:lnTo>
                    <a:pt x="34" y="142"/>
                  </a:lnTo>
                  <a:lnTo>
                    <a:pt x="46" y="150"/>
                  </a:lnTo>
                  <a:lnTo>
                    <a:pt x="60" y="154"/>
                  </a:lnTo>
                  <a:lnTo>
                    <a:pt x="76" y="156"/>
                  </a:lnTo>
                  <a:lnTo>
                    <a:pt x="76" y="15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-1803400" y="7686675"/>
              <a:ext cx="174625" cy="176213"/>
            </a:xfrm>
            <a:custGeom>
              <a:avLst/>
              <a:gdLst/>
              <a:ahLst/>
              <a:cxnLst/>
              <a:rect l="l" t="t" r="r" b="b"/>
              <a:pathLst>
                <a:path w="110" h="111" extrusionOk="0">
                  <a:moveTo>
                    <a:pt x="56" y="111"/>
                  </a:moveTo>
                  <a:lnTo>
                    <a:pt x="56" y="111"/>
                  </a:lnTo>
                  <a:lnTo>
                    <a:pt x="66" y="111"/>
                  </a:lnTo>
                  <a:lnTo>
                    <a:pt x="76" y="107"/>
                  </a:lnTo>
                  <a:lnTo>
                    <a:pt x="86" y="101"/>
                  </a:lnTo>
                  <a:lnTo>
                    <a:pt x="94" y="95"/>
                  </a:lnTo>
                  <a:lnTo>
                    <a:pt x="100" y="87"/>
                  </a:lnTo>
                  <a:lnTo>
                    <a:pt x="106" y="77"/>
                  </a:lnTo>
                  <a:lnTo>
                    <a:pt x="108" y="67"/>
                  </a:lnTo>
                  <a:lnTo>
                    <a:pt x="110" y="55"/>
                  </a:lnTo>
                  <a:lnTo>
                    <a:pt x="110" y="55"/>
                  </a:lnTo>
                  <a:lnTo>
                    <a:pt x="108" y="45"/>
                  </a:lnTo>
                  <a:lnTo>
                    <a:pt x="106" y="35"/>
                  </a:lnTo>
                  <a:lnTo>
                    <a:pt x="100" y="24"/>
                  </a:lnTo>
                  <a:lnTo>
                    <a:pt x="94" y="16"/>
                  </a:lnTo>
                  <a:lnTo>
                    <a:pt x="86" y="10"/>
                  </a:lnTo>
                  <a:lnTo>
                    <a:pt x="76" y="4"/>
                  </a:lnTo>
                  <a:lnTo>
                    <a:pt x="66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4" y="2"/>
                  </a:lnTo>
                  <a:lnTo>
                    <a:pt x="32" y="6"/>
                  </a:lnTo>
                  <a:lnTo>
                    <a:pt x="24" y="10"/>
                  </a:lnTo>
                  <a:lnTo>
                    <a:pt x="16" y="18"/>
                  </a:lnTo>
                  <a:lnTo>
                    <a:pt x="8" y="26"/>
                  </a:lnTo>
                  <a:lnTo>
                    <a:pt x="4" y="35"/>
                  </a:lnTo>
                  <a:lnTo>
                    <a:pt x="0" y="45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2" y="67"/>
                  </a:lnTo>
                  <a:lnTo>
                    <a:pt x="4" y="79"/>
                  </a:lnTo>
                  <a:lnTo>
                    <a:pt x="10" y="87"/>
                  </a:lnTo>
                  <a:lnTo>
                    <a:pt x="16" y="95"/>
                  </a:lnTo>
                  <a:lnTo>
                    <a:pt x="24" y="103"/>
                  </a:lnTo>
                  <a:lnTo>
                    <a:pt x="34" y="107"/>
                  </a:lnTo>
                  <a:lnTo>
                    <a:pt x="44" y="111"/>
                  </a:lnTo>
                  <a:lnTo>
                    <a:pt x="56" y="111"/>
                  </a:lnTo>
                  <a:lnTo>
                    <a:pt x="56" y="11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-1841500" y="7958138"/>
              <a:ext cx="250825" cy="250825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80" y="158"/>
                  </a:moveTo>
                  <a:lnTo>
                    <a:pt x="80" y="158"/>
                  </a:lnTo>
                  <a:lnTo>
                    <a:pt x="96" y="156"/>
                  </a:lnTo>
                  <a:lnTo>
                    <a:pt x="110" y="152"/>
                  </a:lnTo>
                  <a:lnTo>
                    <a:pt x="124" y="144"/>
                  </a:lnTo>
                  <a:lnTo>
                    <a:pt x="136" y="134"/>
                  </a:lnTo>
                  <a:lnTo>
                    <a:pt x="144" y="122"/>
                  </a:lnTo>
                  <a:lnTo>
                    <a:pt x="152" y="110"/>
                  </a:lnTo>
                  <a:lnTo>
                    <a:pt x="156" y="94"/>
                  </a:lnTo>
                  <a:lnTo>
                    <a:pt x="158" y="78"/>
                  </a:lnTo>
                  <a:lnTo>
                    <a:pt x="158" y="78"/>
                  </a:lnTo>
                  <a:lnTo>
                    <a:pt x="156" y="62"/>
                  </a:lnTo>
                  <a:lnTo>
                    <a:pt x="152" y="48"/>
                  </a:lnTo>
                  <a:lnTo>
                    <a:pt x="144" y="34"/>
                  </a:lnTo>
                  <a:lnTo>
                    <a:pt x="134" y="22"/>
                  </a:lnTo>
                  <a:lnTo>
                    <a:pt x="122" y="14"/>
                  </a:lnTo>
                  <a:lnTo>
                    <a:pt x="110" y="6"/>
                  </a:lnTo>
                  <a:lnTo>
                    <a:pt x="94" y="2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64" y="2"/>
                  </a:lnTo>
                  <a:lnTo>
                    <a:pt x="48" y="6"/>
                  </a:lnTo>
                  <a:lnTo>
                    <a:pt x="34" y="14"/>
                  </a:lnTo>
                  <a:lnTo>
                    <a:pt x="24" y="22"/>
                  </a:lnTo>
                  <a:lnTo>
                    <a:pt x="14" y="34"/>
                  </a:lnTo>
                  <a:lnTo>
                    <a:pt x="6" y="48"/>
                  </a:lnTo>
                  <a:lnTo>
                    <a:pt x="2" y="64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2" y="94"/>
                  </a:lnTo>
                  <a:lnTo>
                    <a:pt x="6" y="110"/>
                  </a:lnTo>
                  <a:lnTo>
                    <a:pt x="14" y="124"/>
                  </a:lnTo>
                  <a:lnTo>
                    <a:pt x="24" y="134"/>
                  </a:lnTo>
                  <a:lnTo>
                    <a:pt x="34" y="144"/>
                  </a:lnTo>
                  <a:lnTo>
                    <a:pt x="48" y="152"/>
                  </a:lnTo>
                  <a:lnTo>
                    <a:pt x="64" y="156"/>
                  </a:lnTo>
                  <a:lnTo>
                    <a:pt x="80" y="158"/>
                  </a:lnTo>
                  <a:lnTo>
                    <a:pt x="80" y="158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-2032000" y="7143750"/>
              <a:ext cx="19050" cy="25400"/>
            </a:xfrm>
            <a:custGeom>
              <a:avLst/>
              <a:gdLst/>
              <a:ahLst/>
              <a:cxnLst/>
              <a:rect l="l" t="t" r="r" b="b"/>
              <a:pathLst>
                <a:path w="12" h="16" extrusionOk="0">
                  <a:moveTo>
                    <a:pt x="6" y="16"/>
                  </a:moveTo>
                  <a:lnTo>
                    <a:pt x="6" y="16"/>
                  </a:lnTo>
                  <a:lnTo>
                    <a:pt x="8" y="14"/>
                  </a:lnTo>
                  <a:lnTo>
                    <a:pt x="10" y="14"/>
                  </a:lnTo>
                  <a:lnTo>
                    <a:pt x="12" y="12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0" y="4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2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-249238" y="8008938"/>
              <a:ext cx="150813" cy="149225"/>
            </a:xfrm>
            <a:custGeom>
              <a:avLst/>
              <a:gdLst/>
              <a:ahLst/>
              <a:cxnLst/>
              <a:rect l="l" t="t" r="r" b="b"/>
              <a:pathLst>
                <a:path w="95" h="94" extrusionOk="0">
                  <a:moveTo>
                    <a:pt x="46" y="94"/>
                  </a:moveTo>
                  <a:lnTo>
                    <a:pt x="46" y="94"/>
                  </a:lnTo>
                  <a:lnTo>
                    <a:pt x="57" y="92"/>
                  </a:lnTo>
                  <a:lnTo>
                    <a:pt x="65" y="90"/>
                  </a:lnTo>
                  <a:lnTo>
                    <a:pt x="73" y="86"/>
                  </a:lnTo>
                  <a:lnTo>
                    <a:pt x="81" y="80"/>
                  </a:lnTo>
                  <a:lnTo>
                    <a:pt x="87" y="72"/>
                  </a:lnTo>
                  <a:lnTo>
                    <a:pt x="91" y="64"/>
                  </a:lnTo>
                  <a:lnTo>
                    <a:pt x="93" y="56"/>
                  </a:lnTo>
                  <a:lnTo>
                    <a:pt x="95" y="46"/>
                  </a:lnTo>
                  <a:lnTo>
                    <a:pt x="95" y="46"/>
                  </a:lnTo>
                  <a:lnTo>
                    <a:pt x="93" y="38"/>
                  </a:lnTo>
                  <a:lnTo>
                    <a:pt x="91" y="28"/>
                  </a:lnTo>
                  <a:lnTo>
                    <a:pt x="85" y="20"/>
                  </a:lnTo>
                  <a:lnTo>
                    <a:pt x="79" y="14"/>
                  </a:lnTo>
                  <a:lnTo>
                    <a:pt x="73" y="8"/>
                  </a:lnTo>
                  <a:lnTo>
                    <a:pt x="65" y="4"/>
                  </a:lnTo>
                  <a:lnTo>
                    <a:pt x="5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2"/>
                  </a:lnTo>
                  <a:lnTo>
                    <a:pt x="28" y="4"/>
                  </a:lnTo>
                  <a:lnTo>
                    <a:pt x="20" y="8"/>
                  </a:lnTo>
                  <a:lnTo>
                    <a:pt x="14" y="14"/>
                  </a:lnTo>
                  <a:lnTo>
                    <a:pt x="8" y="22"/>
                  </a:lnTo>
                  <a:lnTo>
                    <a:pt x="4" y="30"/>
                  </a:lnTo>
                  <a:lnTo>
                    <a:pt x="2" y="3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56"/>
                  </a:lnTo>
                  <a:lnTo>
                    <a:pt x="4" y="66"/>
                  </a:lnTo>
                  <a:lnTo>
                    <a:pt x="8" y="74"/>
                  </a:lnTo>
                  <a:lnTo>
                    <a:pt x="14" y="80"/>
                  </a:lnTo>
                  <a:lnTo>
                    <a:pt x="20" y="86"/>
                  </a:lnTo>
                  <a:lnTo>
                    <a:pt x="28" y="90"/>
                  </a:lnTo>
                  <a:lnTo>
                    <a:pt x="38" y="92"/>
                  </a:lnTo>
                  <a:lnTo>
                    <a:pt x="46" y="94"/>
                  </a:lnTo>
                  <a:lnTo>
                    <a:pt x="46" y="9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-2076450" y="7413625"/>
              <a:ext cx="104775" cy="107950"/>
            </a:xfrm>
            <a:custGeom>
              <a:avLst/>
              <a:gdLst/>
              <a:ahLst/>
              <a:cxnLst/>
              <a:rect l="l" t="t" r="r" b="b"/>
              <a:pathLst>
                <a:path w="66" h="68" extrusionOk="0">
                  <a:moveTo>
                    <a:pt x="34" y="68"/>
                  </a:moveTo>
                  <a:lnTo>
                    <a:pt x="34" y="68"/>
                  </a:lnTo>
                  <a:lnTo>
                    <a:pt x="40" y="66"/>
                  </a:lnTo>
                  <a:lnTo>
                    <a:pt x="48" y="64"/>
                  </a:lnTo>
                  <a:lnTo>
                    <a:pt x="52" y="62"/>
                  </a:lnTo>
                  <a:lnTo>
                    <a:pt x="58" y="56"/>
                  </a:lnTo>
                  <a:lnTo>
                    <a:pt x="62" y="52"/>
                  </a:lnTo>
                  <a:lnTo>
                    <a:pt x="64" y="46"/>
                  </a:lnTo>
                  <a:lnTo>
                    <a:pt x="66" y="40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6" y="26"/>
                  </a:lnTo>
                  <a:lnTo>
                    <a:pt x="64" y="20"/>
                  </a:lnTo>
                  <a:lnTo>
                    <a:pt x="60" y="14"/>
                  </a:lnTo>
                  <a:lnTo>
                    <a:pt x="56" y="10"/>
                  </a:lnTo>
                  <a:lnTo>
                    <a:pt x="52" y="6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0" y="4"/>
                  </a:lnTo>
                  <a:lnTo>
                    <a:pt x="14" y="6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42"/>
                  </a:lnTo>
                  <a:lnTo>
                    <a:pt x="4" y="48"/>
                  </a:lnTo>
                  <a:lnTo>
                    <a:pt x="6" y="54"/>
                  </a:lnTo>
                  <a:lnTo>
                    <a:pt x="10" y="58"/>
                  </a:lnTo>
                  <a:lnTo>
                    <a:pt x="16" y="62"/>
                  </a:lnTo>
                  <a:lnTo>
                    <a:pt x="22" y="64"/>
                  </a:lnTo>
                  <a:lnTo>
                    <a:pt x="28" y="66"/>
                  </a:lnTo>
                  <a:lnTo>
                    <a:pt x="34" y="68"/>
                  </a:lnTo>
                  <a:lnTo>
                    <a:pt x="34" y="68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-1433513" y="743585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20" y="36"/>
                  </a:moveTo>
                  <a:lnTo>
                    <a:pt x="20" y="36"/>
                  </a:lnTo>
                  <a:lnTo>
                    <a:pt x="26" y="34"/>
                  </a:lnTo>
                  <a:lnTo>
                    <a:pt x="32" y="30"/>
                  </a:lnTo>
                  <a:lnTo>
                    <a:pt x="34" y="24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4" y="10"/>
                  </a:lnTo>
                  <a:lnTo>
                    <a:pt x="30" y="4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0" y="1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28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20" y="36"/>
                  </a:lnTo>
                  <a:lnTo>
                    <a:pt x="20" y="3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-1482725" y="7699375"/>
              <a:ext cx="153988" cy="150813"/>
            </a:xfrm>
            <a:custGeom>
              <a:avLst/>
              <a:gdLst/>
              <a:ahLst/>
              <a:cxnLst/>
              <a:rect l="l" t="t" r="r" b="b"/>
              <a:pathLst>
                <a:path w="97" h="95" extrusionOk="0">
                  <a:moveTo>
                    <a:pt x="49" y="95"/>
                  </a:moveTo>
                  <a:lnTo>
                    <a:pt x="49" y="95"/>
                  </a:lnTo>
                  <a:lnTo>
                    <a:pt x="57" y="95"/>
                  </a:lnTo>
                  <a:lnTo>
                    <a:pt x="67" y="93"/>
                  </a:lnTo>
                  <a:lnTo>
                    <a:pt x="75" y="87"/>
                  </a:lnTo>
                  <a:lnTo>
                    <a:pt x="83" y="81"/>
                  </a:lnTo>
                  <a:lnTo>
                    <a:pt x="89" y="75"/>
                  </a:lnTo>
                  <a:lnTo>
                    <a:pt x="93" y="67"/>
                  </a:lnTo>
                  <a:lnTo>
                    <a:pt x="95" y="57"/>
                  </a:lnTo>
                  <a:lnTo>
                    <a:pt x="97" y="47"/>
                  </a:lnTo>
                  <a:lnTo>
                    <a:pt x="97" y="47"/>
                  </a:lnTo>
                  <a:lnTo>
                    <a:pt x="95" y="39"/>
                  </a:lnTo>
                  <a:lnTo>
                    <a:pt x="93" y="29"/>
                  </a:lnTo>
                  <a:lnTo>
                    <a:pt x="87" y="20"/>
                  </a:lnTo>
                  <a:lnTo>
                    <a:pt x="83" y="14"/>
                  </a:lnTo>
                  <a:lnTo>
                    <a:pt x="75" y="8"/>
                  </a:lnTo>
                  <a:lnTo>
                    <a:pt x="67" y="4"/>
                  </a:lnTo>
                  <a:lnTo>
                    <a:pt x="5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31" y="4"/>
                  </a:lnTo>
                  <a:lnTo>
                    <a:pt x="23" y="8"/>
                  </a:lnTo>
                  <a:lnTo>
                    <a:pt x="15" y="14"/>
                  </a:lnTo>
                  <a:lnTo>
                    <a:pt x="9" y="20"/>
                  </a:lnTo>
                  <a:lnTo>
                    <a:pt x="4" y="29"/>
                  </a:lnTo>
                  <a:lnTo>
                    <a:pt x="2" y="3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2" y="59"/>
                  </a:lnTo>
                  <a:lnTo>
                    <a:pt x="4" y="67"/>
                  </a:lnTo>
                  <a:lnTo>
                    <a:pt x="9" y="75"/>
                  </a:lnTo>
                  <a:lnTo>
                    <a:pt x="15" y="81"/>
                  </a:lnTo>
                  <a:lnTo>
                    <a:pt x="23" y="87"/>
                  </a:lnTo>
                  <a:lnTo>
                    <a:pt x="29" y="91"/>
                  </a:lnTo>
                  <a:lnTo>
                    <a:pt x="39" y="95"/>
                  </a:lnTo>
                  <a:lnTo>
                    <a:pt x="49" y="95"/>
                  </a:lnTo>
                  <a:lnTo>
                    <a:pt x="49" y="95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-1204913" y="7977188"/>
              <a:ext cx="212725" cy="212725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68" y="134"/>
                  </a:moveTo>
                  <a:lnTo>
                    <a:pt x="68" y="134"/>
                  </a:lnTo>
                  <a:lnTo>
                    <a:pt x="80" y="132"/>
                  </a:lnTo>
                  <a:lnTo>
                    <a:pt x="94" y="128"/>
                  </a:lnTo>
                  <a:lnTo>
                    <a:pt x="104" y="122"/>
                  </a:lnTo>
                  <a:lnTo>
                    <a:pt x="114" y="114"/>
                  </a:lnTo>
                  <a:lnTo>
                    <a:pt x="122" y="104"/>
                  </a:lnTo>
                  <a:lnTo>
                    <a:pt x="128" y="92"/>
                  </a:lnTo>
                  <a:lnTo>
                    <a:pt x="132" y="80"/>
                  </a:lnTo>
                  <a:lnTo>
                    <a:pt x="134" y="66"/>
                  </a:lnTo>
                  <a:lnTo>
                    <a:pt x="134" y="66"/>
                  </a:lnTo>
                  <a:lnTo>
                    <a:pt x="132" y="52"/>
                  </a:lnTo>
                  <a:lnTo>
                    <a:pt x="128" y="40"/>
                  </a:lnTo>
                  <a:lnTo>
                    <a:pt x="122" y="30"/>
                  </a:lnTo>
                  <a:lnTo>
                    <a:pt x="114" y="20"/>
                  </a:lnTo>
                  <a:lnTo>
                    <a:pt x="104" y="12"/>
                  </a:lnTo>
                  <a:lnTo>
                    <a:pt x="92" y="6"/>
                  </a:lnTo>
                  <a:lnTo>
                    <a:pt x="80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54" y="2"/>
                  </a:lnTo>
                  <a:lnTo>
                    <a:pt x="40" y="6"/>
                  </a:lnTo>
                  <a:lnTo>
                    <a:pt x="30" y="12"/>
                  </a:lnTo>
                  <a:lnTo>
                    <a:pt x="20" y="20"/>
                  </a:lnTo>
                  <a:lnTo>
                    <a:pt x="10" y="30"/>
                  </a:lnTo>
                  <a:lnTo>
                    <a:pt x="4" y="42"/>
                  </a:lnTo>
                  <a:lnTo>
                    <a:pt x="0" y="54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" y="80"/>
                  </a:lnTo>
                  <a:lnTo>
                    <a:pt x="6" y="94"/>
                  </a:lnTo>
                  <a:lnTo>
                    <a:pt x="12" y="104"/>
                  </a:lnTo>
                  <a:lnTo>
                    <a:pt x="20" y="114"/>
                  </a:lnTo>
                  <a:lnTo>
                    <a:pt x="30" y="122"/>
                  </a:lnTo>
                  <a:lnTo>
                    <a:pt x="42" y="130"/>
                  </a:lnTo>
                  <a:lnTo>
                    <a:pt x="54" y="132"/>
                  </a:lnTo>
                  <a:lnTo>
                    <a:pt x="68" y="134"/>
                  </a:lnTo>
                  <a:lnTo>
                    <a:pt x="68" y="13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-1755775" y="7423150"/>
              <a:ext cx="79375" cy="82550"/>
            </a:xfrm>
            <a:custGeom>
              <a:avLst/>
              <a:gdLst/>
              <a:ahLst/>
              <a:cxnLst/>
              <a:rect l="l" t="t" r="r" b="b"/>
              <a:pathLst>
                <a:path w="50" h="52" extrusionOk="0">
                  <a:moveTo>
                    <a:pt x="24" y="52"/>
                  </a:moveTo>
                  <a:lnTo>
                    <a:pt x="24" y="52"/>
                  </a:lnTo>
                  <a:lnTo>
                    <a:pt x="34" y="50"/>
                  </a:lnTo>
                  <a:lnTo>
                    <a:pt x="42" y="44"/>
                  </a:lnTo>
                  <a:lnTo>
                    <a:pt x="48" y="36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48" y="16"/>
                  </a:lnTo>
                  <a:lnTo>
                    <a:pt x="42" y="8"/>
                  </a:lnTo>
                  <a:lnTo>
                    <a:pt x="34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4" y="4"/>
                  </a:lnTo>
                  <a:lnTo>
                    <a:pt x="6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36"/>
                  </a:lnTo>
                  <a:lnTo>
                    <a:pt x="8" y="44"/>
                  </a:lnTo>
                  <a:lnTo>
                    <a:pt x="16" y="50"/>
                  </a:lnTo>
                  <a:lnTo>
                    <a:pt x="24" y="52"/>
                  </a:lnTo>
                  <a:lnTo>
                    <a:pt x="24" y="5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-1524000" y="7967663"/>
              <a:ext cx="233363" cy="231775"/>
            </a:xfrm>
            <a:custGeom>
              <a:avLst/>
              <a:gdLst/>
              <a:ahLst/>
              <a:cxnLst/>
              <a:rect l="l" t="t" r="r" b="b"/>
              <a:pathLst>
                <a:path w="147" h="146" extrusionOk="0">
                  <a:moveTo>
                    <a:pt x="73" y="146"/>
                  </a:moveTo>
                  <a:lnTo>
                    <a:pt x="73" y="146"/>
                  </a:lnTo>
                  <a:lnTo>
                    <a:pt x="89" y="144"/>
                  </a:lnTo>
                  <a:lnTo>
                    <a:pt x="103" y="140"/>
                  </a:lnTo>
                  <a:lnTo>
                    <a:pt x="115" y="134"/>
                  </a:lnTo>
                  <a:lnTo>
                    <a:pt x="125" y="126"/>
                  </a:lnTo>
                  <a:lnTo>
                    <a:pt x="135" y="114"/>
                  </a:lnTo>
                  <a:lnTo>
                    <a:pt x="141" y="102"/>
                  </a:lnTo>
                  <a:lnTo>
                    <a:pt x="147" y="88"/>
                  </a:lnTo>
                  <a:lnTo>
                    <a:pt x="147" y="74"/>
                  </a:lnTo>
                  <a:lnTo>
                    <a:pt x="147" y="74"/>
                  </a:lnTo>
                  <a:lnTo>
                    <a:pt x="147" y="58"/>
                  </a:lnTo>
                  <a:lnTo>
                    <a:pt x="143" y="44"/>
                  </a:lnTo>
                  <a:lnTo>
                    <a:pt x="135" y="32"/>
                  </a:lnTo>
                  <a:lnTo>
                    <a:pt x="127" y="22"/>
                  </a:lnTo>
                  <a:lnTo>
                    <a:pt x="117" y="12"/>
                  </a:lnTo>
                  <a:lnTo>
                    <a:pt x="103" y="6"/>
                  </a:lnTo>
                  <a:lnTo>
                    <a:pt x="91" y="2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61" y="0"/>
                  </a:lnTo>
                  <a:lnTo>
                    <a:pt x="47" y="6"/>
                  </a:lnTo>
                  <a:lnTo>
                    <a:pt x="35" y="12"/>
                  </a:lnTo>
                  <a:lnTo>
                    <a:pt x="22" y="20"/>
                  </a:lnTo>
                  <a:lnTo>
                    <a:pt x="14" y="32"/>
                  </a:lnTo>
                  <a:lnTo>
                    <a:pt x="6" y="44"/>
                  </a:lnTo>
                  <a:lnTo>
                    <a:pt x="2" y="58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2" y="88"/>
                  </a:lnTo>
                  <a:lnTo>
                    <a:pt x="6" y="100"/>
                  </a:lnTo>
                  <a:lnTo>
                    <a:pt x="12" y="114"/>
                  </a:lnTo>
                  <a:lnTo>
                    <a:pt x="22" y="124"/>
                  </a:lnTo>
                  <a:lnTo>
                    <a:pt x="32" y="134"/>
                  </a:lnTo>
                  <a:lnTo>
                    <a:pt x="45" y="140"/>
                  </a:lnTo>
                  <a:lnTo>
                    <a:pt x="59" y="144"/>
                  </a:lnTo>
                  <a:lnTo>
                    <a:pt x="73" y="146"/>
                  </a:lnTo>
                  <a:lnTo>
                    <a:pt x="73" y="14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628650" y="8577263"/>
              <a:ext cx="244475" cy="244475"/>
            </a:xfrm>
            <a:custGeom>
              <a:avLst/>
              <a:gdLst/>
              <a:ahLst/>
              <a:cxnLst/>
              <a:rect l="l" t="t" r="r" b="b"/>
              <a:pathLst>
                <a:path w="154" h="154" extrusionOk="0">
                  <a:moveTo>
                    <a:pt x="80" y="154"/>
                  </a:moveTo>
                  <a:lnTo>
                    <a:pt x="80" y="154"/>
                  </a:lnTo>
                  <a:lnTo>
                    <a:pt x="96" y="152"/>
                  </a:lnTo>
                  <a:lnTo>
                    <a:pt x="110" y="148"/>
                  </a:lnTo>
                  <a:lnTo>
                    <a:pt x="122" y="140"/>
                  </a:lnTo>
                  <a:lnTo>
                    <a:pt x="134" y="130"/>
                  </a:lnTo>
                  <a:lnTo>
                    <a:pt x="142" y="120"/>
                  </a:lnTo>
                  <a:lnTo>
                    <a:pt x="148" y="106"/>
                  </a:lnTo>
                  <a:lnTo>
                    <a:pt x="154" y="92"/>
                  </a:lnTo>
                  <a:lnTo>
                    <a:pt x="154" y="76"/>
                  </a:lnTo>
                  <a:lnTo>
                    <a:pt x="154" y="76"/>
                  </a:lnTo>
                  <a:lnTo>
                    <a:pt x="152" y="60"/>
                  </a:lnTo>
                  <a:lnTo>
                    <a:pt x="148" y="46"/>
                  </a:lnTo>
                  <a:lnTo>
                    <a:pt x="140" y="32"/>
                  </a:lnTo>
                  <a:lnTo>
                    <a:pt x="130" y="22"/>
                  </a:lnTo>
                  <a:lnTo>
                    <a:pt x="118" y="12"/>
                  </a:lnTo>
                  <a:lnTo>
                    <a:pt x="106" y="6"/>
                  </a:lnTo>
                  <a:lnTo>
                    <a:pt x="90" y="2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60" y="2"/>
                  </a:lnTo>
                  <a:lnTo>
                    <a:pt x="46" y="8"/>
                  </a:lnTo>
                  <a:lnTo>
                    <a:pt x="32" y="14"/>
                  </a:lnTo>
                  <a:lnTo>
                    <a:pt x="22" y="24"/>
                  </a:lnTo>
                  <a:lnTo>
                    <a:pt x="12" y="36"/>
                  </a:lnTo>
                  <a:lnTo>
                    <a:pt x="6" y="50"/>
                  </a:lnTo>
                  <a:lnTo>
                    <a:pt x="2" y="64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2" y="94"/>
                  </a:lnTo>
                  <a:lnTo>
                    <a:pt x="6" y="110"/>
                  </a:lnTo>
                  <a:lnTo>
                    <a:pt x="14" y="122"/>
                  </a:lnTo>
                  <a:lnTo>
                    <a:pt x="24" y="134"/>
                  </a:lnTo>
                  <a:lnTo>
                    <a:pt x="36" y="142"/>
                  </a:lnTo>
                  <a:lnTo>
                    <a:pt x="50" y="150"/>
                  </a:lnTo>
                  <a:lnTo>
                    <a:pt x="64" y="154"/>
                  </a:lnTo>
                  <a:lnTo>
                    <a:pt x="80" y="154"/>
                  </a:lnTo>
                  <a:lnTo>
                    <a:pt x="80" y="15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230313" y="8869363"/>
              <a:ext cx="276225" cy="27781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86" y="175"/>
                  </a:moveTo>
                  <a:lnTo>
                    <a:pt x="86" y="175"/>
                  </a:lnTo>
                  <a:lnTo>
                    <a:pt x="104" y="173"/>
                  </a:lnTo>
                  <a:lnTo>
                    <a:pt x="120" y="169"/>
                  </a:lnTo>
                  <a:lnTo>
                    <a:pt x="136" y="161"/>
                  </a:lnTo>
                  <a:lnTo>
                    <a:pt x="148" y="151"/>
                  </a:lnTo>
                  <a:lnTo>
                    <a:pt x="158" y="137"/>
                  </a:lnTo>
                  <a:lnTo>
                    <a:pt x="168" y="123"/>
                  </a:lnTo>
                  <a:lnTo>
                    <a:pt x="172" y="107"/>
                  </a:lnTo>
                  <a:lnTo>
                    <a:pt x="174" y="89"/>
                  </a:lnTo>
                  <a:lnTo>
                    <a:pt x="174" y="89"/>
                  </a:lnTo>
                  <a:lnTo>
                    <a:pt x="172" y="71"/>
                  </a:lnTo>
                  <a:lnTo>
                    <a:pt x="168" y="55"/>
                  </a:lnTo>
                  <a:lnTo>
                    <a:pt x="160" y="39"/>
                  </a:lnTo>
                  <a:lnTo>
                    <a:pt x="150" y="27"/>
                  </a:lnTo>
                  <a:lnTo>
                    <a:pt x="136" y="16"/>
                  </a:lnTo>
                  <a:lnTo>
                    <a:pt x="122" y="8"/>
                  </a:lnTo>
                  <a:lnTo>
                    <a:pt x="106" y="2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70" y="2"/>
                  </a:lnTo>
                  <a:lnTo>
                    <a:pt x="54" y="6"/>
                  </a:lnTo>
                  <a:lnTo>
                    <a:pt x="40" y="14"/>
                  </a:lnTo>
                  <a:lnTo>
                    <a:pt x="26" y="27"/>
                  </a:lnTo>
                  <a:lnTo>
                    <a:pt x="16" y="39"/>
                  </a:lnTo>
                  <a:lnTo>
                    <a:pt x="8" y="53"/>
                  </a:lnTo>
                  <a:lnTo>
                    <a:pt x="2" y="69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2" y="105"/>
                  </a:lnTo>
                  <a:lnTo>
                    <a:pt x="6" y="121"/>
                  </a:lnTo>
                  <a:lnTo>
                    <a:pt x="14" y="135"/>
                  </a:lnTo>
                  <a:lnTo>
                    <a:pt x="26" y="149"/>
                  </a:lnTo>
                  <a:lnTo>
                    <a:pt x="38" y="159"/>
                  </a:lnTo>
                  <a:lnTo>
                    <a:pt x="52" y="169"/>
                  </a:lnTo>
                  <a:lnTo>
                    <a:pt x="70" y="173"/>
                  </a:lnTo>
                  <a:lnTo>
                    <a:pt x="86" y="175"/>
                  </a:lnTo>
                  <a:lnTo>
                    <a:pt x="86" y="175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393700" y="8034338"/>
              <a:ext cx="95250" cy="98425"/>
            </a:xfrm>
            <a:custGeom>
              <a:avLst/>
              <a:gdLst/>
              <a:ahLst/>
              <a:cxnLst/>
              <a:rect l="l" t="t" r="r" b="b"/>
              <a:pathLst>
                <a:path w="60" h="62" extrusionOk="0">
                  <a:moveTo>
                    <a:pt x="30" y="62"/>
                  </a:moveTo>
                  <a:lnTo>
                    <a:pt x="30" y="62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52" y="52"/>
                  </a:lnTo>
                  <a:lnTo>
                    <a:pt x="58" y="44"/>
                  </a:lnTo>
                  <a:lnTo>
                    <a:pt x="60" y="38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24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0" y="2"/>
                  </a:lnTo>
                  <a:lnTo>
                    <a:pt x="10" y="10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8" y="52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2"/>
                  </a:lnTo>
                  <a:lnTo>
                    <a:pt x="30" y="6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666750" y="8307388"/>
              <a:ext cx="168275" cy="168275"/>
            </a:xfrm>
            <a:custGeom>
              <a:avLst/>
              <a:gdLst/>
              <a:ahLst/>
              <a:cxnLst/>
              <a:rect l="l" t="t" r="r" b="b"/>
              <a:pathLst>
                <a:path w="106" h="106" extrusionOk="0">
                  <a:moveTo>
                    <a:pt x="52" y="106"/>
                  </a:moveTo>
                  <a:lnTo>
                    <a:pt x="52" y="106"/>
                  </a:lnTo>
                  <a:lnTo>
                    <a:pt x="64" y="104"/>
                  </a:lnTo>
                  <a:lnTo>
                    <a:pt x="74" y="102"/>
                  </a:lnTo>
                  <a:lnTo>
                    <a:pt x="82" y="96"/>
                  </a:lnTo>
                  <a:lnTo>
                    <a:pt x="90" y="90"/>
                  </a:lnTo>
                  <a:lnTo>
                    <a:pt x="96" y="82"/>
                  </a:lnTo>
                  <a:lnTo>
                    <a:pt x="102" y="74"/>
                  </a:lnTo>
                  <a:lnTo>
                    <a:pt x="104" y="64"/>
                  </a:lnTo>
                  <a:lnTo>
                    <a:pt x="106" y="54"/>
                  </a:lnTo>
                  <a:lnTo>
                    <a:pt x="106" y="54"/>
                  </a:lnTo>
                  <a:lnTo>
                    <a:pt x="104" y="42"/>
                  </a:lnTo>
                  <a:lnTo>
                    <a:pt x="102" y="32"/>
                  </a:lnTo>
                  <a:lnTo>
                    <a:pt x="98" y="24"/>
                  </a:lnTo>
                  <a:lnTo>
                    <a:pt x="92" y="16"/>
                  </a:lnTo>
                  <a:lnTo>
                    <a:pt x="84" y="10"/>
                  </a:lnTo>
                  <a:lnTo>
                    <a:pt x="76" y="4"/>
                  </a:lnTo>
                  <a:lnTo>
                    <a:pt x="66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4" y="0"/>
                  </a:lnTo>
                  <a:lnTo>
                    <a:pt x="34" y="4"/>
                  </a:lnTo>
                  <a:lnTo>
                    <a:pt x="24" y="8"/>
                  </a:lnTo>
                  <a:lnTo>
                    <a:pt x="16" y="14"/>
                  </a:lnTo>
                  <a:lnTo>
                    <a:pt x="10" y="22"/>
                  </a:lnTo>
                  <a:lnTo>
                    <a:pt x="6" y="32"/>
                  </a:lnTo>
                  <a:lnTo>
                    <a:pt x="2" y="4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4" y="72"/>
                  </a:lnTo>
                  <a:lnTo>
                    <a:pt x="10" y="82"/>
                  </a:lnTo>
                  <a:lnTo>
                    <a:pt x="16" y="90"/>
                  </a:lnTo>
                  <a:lnTo>
                    <a:pt x="24" y="96"/>
                  </a:lnTo>
                  <a:lnTo>
                    <a:pt x="32" y="100"/>
                  </a:lnTo>
                  <a:lnTo>
                    <a:pt x="42" y="104"/>
                  </a:lnTo>
                  <a:lnTo>
                    <a:pt x="52" y="106"/>
                  </a:lnTo>
                  <a:lnTo>
                    <a:pt x="52" y="10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346075" y="82978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20" h="120" extrusionOk="0">
                  <a:moveTo>
                    <a:pt x="60" y="120"/>
                  </a:moveTo>
                  <a:lnTo>
                    <a:pt x="60" y="120"/>
                  </a:lnTo>
                  <a:lnTo>
                    <a:pt x="72" y="118"/>
                  </a:lnTo>
                  <a:lnTo>
                    <a:pt x="84" y="114"/>
                  </a:lnTo>
                  <a:lnTo>
                    <a:pt x="94" y="110"/>
                  </a:lnTo>
                  <a:lnTo>
                    <a:pt x="102" y="102"/>
                  </a:lnTo>
                  <a:lnTo>
                    <a:pt x="110" y="94"/>
                  </a:lnTo>
                  <a:lnTo>
                    <a:pt x="116" y="82"/>
                  </a:lnTo>
                  <a:lnTo>
                    <a:pt x="120" y="72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18" y="48"/>
                  </a:lnTo>
                  <a:lnTo>
                    <a:pt x="116" y="36"/>
                  </a:lnTo>
                  <a:lnTo>
                    <a:pt x="110" y="26"/>
                  </a:lnTo>
                  <a:lnTo>
                    <a:pt x="102" y="18"/>
                  </a:lnTo>
                  <a:lnTo>
                    <a:pt x="94" y="10"/>
                  </a:lnTo>
                  <a:lnTo>
                    <a:pt x="84" y="4"/>
                  </a:lnTo>
                  <a:lnTo>
                    <a:pt x="72" y="2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48" y="2"/>
                  </a:lnTo>
                  <a:lnTo>
                    <a:pt x="38" y="4"/>
                  </a:lnTo>
                  <a:lnTo>
                    <a:pt x="28" y="10"/>
                  </a:lnTo>
                  <a:lnTo>
                    <a:pt x="18" y="18"/>
                  </a:lnTo>
                  <a:lnTo>
                    <a:pt x="10" y="26"/>
                  </a:lnTo>
                  <a:lnTo>
                    <a:pt x="6" y="36"/>
                  </a:lnTo>
                  <a:lnTo>
                    <a:pt x="2" y="48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" y="72"/>
                  </a:lnTo>
                  <a:lnTo>
                    <a:pt x="6" y="84"/>
                  </a:lnTo>
                  <a:lnTo>
                    <a:pt x="12" y="94"/>
                  </a:lnTo>
                  <a:lnTo>
                    <a:pt x="18" y="102"/>
                  </a:lnTo>
                  <a:lnTo>
                    <a:pt x="28" y="110"/>
                  </a:lnTo>
                  <a:lnTo>
                    <a:pt x="38" y="114"/>
                  </a:lnTo>
                  <a:lnTo>
                    <a:pt x="48" y="118"/>
                  </a:lnTo>
                  <a:lnTo>
                    <a:pt x="60" y="120"/>
                  </a:lnTo>
                  <a:lnTo>
                    <a:pt x="60" y="12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11150" y="8567738"/>
              <a:ext cx="263525" cy="263525"/>
            </a:xfrm>
            <a:custGeom>
              <a:avLst/>
              <a:gdLst/>
              <a:ahLst/>
              <a:cxnLst/>
              <a:rect l="l" t="t" r="r" b="b"/>
              <a:pathLst>
                <a:path w="166" h="166" extrusionOk="0">
                  <a:moveTo>
                    <a:pt x="82" y="166"/>
                  </a:moveTo>
                  <a:lnTo>
                    <a:pt x="82" y="166"/>
                  </a:lnTo>
                  <a:lnTo>
                    <a:pt x="100" y="164"/>
                  </a:lnTo>
                  <a:lnTo>
                    <a:pt x="114" y="160"/>
                  </a:lnTo>
                  <a:lnTo>
                    <a:pt x="128" y="152"/>
                  </a:lnTo>
                  <a:lnTo>
                    <a:pt x="140" y="142"/>
                  </a:lnTo>
                  <a:lnTo>
                    <a:pt x="152" y="130"/>
                  </a:lnTo>
                  <a:lnTo>
                    <a:pt x="158" y="116"/>
                  </a:lnTo>
                  <a:lnTo>
                    <a:pt x="164" y="100"/>
                  </a:lnTo>
                  <a:lnTo>
                    <a:pt x="166" y="84"/>
                  </a:lnTo>
                  <a:lnTo>
                    <a:pt x="166" y="84"/>
                  </a:lnTo>
                  <a:lnTo>
                    <a:pt x="164" y="66"/>
                  </a:lnTo>
                  <a:lnTo>
                    <a:pt x="158" y="52"/>
                  </a:lnTo>
                  <a:lnTo>
                    <a:pt x="152" y="38"/>
                  </a:lnTo>
                  <a:lnTo>
                    <a:pt x="142" y="24"/>
                  </a:lnTo>
                  <a:lnTo>
                    <a:pt x="128" y="14"/>
                  </a:lnTo>
                  <a:lnTo>
                    <a:pt x="114" y="8"/>
                  </a:lnTo>
                  <a:lnTo>
                    <a:pt x="100" y="2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66" y="2"/>
                  </a:lnTo>
                  <a:lnTo>
                    <a:pt x="50" y="8"/>
                  </a:lnTo>
                  <a:lnTo>
                    <a:pt x="36" y="14"/>
                  </a:lnTo>
                  <a:lnTo>
                    <a:pt x="24" y="24"/>
                  </a:lnTo>
                  <a:lnTo>
                    <a:pt x="14" y="38"/>
                  </a:lnTo>
                  <a:lnTo>
                    <a:pt x="6" y="52"/>
                  </a:lnTo>
                  <a:lnTo>
                    <a:pt x="2" y="66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2" y="100"/>
                  </a:lnTo>
                  <a:lnTo>
                    <a:pt x="6" y="116"/>
                  </a:lnTo>
                  <a:lnTo>
                    <a:pt x="14" y="130"/>
                  </a:lnTo>
                  <a:lnTo>
                    <a:pt x="24" y="142"/>
                  </a:lnTo>
                  <a:lnTo>
                    <a:pt x="36" y="152"/>
                  </a:lnTo>
                  <a:lnTo>
                    <a:pt x="50" y="160"/>
                  </a:lnTo>
                  <a:lnTo>
                    <a:pt x="66" y="164"/>
                  </a:lnTo>
                  <a:lnTo>
                    <a:pt x="82" y="166"/>
                  </a:lnTo>
                  <a:lnTo>
                    <a:pt x="82" y="16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714375" y="8047038"/>
              <a:ext cx="76200" cy="73025"/>
            </a:xfrm>
            <a:custGeom>
              <a:avLst/>
              <a:gdLst/>
              <a:ahLst/>
              <a:cxnLst/>
              <a:rect l="l" t="t" r="r" b="b"/>
              <a:pathLst>
                <a:path w="48" h="46" extrusionOk="0">
                  <a:moveTo>
                    <a:pt x="22" y="46"/>
                  </a:moveTo>
                  <a:lnTo>
                    <a:pt x="22" y="46"/>
                  </a:lnTo>
                  <a:lnTo>
                    <a:pt x="32" y="44"/>
                  </a:lnTo>
                  <a:lnTo>
                    <a:pt x="40" y="40"/>
                  </a:lnTo>
                  <a:lnTo>
                    <a:pt x="46" y="32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46" y="14"/>
                  </a:lnTo>
                  <a:lnTo>
                    <a:pt x="40" y="6"/>
                  </a:lnTo>
                  <a:lnTo>
                    <a:pt x="32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4" y="2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32"/>
                  </a:lnTo>
                  <a:lnTo>
                    <a:pt x="6" y="40"/>
                  </a:lnTo>
                  <a:lnTo>
                    <a:pt x="14" y="44"/>
                  </a:lnTo>
                  <a:lnTo>
                    <a:pt x="22" y="46"/>
                  </a:lnTo>
                  <a:lnTo>
                    <a:pt x="22" y="4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1031875" y="8056563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18" y="34"/>
                  </a:moveTo>
                  <a:lnTo>
                    <a:pt x="18" y="34"/>
                  </a:lnTo>
                  <a:lnTo>
                    <a:pt x="24" y="32"/>
                  </a:lnTo>
                  <a:lnTo>
                    <a:pt x="28" y="28"/>
                  </a:lnTo>
                  <a:lnTo>
                    <a:pt x="32" y="24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2" y="10"/>
                  </a:lnTo>
                  <a:lnTo>
                    <a:pt x="28" y="4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2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4"/>
                  </a:lnTo>
                  <a:lnTo>
                    <a:pt x="6" y="28"/>
                  </a:lnTo>
                  <a:lnTo>
                    <a:pt x="10" y="32"/>
                  </a:lnTo>
                  <a:lnTo>
                    <a:pt x="18" y="34"/>
                  </a:lnTo>
                  <a:lnTo>
                    <a:pt x="18" y="3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946150" y="8586788"/>
              <a:ext cx="227013" cy="228600"/>
            </a:xfrm>
            <a:custGeom>
              <a:avLst/>
              <a:gdLst/>
              <a:ahLst/>
              <a:cxnLst/>
              <a:rect l="l" t="t" r="r" b="b"/>
              <a:pathLst>
                <a:path w="143" h="144" extrusionOk="0">
                  <a:moveTo>
                    <a:pt x="72" y="144"/>
                  </a:moveTo>
                  <a:lnTo>
                    <a:pt x="72" y="144"/>
                  </a:lnTo>
                  <a:lnTo>
                    <a:pt x="86" y="142"/>
                  </a:lnTo>
                  <a:lnTo>
                    <a:pt x="98" y="138"/>
                  </a:lnTo>
                  <a:lnTo>
                    <a:pt x="110" y="130"/>
                  </a:lnTo>
                  <a:lnTo>
                    <a:pt x="122" y="122"/>
                  </a:lnTo>
                  <a:lnTo>
                    <a:pt x="131" y="112"/>
                  </a:lnTo>
                  <a:lnTo>
                    <a:pt x="137" y="98"/>
                  </a:lnTo>
                  <a:lnTo>
                    <a:pt x="141" y="86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41" y="56"/>
                  </a:lnTo>
                  <a:lnTo>
                    <a:pt x="137" y="44"/>
                  </a:lnTo>
                  <a:lnTo>
                    <a:pt x="131" y="32"/>
                  </a:lnTo>
                  <a:lnTo>
                    <a:pt x="122" y="20"/>
                  </a:lnTo>
                  <a:lnTo>
                    <a:pt x="110" y="12"/>
                  </a:lnTo>
                  <a:lnTo>
                    <a:pt x="98" y="6"/>
                  </a:lnTo>
                  <a:lnTo>
                    <a:pt x="84" y="2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56" y="2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0" y="20"/>
                  </a:lnTo>
                  <a:lnTo>
                    <a:pt x="12" y="32"/>
                  </a:lnTo>
                  <a:lnTo>
                    <a:pt x="4" y="44"/>
                  </a:lnTo>
                  <a:lnTo>
                    <a:pt x="0" y="58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86"/>
                  </a:lnTo>
                  <a:lnTo>
                    <a:pt x="6" y="100"/>
                  </a:lnTo>
                  <a:lnTo>
                    <a:pt x="12" y="112"/>
                  </a:lnTo>
                  <a:lnTo>
                    <a:pt x="20" y="122"/>
                  </a:lnTo>
                  <a:lnTo>
                    <a:pt x="32" y="132"/>
                  </a:lnTo>
                  <a:lnTo>
                    <a:pt x="44" y="138"/>
                  </a:lnTo>
                  <a:lnTo>
                    <a:pt x="56" y="142"/>
                  </a:lnTo>
                  <a:lnTo>
                    <a:pt x="72" y="144"/>
                  </a:lnTo>
                  <a:lnTo>
                    <a:pt x="72" y="14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987425" y="8320088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44" y="90"/>
                  </a:moveTo>
                  <a:lnTo>
                    <a:pt x="44" y="90"/>
                  </a:lnTo>
                  <a:lnTo>
                    <a:pt x="54" y="88"/>
                  </a:lnTo>
                  <a:lnTo>
                    <a:pt x="62" y="86"/>
                  </a:lnTo>
                  <a:lnTo>
                    <a:pt x="70" y="82"/>
                  </a:lnTo>
                  <a:lnTo>
                    <a:pt x="76" y="76"/>
                  </a:lnTo>
                  <a:lnTo>
                    <a:pt x="82" y="70"/>
                  </a:lnTo>
                  <a:lnTo>
                    <a:pt x="86" y="62"/>
                  </a:lnTo>
                  <a:lnTo>
                    <a:pt x="88" y="54"/>
                  </a:lnTo>
                  <a:lnTo>
                    <a:pt x="90" y="46"/>
                  </a:lnTo>
                  <a:lnTo>
                    <a:pt x="90" y="46"/>
                  </a:lnTo>
                  <a:lnTo>
                    <a:pt x="88" y="36"/>
                  </a:lnTo>
                  <a:lnTo>
                    <a:pt x="86" y="28"/>
                  </a:lnTo>
                  <a:lnTo>
                    <a:pt x="82" y="20"/>
                  </a:lnTo>
                  <a:lnTo>
                    <a:pt x="76" y="14"/>
                  </a:lnTo>
                  <a:lnTo>
                    <a:pt x="70" y="8"/>
                  </a:lnTo>
                  <a:lnTo>
                    <a:pt x="62" y="4"/>
                  </a:lnTo>
                  <a:lnTo>
                    <a:pt x="54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0"/>
                  </a:lnTo>
                  <a:lnTo>
                    <a:pt x="28" y="2"/>
                  </a:lnTo>
                  <a:lnTo>
                    <a:pt x="20" y="8"/>
                  </a:lnTo>
                  <a:lnTo>
                    <a:pt x="14" y="12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54"/>
                  </a:lnTo>
                  <a:lnTo>
                    <a:pt x="4" y="62"/>
                  </a:lnTo>
                  <a:lnTo>
                    <a:pt x="8" y="70"/>
                  </a:lnTo>
                  <a:lnTo>
                    <a:pt x="12" y="76"/>
                  </a:lnTo>
                  <a:lnTo>
                    <a:pt x="20" y="82"/>
                  </a:lnTo>
                  <a:lnTo>
                    <a:pt x="28" y="86"/>
                  </a:lnTo>
                  <a:lnTo>
                    <a:pt x="36" y="88"/>
                  </a:lnTo>
                  <a:lnTo>
                    <a:pt x="44" y="90"/>
                  </a:lnTo>
                  <a:lnTo>
                    <a:pt x="44" y="9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-204788" y="7748588"/>
              <a:ext cx="58738" cy="57150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20" y="36"/>
                  </a:moveTo>
                  <a:lnTo>
                    <a:pt x="20" y="36"/>
                  </a:lnTo>
                  <a:lnTo>
                    <a:pt x="27" y="34"/>
                  </a:lnTo>
                  <a:lnTo>
                    <a:pt x="33" y="30"/>
                  </a:lnTo>
                  <a:lnTo>
                    <a:pt x="37" y="24"/>
                  </a:lnTo>
                  <a:lnTo>
                    <a:pt x="37" y="16"/>
                  </a:lnTo>
                  <a:lnTo>
                    <a:pt x="37" y="16"/>
                  </a:lnTo>
                  <a:lnTo>
                    <a:pt x="35" y="10"/>
                  </a:lnTo>
                  <a:lnTo>
                    <a:pt x="31" y="4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4"/>
                  </a:lnTo>
                  <a:lnTo>
                    <a:pt x="2" y="1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4"/>
                  </a:lnTo>
                  <a:lnTo>
                    <a:pt x="6" y="30"/>
                  </a:lnTo>
                  <a:lnTo>
                    <a:pt x="12" y="34"/>
                  </a:lnTo>
                  <a:lnTo>
                    <a:pt x="20" y="36"/>
                  </a:lnTo>
                  <a:lnTo>
                    <a:pt x="20" y="3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5337175" y="9277350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50" h="50" extrusionOk="0">
                  <a:moveTo>
                    <a:pt x="26" y="0"/>
                  </a:move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34" y="48"/>
                  </a:lnTo>
                  <a:lnTo>
                    <a:pt x="42" y="42"/>
                  </a:lnTo>
                  <a:lnTo>
                    <a:pt x="48" y="3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48" y="16"/>
                  </a:lnTo>
                  <a:lnTo>
                    <a:pt x="42" y="8"/>
                  </a:lnTo>
                  <a:lnTo>
                    <a:pt x="34" y="2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8575" y="8288338"/>
              <a:ext cx="212725" cy="209550"/>
            </a:xfrm>
            <a:custGeom>
              <a:avLst/>
              <a:gdLst/>
              <a:ahLst/>
              <a:cxnLst/>
              <a:rect l="l" t="t" r="r" b="b"/>
              <a:pathLst>
                <a:path w="134" h="132" extrusionOk="0">
                  <a:moveTo>
                    <a:pt x="68" y="132"/>
                  </a:moveTo>
                  <a:lnTo>
                    <a:pt x="68" y="132"/>
                  </a:lnTo>
                  <a:lnTo>
                    <a:pt x="80" y="130"/>
                  </a:lnTo>
                  <a:lnTo>
                    <a:pt x="94" y="126"/>
                  </a:lnTo>
                  <a:lnTo>
                    <a:pt x="104" y="120"/>
                  </a:lnTo>
                  <a:lnTo>
                    <a:pt x="114" y="112"/>
                  </a:lnTo>
                  <a:lnTo>
                    <a:pt x="122" y="102"/>
                  </a:lnTo>
                  <a:lnTo>
                    <a:pt x="128" y="92"/>
                  </a:lnTo>
                  <a:lnTo>
                    <a:pt x="132" y="78"/>
                  </a:lnTo>
                  <a:lnTo>
                    <a:pt x="134" y="66"/>
                  </a:lnTo>
                  <a:lnTo>
                    <a:pt x="134" y="66"/>
                  </a:lnTo>
                  <a:lnTo>
                    <a:pt x="132" y="52"/>
                  </a:lnTo>
                  <a:lnTo>
                    <a:pt x="128" y="40"/>
                  </a:lnTo>
                  <a:lnTo>
                    <a:pt x="122" y="28"/>
                  </a:lnTo>
                  <a:lnTo>
                    <a:pt x="114" y="18"/>
                  </a:lnTo>
                  <a:lnTo>
                    <a:pt x="104" y="10"/>
                  </a:lnTo>
                  <a:lnTo>
                    <a:pt x="92" y="4"/>
                  </a:lnTo>
                  <a:lnTo>
                    <a:pt x="80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2" y="4"/>
                  </a:lnTo>
                  <a:lnTo>
                    <a:pt x="30" y="10"/>
                  </a:lnTo>
                  <a:lnTo>
                    <a:pt x="20" y="20"/>
                  </a:lnTo>
                  <a:lnTo>
                    <a:pt x="12" y="28"/>
                  </a:lnTo>
                  <a:lnTo>
                    <a:pt x="6" y="40"/>
                  </a:lnTo>
                  <a:lnTo>
                    <a:pt x="2" y="52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80"/>
                  </a:lnTo>
                  <a:lnTo>
                    <a:pt x="6" y="92"/>
                  </a:lnTo>
                  <a:lnTo>
                    <a:pt x="12" y="104"/>
                  </a:lnTo>
                  <a:lnTo>
                    <a:pt x="20" y="112"/>
                  </a:lnTo>
                  <a:lnTo>
                    <a:pt x="30" y="120"/>
                  </a:lnTo>
                  <a:lnTo>
                    <a:pt x="42" y="126"/>
                  </a:lnTo>
                  <a:lnTo>
                    <a:pt x="54" y="130"/>
                  </a:lnTo>
                  <a:lnTo>
                    <a:pt x="68" y="132"/>
                  </a:lnTo>
                  <a:lnTo>
                    <a:pt x="68" y="13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73025" y="8021638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78" h="78" extrusionOk="0">
                  <a:moveTo>
                    <a:pt x="40" y="78"/>
                  </a:moveTo>
                  <a:lnTo>
                    <a:pt x="40" y="78"/>
                  </a:lnTo>
                  <a:lnTo>
                    <a:pt x="48" y="76"/>
                  </a:lnTo>
                  <a:lnTo>
                    <a:pt x="54" y="74"/>
                  </a:lnTo>
                  <a:lnTo>
                    <a:pt x="62" y="70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6" y="54"/>
                  </a:lnTo>
                  <a:lnTo>
                    <a:pt x="78" y="46"/>
                  </a:lnTo>
                  <a:lnTo>
                    <a:pt x="78" y="38"/>
                  </a:lnTo>
                  <a:lnTo>
                    <a:pt x="78" y="38"/>
                  </a:lnTo>
                  <a:lnTo>
                    <a:pt x="78" y="32"/>
                  </a:lnTo>
                  <a:lnTo>
                    <a:pt x="74" y="24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6"/>
                  </a:lnTo>
                  <a:lnTo>
                    <a:pt x="54" y="2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2"/>
                  </a:lnTo>
                  <a:lnTo>
                    <a:pt x="24" y="4"/>
                  </a:lnTo>
                  <a:lnTo>
                    <a:pt x="16" y="8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4" y="24"/>
                  </a:lnTo>
                  <a:lnTo>
                    <a:pt x="2" y="3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2" y="48"/>
                  </a:lnTo>
                  <a:lnTo>
                    <a:pt x="4" y="56"/>
                  </a:lnTo>
                  <a:lnTo>
                    <a:pt x="8" y="62"/>
                  </a:lnTo>
                  <a:lnTo>
                    <a:pt x="12" y="66"/>
                  </a:lnTo>
                  <a:lnTo>
                    <a:pt x="18" y="72"/>
                  </a:lnTo>
                  <a:lnTo>
                    <a:pt x="24" y="74"/>
                  </a:lnTo>
                  <a:lnTo>
                    <a:pt x="32" y="76"/>
                  </a:lnTo>
                  <a:lnTo>
                    <a:pt x="40" y="78"/>
                  </a:lnTo>
                  <a:lnTo>
                    <a:pt x="40" y="78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5654675" y="928687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8" y="0"/>
                  </a:moveTo>
                  <a:lnTo>
                    <a:pt x="18" y="0"/>
                  </a:lnTo>
                  <a:lnTo>
                    <a:pt x="10" y="2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26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6" y="34"/>
                  </a:lnTo>
                  <a:lnTo>
                    <a:pt x="32" y="30"/>
                  </a:lnTo>
                  <a:lnTo>
                    <a:pt x="34" y="24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4" y="10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17475" y="7758113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12" y="22"/>
                  </a:moveTo>
                  <a:lnTo>
                    <a:pt x="12" y="22"/>
                  </a:lnTo>
                  <a:lnTo>
                    <a:pt x="18" y="22"/>
                  </a:lnTo>
                  <a:lnTo>
                    <a:pt x="20" y="18"/>
                  </a:lnTo>
                  <a:lnTo>
                    <a:pt x="22" y="14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8"/>
                  </a:lnTo>
                  <a:lnTo>
                    <a:pt x="4" y="20"/>
                  </a:lnTo>
                  <a:lnTo>
                    <a:pt x="8" y="22"/>
                  </a:lnTo>
                  <a:lnTo>
                    <a:pt x="12" y="22"/>
                  </a:lnTo>
                  <a:lnTo>
                    <a:pt x="12" y="2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104;p4"/>
          <p:cNvSpPr txBox="1"/>
          <p:nvPr/>
        </p:nvSpPr>
        <p:spPr>
          <a:xfrm>
            <a:off x="411373" y="6629401"/>
            <a:ext cx="7318894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D2D2D"/>
                </a:solidFill>
                <a:latin typeface="Arial"/>
                <a:ea typeface="Arial"/>
                <a:cs typeface="Arial"/>
                <a:sym typeface="Arial"/>
              </a:rPr>
              <a:t>Broadcom Proprietary and Confidential.  Copyright © 2023 Broadcom.  All Rights Reserved. The term “Broadcom” refers to Broadcom Inc. and/or its subsidiaries.</a:t>
            </a:r>
            <a:endParaRPr sz="1466"/>
          </a:p>
        </p:txBody>
      </p:sp>
      <p:sp>
        <p:nvSpPr>
          <p:cNvPr id="105" name="Google Shape;105;p4"/>
          <p:cNvSpPr txBox="1">
            <a:spLocks noGrp="1"/>
          </p:cNvSpPr>
          <p:nvPr>
            <p:ph type="body" idx="1"/>
          </p:nvPr>
        </p:nvSpPr>
        <p:spPr>
          <a:xfrm>
            <a:off x="411373" y="1128360"/>
            <a:ext cx="6216381" cy="20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609448" lvl="0" indent="-304724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895" lvl="1" indent="-42322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2pPr>
            <a:lvl3pPr marL="1828343" lvl="2" indent="-42322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3pPr>
            <a:lvl4pPr marL="2437790" lvl="3" indent="-42322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3047238" lvl="4" indent="-42322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5pPr>
            <a:lvl6pPr marL="3656686" lvl="5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6133" lvl="6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5581" lvl="7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5028" lvl="8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2"/>
          </p:nvPr>
        </p:nvSpPr>
        <p:spPr>
          <a:xfrm>
            <a:off x="411373" y="4330179"/>
            <a:ext cx="7450459" cy="27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609448" lvl="0" indent="-304724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 b="0"/>
            </a:lvl1pPr>
            <a:lvl2pPr marL="1218895" lvl="1" indent="-42322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2pPr>
            <a:lvl3pPr marL="1828343" lvl="2" indent="-42322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3pPr>
            <a:lvl4pPr marL="2437790" lvl="3" indent="-42322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3047238" lvl="4" indent="-42322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5pPr>
            <a:lvl6pPr marL="3656686" lvl="5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6133" lvl="6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5581" lvl="7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5028" lvl="8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subTitle" idx="3"/>
          </p:nvPr>
        </p:nvSpPr>
        <p:spPr>
          <a:xfrm>
            <a:off x="411373" y="3425847"/>
            <a:ext cx="6261969" cy="5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4"/>
          <p:cNvSpPr/>
          <p:nvPr/>
        </p:nvSpPr>
        <p:spPr>
          <a:xfrm>
            <a:off x="411373" y="4142969"/>
            <a:ext cx="3656648" cy="5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10" tIns="45688" rIns="91410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6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4"/>
          <p:cNvGrpSpPr/>
          <p:nvPr/>
        </p:nvGrpSpPr>
        <p:grpSpPr>
          <a:xfrm>
            <a:off x="5821301" y="0"/>
            <a:ext cx="3720132" cy="1644651"/>
            <a:chOff x="-1801813" y="-4127500"/>
            <a:chExt cx="3721101" cy="1644650"/>
          </a:xfrm>
        </p:grpSpPr>
        <p:sp>
          <p:nvSpPr>
            <p:cNvPr id="110" name="Google Shape;110;p4"/>
            <p:cNvSpPr/>
            <p:nvPr/>
          </p:nvSpPr>
          <p:spPr>
            <a:xfrm>
              <a:off x="1366838" y="-4127500"/>
              <a:ext cx="85725" cy="295275"/>
            </a:xfrm>
            <a:custGeom>
              <a:avLst/>
              <a:gdLst/>
              <a:ahLst/>
              <a:cxnLst/>
              <a:rect l="l" t="t" r="r" b="b"/>
              <a:pathLst>
                <a:path w="54" h="186" extrusionOk="0">
                  <a:moveTo>
                    <a:pt x="4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20" y="58"/>
                  </a:lnTo>
                  <a:lnTo>
                    <a:pt x="34" y="100"/>
                  </a:lnTo>
                  <a:lnTo>
                    <a:pt x="44" y="142"/>
                  </a:lnTo>
                  <a:lnTo>
                    <a:pt x="50" y="186"/>
                  </a:lnTo>
                  <a:lnTo>
                    <a:pt x="50" y="186"/>
                  </a:lnTo>
                  <a:lnTo>
                    <a:pt x="54" y="182"/>
                  </a:lnTo>
                  <a:lnTo>
                    <a:pt x="54" y="182"/>
                  </a:lnTo>
                  <a:lnTo>
                    <a:pt x="48" y="140"/>
                  </a:lnTo>
                  <a:lnTo>
                    <a:pt x="38" y="98"/>
                  </a:lnTo>
                  <a:lnTo>
                    <a:pt x="26" y="56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835025" y="-4127500"/>
              <a:ext cx="139700" cy="673100"/>
            </a:xfrm>
            <a:custGeom>
              <a:avLst/>
              <a:gdLst/>
              <a:ahLst/>
              <a:cxnLst/>
              <a:rect l="l" t="t" r="r" b="b"/>
              <a:pathLst>
                <a:path w="88" h="424" extrusionOk="0">
                  <a:moveTo>
                    <a:pt x="14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4" y="40"/>
                  </a:lnTo>
                  <a:lnTo>
                    <a:pt x="0" y="82"/>
                  </a:lnTo>
                  <a:lnTo>
                    <a:pt x="0" y="126"/>
                  </a:lnTo>
                  <a:lnTo>
                    <a:pt x="2" y="168"/>
                  </a:lnTo>
                  <a:lnTo>
                    <a:pt x="8" y="210"/>
                  </a:lnTo>
                  <a:lnTo>
                    <a:pt x="16" y="252"/>
                  </a:lnTo>
                  <a:lnTo>
                    <a:pt x="26" y="296"/>
                  </a:lnTo>
                  <a:lnTo>
                    <a:pt x="42" y="338"/>
                  </a:lnTo>
                  <a:lnTo>
                    <a:pt x="42" y="338"/>
                  </a:lnTo>
                  <a:lnTo>
                    <a:pt x="62" y="382"/>
                  </a:lnTo>
                  <a:lnTo>
                    <a:pt x="84" y="424"/>
                  </a:lnTo>
                  <a:lnTo>
                    <a:pt x="84" y="424"/>
                  </a:lnTo>
                  <a:lnTo>
                    <a:pt x="88" y="422"/>
                  </a:lnTo>
                  <a:lnTo>
                    <a:pt x="88" y="422"/>
                  </a:lnTo>
                  <a:lnTo>
                    <a:pt x="66" y="380"/>
                  </a:lnTo>
                  <a:lnTo>
                    <a:pt x="46" y="336"/>
                  </a:lnTo>
                  <a:lnTo>
                    <a:pt x="46" y="336"/>
                  </a:lnTo>
                  <a:lnTo>
                    <a:pt x="32" y="294"/>
                  </a:lnTo>
                  <a:lnTo>
                    <a:pt x="20" y="252"/>
                  </a:lnTo>
                  <a:lnTo>
                    <a:pt x="12" y="210"/>
                  </a:lnTo>
                  <a:lnTo>
                    <a:pt x="6" y="166"/>
                  </a:lnTo>
                  <a:lnTo>
                    <a:pt x="4" y="124"/>
                  </a:lnTo>
                  <a:lnTo>
                    <a:pt x="4" y="82"/>
                  </a:lnTo>
                  <a:lnTo>
                    <a:pt x="8" y="4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-1801813" y="-4127500"/>
              <a:ext cx="2551113" cy="1644650"/>
            </a:xfrm>
            <a:custGeom>
              <a:avLst/>
              <a:gdLst/>
              <a:ahLst/>
              <a:cxnLst/>
              <a:rect l="l" t="t" r="r" b="b"/>
              <a:pathLst>
                <a:path w="1607" h="1036" extrusionOk="0">
                  <a:moveTo>
                    <a:pt x="1211" y="2"/>
                  </a:moveTo>
                  <a:lnTo>
                    <a:pt x="1211" y="2"/>
                  </a:lnTo>
                  <a:lnTo>
                    <a:pt x="1219" y="0"/>
                  </a:lnTo>
                  <a:lnTo>
                    <a:pt x="1219" y="0"/>
                  </a:lnTo>
                  <a:lnTo>
                    <a:pt x="1219" y="0"/>
                  </a:lnTo>
                  <a:lnTo>
                    <a:pt x="1211" y="0"/>
                  </a:lnTo>
                  <a:lnTo>
                    <a:pt x="120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207" y="0"/>
                  </a:lnTo>
                  <a:lnTo>
                    <a:pt x="1207" y="0"/>
                  </a:lnTo>
                  <a:lnTo>
                    <a:pt x="1203" y="48"/>
                  </a:lnTo>
                  <a:lnTo>
                    <a:pt x="1195" y="94"/>
                  </a:lnTo>
                  <a:lnTo>
                    <a:pt x="1183" y="140"/>
                  </a:lnTo>
                  <a:lnTo>
                    <a:pt x="1169" y="184"/>
                  </a:lnTo>
                  <a:lnTo>
                    <a:pt x="1151" y="228"/>
                  </a:lnTo>
                  <a:lnTo>
                    <a:pt x="1131" y="270"/>
                  </a:lnTo>
                  <a:lnTo>
                    <a:pt x="1107" y="310"/>
                  </a:lnTo>
                  <a:lnTo>
                    <a:pt x="1079" y="348"/>
                  </a:lnTo>
                  <a:lnTo>
                    <a:pt x="1079" y="348"/>
                  </a:lnTo>
                  <a:lnTo>
                    <a:pt x="1033" y="312"/>
                  </a:lnTo>
                  <a:lnTo>
                    <a:pt x="987" y="274"/>
                  </a:lnTo>
                  <a:lnTo>
                    <a:pt x="945" y="234"/>
                  </a:lnTo>
                  <a:lnTo>
                    <a:pt x="903" y="190"/>
                  </a:lnTo>
                  <a:lnTo>
                    <a:pt x="863" y="146"/>
                  </a:lnTo>
                  <a:lnTo>
                    <a:pt x="825" y="100"/>
                  </a:lnTo>
                  <a:lnTo>
                    <a:pt x="789" y="50"/>
                  </a:lnTo>
                  <a:lnTo>
                    <a:pt x="757" y="0"/>
                  </a:lnTo>
                  <a:lnTo>
                    <a:pt x="751" y="0"/>
                  </a:lnTo>
                  <a:lnTo>
                    <a:pt x="751" y="0"/>
                  </a:lnTo>
                  <a:lnTo>
                    <a:pt x="785" y="50"/>
                  </a:lnTo>
                  <a:lnTo>
                    <a:pt x="821" y="100"/>
                  </a:lnTo>
                  <a:lnTo>
                    <a:pt x="859" y="148"/>
                  </a:lnTo>
                  <a:lnTo>
                    <a:pt x="899" y="192"/>
                  </a:lnTo>
                  <a:lnTo>
                    <a:pt x="941" y="236"/>
                  </a:lnTo>
                  <a:lnTo>
                    <a:pt x="983" y="276"/>
                  </a:lnTo>
                  <a:lnTo>
                    <a:pt x="1029" y="314"/>
                  </a:lnTo>
                  <a:lnTo>
                    <a:pt x="1077" y="350"/>
                  </a:lnTo>
                  <a:lnTo>
                    <a:pt x="1077" y="350"/>
                  </a:lnTo>
                  <a:lnTo>
                    <a:pt x="1051" y="380"/>
                  </a:lnTo>
                  <a:lnTo>
                    <a:pt x="1025" y="408"/>
                  </a:lnTo>
                  <a:lnTo>
                    <a:pt x="997" y="434"/>
                  </a:lnTo>
                  <a:lnTo>
                    <a:pt x="967" y="458"/>
                  </a:lnTo>
                  <a:lnTo>
                    <a:pt x="933" y="482"/>
                  </a:lnTo>
                  <a:lnTo>
                    <a:pt x="899" y="502"/>
                  </a:lnTo>
                  <a:lnTo>
                    <a:pt x="865" y="520"/>
                  </a:lnTo>
                  <a:lnTo>
                    <a:pt x="827" y="536"/>
                  </a:lnTo>
                  <a:lnTo>
                    <a:pt x="827" y="536"/>
                  </a:lnTo>
                  <a:lnTo>
                    <a:pt x="807" y="544"/>
                  </a:lnTo>
                  <a:lnTo>
                    <a:pt x="807" y="544"/>
                  </a:lnTo>
                  <a:lnTo>
                    <a:pt x="805" y="520"/>
                  </a:lnTo>
                  <a:lnTo>
                    <a:pt x="803" y="494"/>
                  </a:lnTo>
                  <a:lnTo>
                    <a:pt x="797" y="470"/>
                  </a:lnTo>
                  <a:lnTo>
                    <a:pt x="789" y="448"/>
                  </a:lnTo>
                  <a:lnTo>
                    <a:pt x="789" y="448"/>
                  </a:lnTo>
                  <a:lnTo>
                    <a:pt x="781" y="430"/>
                  </a:lnTo>
                  <a:lnTo>
                    <a:pt x="771" y="412"/>
                  </a:lnTo>
                  <a:lnTo>
                    <a:pt x="763" y="396"/>
                  </a:lnTo>
                  <a:lnTo>
                    <a:pt x="751" y="380"/>
                  </a:lnTo>
                  <a:lnTo>
                    <a:pt x="739" y="366"/>
                  </a:lnTo>
                  <a:lnTo>
                    <a:pt x="727" y="352"/>
                  </a:lnTo>
                  <a:lnTo>
                    <a:pt x="713" y="340"/>
                  </a:lnTo>
                  <a:lnTo>
                    <a:pt x="699" y="328"/>
                  </a:lnTo>
                  <a:lnTo>
                    <a:pt x="669" y="308"/>
                  </a:lnTo>
                  <a:lnTo>
                    <a:pt x="637" y="292"/>
                  </a:lnTo>
                  <a:lnTo>
                    <a:pt x="603" y="282"/>
                  </a:lnTo>
                  <a:lnTo>
                    <a:pt x="584" y="278"/>
                  </a:lnTo>
                  <a:lnTo>
                    <a:pt x="566" y="274"/>
                  </a:lnTo>
                  <a:lnTo>
                    <a:pt x="566" y="274"/>
                  </a:lnTo>
                  <a:lnTo>
                    <a:pt x="568" y="238"/>
                  </a:lnTo>
                  <a:lnTo>
                    <a:pt x="570" y="204"/>
                  </a:lnTo>
                  <a:lnTo>
                    <a:pt x="574" y="168"/>
                  </a:lnTo>
                  <a:lnTo>
                    <a:pt x="580" y="134"/>
                  </a:lnTo>
                  <a:lnTo>
                    <a:pt x="589" y="100"/>
                  </a:lnTo>
                  <a:lnTo>
                    <a:pt x="599" y="66"/>
                  </a:lnTo>
                  <a:lnTo>
                    <a:pt x="609" y="32"/>
                  </a:lnTo>
                  <a:lnTo>
                    <a:pt x="621" y="0"/>
                  </a:lnTo>
                  <a:lnTo>
                    <a:pt x="617" y="0"/>
                  </a:lnTo>
                  <a:lnTo>
                    <a:pt x="617" y="0"/>
                  </a:lnTo>
                  <a:lnTo>
                    <a:pt x="605" y="32"/>
                  </a:lnTo>
                  <a:lnTo>
                    <a:pt x="593" y="66"/>
                  </a:lnTo>
                  <a:lnTo>
                    <a:pt x="584" y="100"/>
                  </a:lnTo>
                  <a:lnTo>
                    <a:pt x="576" y="134"/>
                  </a:lnTo>
                  <a:lnTo>
                    <a:pt x="570" y="168"/>
                  </a:lnTo>
                  <a:lnTo>
                    <a:pt x="566" y="202"/>
                  </a:lnTo>
                  <a:lnTo>
                    <a:pt x="564" y="238"/>
                  </a:lnTo>
                  <a:lnTo>
                    <a:pt x="562" y="274"/>
                  </a:lnTo>
                  <a:lnTo>
                    <a:pt x="562" y="274"/>
                  </a:lnTo>
                  <a:lnTo>
                    <a:pt x="530" y="272"/>
                  </a:lnTo>
                  <a:lnTo>
                    <a:pt x="500" y="274"/>
                  </a:lnTo>
                  <a:lnTo>
                    <a:pt x="468" y="280"/>
                  </a:lnTo>
                  <a:lnTo>
                    <a:pt x="436" y="290"/>
                  </a:lnTo>
                  <a:lnTo>
                    <a:pt x="436" y="290"/>
                  </a:lnTo>
                  <a:lnTo>
                    <a:pt x="408" y="302"/>
                  </a:lnTo>
                  <a:lnTo>
                    <a:pt x="382" y="318"/>
                  </a:lnTo>
                  <a:lnTo>
                    <a:pt x="360" y="336"/>
                  </a:lnTo>
                  <a:lnTo>
                    <a:pt x="338" y="356"/>
                  </a:lnTo>
                  <a:lnTo>
                    <a:pt x="320" y="378"/>
                  </a:lnTo>
                  <a:lnTo>
                    <a:pt x="304" y="402"/>
                  </a:lnTo>
                  <a:lnTo>
                    <a:pt x="290" y="428"/>
                  </a:lnTo>
                  <a:lnTo>
                    <a:pt x="280" y="456"/>
                  </a:lnTo>
                  <a:lnTo>
                    <a:pt x="280" y="456"/>
                  </a:lnTo>
                  <a:lnTo>
                    <a:pt x="272" y="454"/>
                  </a:lnTo>
                  <a:lnTo>
                    <a:pt x="266" y="456"/>
                  </a:lnTo>
                  <a:lnTo>
                    <a:pt x="266" y="456"/>
                  </a:lnTo>
                  <a:lnTo>
                    <a:pt x="262" y="458"/>
                  </a:lnTo>
                  <a:lnTo>
                    <a:pt x="258" y="462"/>
                  </a:lnTo>
                  <a:lnTo>
                    <a:pt x="258" y="462"/>
                  </a:lnTo>
                  <a:lnTo>
                    <a:pt x="224" y="436"/>
                  </a:lnTo>
                  <a:lnTo>
                    <a:pt x="192" y="406"/>
                  </a:lnTo>
                  <a:lnTo>
                    <a:pt x="162" y="376"/>
                  </a:lnTo>
                  <a:lnTo>
                    <a:pt x="134" y="342"/>
                  </a:lnTo>
                  <a:lnTo>
                    <a:pt x="108" y="306"/>
                  </a:lnTo>
                  <a:lnTo>
                    <a:pt x="86" y="270"/>
                  </a:lnTo>
                  <a:lnTo>
                    <a:pt x="64" y="230"/>
                  </a:lnTo>
                  <a:lnTo>
                    <a:pt x="46" y="188"/>
                  </a:lnTo>
                  <a:lnTo>
                    <a:pt x="46" y="188"/>
                  </a:lnTo>
                  <a:lnTo>
                    <a:pt x="30" y="142"/>
                  </a:lnTo>
                  <a:lnTo>
                    <a:pt x="18" y="94"/>
                  </a:lnTo>
                  <a:lnTo>
                    <a:pt x="10" y="48"/>
                  </a:lnTo>
                  <a:lnTo>
                    <a:pt x="6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48"/>
                  </a:lnTo>
                  <a:lnTo>
                    <a:pt x="14" y="94"/>
                  </a:lnTo>
                  <a:lnTo>
                    <a:pt x="26" y="142"/>
                  </a:lnTo>
                  <a:lnTo>
                    <a:pt x="42" y="190"/>
                  </a:lnTo>
                  <a:lnTo>
                    <a:pt x="42" y="190"/>
                  </a:lnTo>
                  <a:lnTo>
                    <a:pt x="60" y="232"/>
                  </a:lnTo>
                  <a:lnTo>
                    <a:pt x="82" y="272"/>
                  </a:lnTo>
                  <a:lnTo>
                    <a:pt x="104" y="310"/>
                  </a:lnTo>
                  <a:lnTo>
                    <a:pt x="130" y="346"/>
                  </a:lnTo>
                  <a:lnTo>
                    <a:pt x="158" y="378"/>
                  </a:lnTo>
                  <a:lnTo>
                    <a:pt x="190" y="410"/>
                  </a:lnTo>
                  <a:lnTo>
                    <a:pt x="222" y="438"/>
                  </a:lnTo>
                  <a:lnTo>
                    <a:pt x="256" y="466"/>
                  </a:lnTo>
                  <a:lnTo>
                    <a:pt x="256" y="466"/>
                  </a:lnTo>
                  <a:lnTo>
                    <a:pt x="252" y="474"/>
                  </a:lnTo>
                  <a:lnTo>
                    <a:pt x="254" y="484"/>
                  </a:lnTo>
                  <a:lnTo>
                    <a:pt x="254" y="484"/>
                  </a:lnTo>
                  <a:lnTo>
                    <a:pt x="256" y="488"/>
                  </a:lnTo>
                  <a:lnTo>
                    <a:pt x="260" y="492"/>
                  </a:lnTo>
                  <a:lnTo>
                    <a:pt x="268" y="498"/>
                  </a:lnTo>
                  <a:lnTo>
                    <a:pt x="268" y="498"/>
                  </a:lnTo>
                  <a:lnTo>
                    <a:pt x="266" y="516"/>
                  </a:lnTo>
                  <a:lnTo>
                    <a:pt x="264" y="534"/>
                  </a:lnTo>
                  <a:lnTo>
                    <a:pt x="264" y="552"/>
                  </a:lnTo>
                  <a:lnTo>
                    <a:pt x="266" y="570"/>
                  </a:lnTo>
                  <a:lnTo>
                    <a:pt x="268" y="588"/>
                  </a:lnTo>
                  <a:lnTo>
                    <a:pt x="272" y="608"/>
                  </a:lnTo>
                  <a:lnTo>
                    <a:pt x="278" y="626"/>
                  </a:lnTo>
                  <a:lnTo>
                    <a:pt x="284" y="644"/>
                  </a:lnTo>
                  <a:lnTo>
                    <a:pt x="284" y="644"/>
                  </a:lnTo>
                  <a:lnTo>
                    <a:pt x="294" y="670"/>
                  </a:lnTo>
                  <a:lnTo>
                    <a:pt x="308" y="692"/>
                  </a:lnTo>
                  <a:lnTo>
                    <a:pt x="324" y="714"/>
                  </a:lnTo>
                  <a:lnTo>
                    <a:pt x="342" y="736"/>
                  </a:lnTo>
                  <a:lnTo>
                    <a:pt x="362" y="754"/>
                  </a:lnTo>
                  <a:lnTo>
                    <a:pt x="382" y="770"/>
                  </a:lnTo>
                  <a:lnTo>
                    <a:pt x="404" y="784"/>
                  </a:lnTo>
                  <a:lnTo>
                    <a:pt x="428" y="796"/>
                  </a:lnTo>
                  <a:lnTo>
                    <a:pt x="452" y="804"/>
                  </a:lnTo>
                  <a:lnTo>
                    <a:pt x="478" y="812"/>
                  </a:lnTo>
                  <a:lnTo>
                    <a:pt x="502" y="816"/>
                  </a:lnTo>
                  <a:lnTo>
                    <a:pt x="530" y="818"/>
                  </a:lnTo>
                  <a:lnTo>
                    <a:pt x="556" y="818"/>
                  </a:lnTo>
                  <a:lnTo>
                    <a:pt x="582" y="816"/>
                  </a:lnTo>
                  <a:lnTo>
                    <a:pt x="609" y="810"/>
                  </a:lnTo>
                  <a:lnTo>
                    <a:pt x="635" y="800"/>
                  </a:lnTo>
                  <a:lnTo>
                    <a:pt x="635" y="800"/>
                  </a:lnTo>
                  <a:lnTo>
                    <a:pt x="657" y="792"/>
                  </a:lnTo>
                  <a:lnTo>
                    <a:pt x="677" y="780"/>
                  </a:lnTo>
                  <a:lnTo>
                    <a:pt x="695" y="768"/>
                  </a:lnTo>
                  <a:lnTo>
                    <a:pt x="711" y="756"/>
                  </a:lnTo>
                  <a:lnTo>
                    <a:pt x="711" y="756"/>
                  </a:lnTo>
                  <a:lnTo>
                    <a:pt x="717" y="758"/>
                  </a:lnTo>
                  <a:lnTo>
                    <a:pt x="721" y="760"/>
                  </a:lnTo>
                  <a:lnTo>
                    <a:pt x="727" y="760"/>
                  </a:lnTo>
                  <a:lnTo>
                    <a:pt x="733" y="760"/>
                  </a:lnTo>
                  <a:lnTo>
                    <a:pt x="733" y="760"/>
                  </a:lnTo>
                  <a:lnTo>
                    <a:pt x="735" y="760"/>
                  </a:lnTo>
                  <a:lnTo>
                    <a:pt x="735" y="760"/>
                  </a:lnTo>
                  <a:lnTo>
                    <a:pt x="761" y="790"/>
                  </a:lnTo>
                  <a:lnTo>
                    <a:pt x="787" y="818"/>
                  </a:lnTo>
                  <a:lnTo>
                    <a:pt x="817" y="844"/>
                  </a:lnTo>
                  <a:lnTo>
                    <a:pt x="845" y="870"/>
                  </a:lnTo>
                  <a:lnTo>
                    <a:pt x="877" y="894"/>
                  </a:lnTo>
                  <a:lnTo>
                    <a:pt x="909" y="916"/>
                  </a:lnTo>
                  <a:lnTo>
                    <a:pt x="943" y="936"/>
                  </a:lnTo>
                  <a:lnTo>
                    <a:pt x="977" y="956"/>
                  </a:lnTo>
                  <a:lnTo>
                    <a:pt x="1011" y="972"/>
                  </a:lnTo>
                  <a:lnTo>
                    <a:pt x="1047" y="986"/>
                  </a:lnTo>
                  <a:lnTo>
                    <a:pt x="1083" y="1000"/>
                  </a:lnTo>
                  <a:lnTo>
                    <a:pt x="1121" y="1012"/>
                  </a:lnTo>
                  <a:lnTo>
                    <a:pt x="1159" y="1020"/>
                  </a:lnTo>
                  <a:lnTo>
                    <a:pt x="1197" y="1028"/>
                  </a:lnTo>
                  <a:lnTo>
                    <a:pt x="1235" y="1034"/>
                  </a:lnTo>
                  <a:lnTo>
                    <a:pt x="1275" y="1036"/>
                  </a:lnTo>
                  <a:lnTo>
                    <a:pt x="1275" y="1036"/>
                  </a:lnTo>
                  <a:lnTo>
                    <a:pt x="1277" y="1032"/>
                  </a:lnTo>
                  <a:lnTo>
                    <a:pt x="1277" y="1032"/>
                  </a:lnTo>
                  <a:lnTo>
                    <a:pt x="1237" y="1030"/>
                  </a:lnTo>
                  <a:lnTo>
                    <a:pt x="1199" y="1024"/>
                  </a:lnTo>
                  <a:lnTo>
                    <a:pt x="1161" y="1016"/>
                  </a:lnTo>
                  <a:lnTo>
                    <a:pt x="1123" y="1008"/>
                  </a:lnTo>
                  <a:lnTo>
                    <a:pt x="1087" y="996"/>
                  </a:lnTo>
                  <a:lnTo>
                    <a:pt x="1051" y="984"/>
                  </a:lnTo>
                  <a:lnTo>
                    <a:pt x="1015" y="968"/>
                  </a:lnTo>
                  <a:lnTo>
                    <a:pt x="979" y="952"/>
                  </a:lnTo>
                  <a:lnTo>
                    <a:pt x="945" y="934"/>
                  </a:lnTo>
                  <a:lnTo>
                    <a:pt x="913" y="912"/>
                  </a:lnTo>
                  <a:lnTo>
                    <a:pt x="881" y="892"/>
                  </a:lnTo>
                  <a:lnTo>
                    <a:pt x="849" y="868"/>
                  </a:lnTo>
                  <a:lnTo>
                    <a:pt x="819" y="842"/>
                  </a:lnTo>
                  <a:lnTo>
                    <a:pt x="791" y="816"/>
                  </a:lnTo>
                  <a:lnTo>
                    <a:pt x="765" y="786"/>
                  </a:lnTo>
                  <a:lnTo>
                    <a:pt x="739" y="756"/>
                  </a:lnTo>
                  <a:lnTo>
                    <a:pt x="739" y="756"/>
                  </a:lnTo>
                  <a:lnTo>
                    <a:pt x="743" y="752"/>
                  </a:lnTo>
                  <a:lnTo>
                    <a:pt x="747" y="746"/>
                  </a:lnTo>
                  <a:lnTo>
                    <a:pt x="747" y="738"/>
                  </a:lnTo>
                  <a:lnTo>
                    <a:pt x="745" y="730"/>
                  </a:lnTo>
                  <a:lnTo>
                    <a:pt x="745" y="730"/>
                  </a:lnTo>
                  <a:lnTo>
                    <a:pt x="743" y="724"/>
                  </a:lnTo>
                  <a:lnTo>
                    <a:pt x="743" y="724"/>
                  </a:lnTo>
                  <a:lnTo>
                    <a:pt x="757" y="706"/>
                  </a:lnTo>
                  <a:lnTo>
                    <a:pt x="769" y="686"/>
                  </a:lnTo>
                  <a:lnTo>
                    <a:pt x="781" y="664"/>
                  </a:lnTo>
                  <a:lnTo>
                    <a:pt x="791" y="642"/>
                  </a:lnTo>
                  <a:lnTo>
                    <a:pt x="797" y="620"/>
                  </a:lnTo>
                  <a:lnTo>
                    <a:pt x="803" y="596"/>
                  </a:lnTo>
                  <a:lnTo>
                    <a:pt x="807" y="572"/>
                  </a:lnTo>
                  <a:lnTo>
                    <a:pt x="807" y="548"/>
                  </a:lnTo>
                  <a:lnTo>
                    <a:pt x="807" y="548"/>
                  </a:lnTo>
                  <a:lnTo>
                    <a:pt x="829" y="540"/>
                  </a:lnTo>
                  <a:lnTo>
                    <a:pt x="829" y="540"/>
                  </a:lnTo>
                  <a:lnTo>
                    <a:pt x="867" y="524"/>
                  </a:lnTo>
                  <a:lnTo>
                    <a:pt x="903" y="506"/>
                  </a:lnTo>
                  <a:lnTo>
                    <a:pt x="937" y="486"/>
                  </a:lnTo>
                  <a:lnTo>
                    <a:pt x="969" y="462"/>
                  </a:lnTo>
                  <a:lnTo>
                    <a:pt x="999" y="438"/>
                  </a:lnTo>
                  <a:lnTo>
                    <a:pt x="1029" y="412"/>
                  </a:lnTo>
                  <a:lnTo>
                    <a:pt x="1055" y="384"/>
                  </a:lnTo>
                  <a:lnTo>
                    <a:pt x="1081" y="354"/>
                  </a:lnTo>
                  <a:lnTo>
                    <a:pt x="1081" y="354"/>
                  </a:lnTo>
                  <a:lnTo>
                    <a:pt x="1139" y="394"/>
                  </a:lnTo>
                  <a:lnTo>
                    <a:pt x="1201" y="430"/>
                  </a:lnTo>
                  <a:lnTo>
                    <a:pt x="1265" y="462"/>
                  </a:lnTo>
                  <a:lnTo>
                    <a:pt x="1329" y="492"/>
                  </a:lnTo>
                  <a:lnTo>
                    <a:pt x="1397" y="518"/>
                  </a:lnTo>
                  <a:lnTo>
                    <a:pt x="1465" y="538"/>
                  </a:lnTo>
                  <a:lnTo>
                    <a:pt x="1533" y="556"/>
                  </a:lnTo>
                  <a:lnTo>
                    <a:pt x="1603" y="568"/>
                  </a:lnTo>
                  <a:lnTo>
                    <a:pt x="1603" y="568"/>
                  </a:lnTo>
                  <a:lnTo>
                    <a:pt x="1607" y="564"/>
                  </a:lnTo>
                  <a:lnTo>
                    <a:pt x="1607" y="564"/>
                  </a:lnTo>
                  <a:lnTo>
                    <a:pt x="1537" y="552"/>
                  </a:lnTo>
                  <a:lnTo>
                    <a:pt x="1467" y="534"/>
                  </a:lnTo>
                  <a:lnTo>
                    <a:pt x="1399" y="514"/>
                  </a:lnTo>
                  <a:lnTo>
                    <a:pt x="1333" y="488"/>
                  </a:lnTo>
                  <a:lnTo>
                    <a:pt x="1267" y="460"/>
                  </a:lnTo>
                  <a:lnTo>
                    <a:pt x="1205" y="426"/>
                  </a:lnTo>
                  <a:lnTo>
                    <a:pt x="1143" y="390"/>
                  </a:lnTo>
                  <a:lnTo>
                    <a:pt x="1083" y="350"/>
                  </a:lnTo>
                  <a:lnTo>
                    <a:pt x="1083" y="350"/>
                  </a:lnTo>
                  <a:lnTo>
                    <a:pt x="1111" y="312"/>
                  </a:lnTo>
                  <a:lnTo>
                    <a:pt x="1135" y="272"/>
                  </a:lnTo>
                  <a:lnTo>
                    <a:pt x="1155" y="230"/>
                  </a:lnTo>
                  <a:lnTo>
                    <a:pt x="1173" y="186"/>
                  </a:lnTo>
                  <a:lnTo>
                    <a:pt x="1189" y="142"/>
                  </a:lnTo>
                  <a:lnTo>
                    <a:pt x="1199" y="96"/>
                  </a:lnTo>
                  <a:lnTo>
                    <a:pt x="1207" y="48"/>
                  </a:lnTo>
                  <a:lnTo>
                    <a:pt x="1211" y="2"/>
                  </a:lnTo>
                  <a:lnTo>
                    <a:pt x="1211" y="2"/>
                  </a:lnTo>
                  <a:close/>
                  <a:moveTo>
                    <a:pt x="785" y="448"/>
                  </a:moveTo>
                  <a:lnTo>
                    <a:pt x="785" y="448"/>
                  </a:lnTo>
                  <a:lnTo>
                    <a:pt x="793" y="472"/>
                  </a:lnTo>
                  <a:lnTo>
                    <a:pt x="797" y="496"/>
                  </a:lnTo>
                  <a:lnTo>
                    <a:pt x="801" y="520"/>
                  </a:lnTo>
                  <a:lnTo>
                    <a:pt x="803" y="544"/>
                  </a:lnTo>
                  <a:lnTo>
                    <a:pt x="803" y="544"/>
                  </a:lnTo>
                  <a:lnTo>
                    <a:pt x="765" y="556"/>
                  </a:lnTo>
                  <a:lnTo>
                    <a:pt x="729" y="564"/>
                  </a:lnTo>
                  <a:lnTo>
                    <a:pt x="691" y="572"/>
                  </a:lnTo>
                  <a:lnTo>
                    <a:pt x="653" y="576"/>
                  </a:lnTo>
                  <a:lnTo>
                    <a:pt x="653" y="576"/>
                  </a:lnTo>
                  <a:lnTo>
                    <a:pt x="651" y="568"/>
                  </a:lnTo>
                  <a:lnTo>
                    <a:pt x="651" y="568"/>
                  </a:lnTo>
                  <a:lnTo>
                    <a:pt x="647" y="562"/>
                  </a:lnTo>
                  <a:lnTo>
                    <a:pt x="641" y="556"/>
                  </a:lnTo>
                  <a:lnTo>
                    <a:pt x="631" y="554"/>
                  </a:lnTo>
                  <a:lnTo>
                    <a:pt x="623" y="556"/>
                  </a:lnTo>
                  <a:lnTo>
                    <a:pt x="623" y="556"/>
                  </a:lnTo>
                  <a:lnTo>
                    <a:pt x="621" y="558"/>
                  </a:lnTo>
                  <a:lnTo>
                    <a:pt x="621" y="558"/>
                  </a:lnTo>
                  <a:lnTo>
                    <a:pt x="619" y="554"/>
                  </a:lnTo>
                  <a:lnTo>
                    <a:pt x="619" y="554"/>
                  </a:lnTo>
                  <a:lnTo>
                    <a:pt x="607" y="520"/>
                  </a:lnTo>
                  <a:lnTo>
                    <a:pt x="597" y="486"/>
                  </a:lnTo>
                  <a:lnTo>
                    <a:pt x="587" y="450"/>
                  </a:lnTo>
                  <a:lnTo>
                    <a:pt x="580" y="416"/>
                  </a:lnTo>
                  <a:lnTo>
                    <a:pt x="574" y="382"/>
                  </a:lnTo>
                  <a:lnTo>
                    <a:pt x="570" y="348"/>
                  </a:lnTo>
                  <a:lnTo>
                    <a:pt x="568" y="314"/>
                  </a:lnTo>
                  <a:lnTo>
                    <a:pt x="566" y="278"/>
                  </a:lnTo>
                  <a:lnTo>
                    <a:pt x="566" y="278"/>
                  </a:lnTo>
                  <a:lnTo>
                    <a:pt x="603" y="286"/>
                  </a:lnTo>
                  <a:lnTo>
                    <a:pt x="637" y="298"/>
                  </a:lnTo>
                  <a:lnTo>
                    <a:pt x="667" y="312"/>
                  </a:lnTo>
                  <a:lnTo>
                    <a:pt x="697" y="332"/>
                  </a:lnTo>
                  <a:lnTo>
                    <a:pt x="725" y="356"/>
                  </a:lnTo>
                  <a:lnTo>
                    <a:pt x="737" y="370"/>
                  </a:lnTo>
                  <a:lnTo>
                    <a:pt x="747" y="384"/>
                  </a:lnTo>
                  <a:lnTo>
                    <a:pt x="759" y="398"/>
                  </a:lnTo>
                  <a:lnTo>
                    <a:pt x="767" y="414"/>
                  </a:lnTo>
                  <a:lnTo>
                    <a:pt x="777" y="432"/>
                  </a:lnTo>
                  <a:lnTo>
                    <a:pt x="785" y="448"/>
                  </a:lnTo>
                  <a:lnTo>
                    <a:pt x="785" y="448"/>
                  </a:lnTo>
                  <a:close/>
                  <a:moveTo>
                    <a:pt x="438" y="294"/>
                  </a:moveTo>
                  <a:lnTo>
                    <a:pt x="438" y="294"/>
                  </a:lnTo>
                  <a:lnTo>
                    <a:pt x="468" y="284"/>
                  </a:lnTo>
                  <a:lnTo>
                    <a:pt x="500" y="278"/>
                  </a:lnTo>
                  <a:lnTo>
                    <a:pt x="532" y="276"/>
                  </a:lnTo>
                  <a:lnTo>
                    <a:pt x="562" y="278"/>
                  </a:lnTo>
                  <a:lnTo>
                    <a:pt x="562" y="278"/>
                  </a:lnTo>
                  <a:lnTo>
                    <a:pt x="562" y="312"/>
                  </a:lnTo>
                  <a:lnTo>
                    <a:pt x="566" y="348"/>
                  </a:lnTo>
                  <a:lnTo>
                    <a:pt x="570" y="382"/>
                  </a:lnTo>
                  <a:lnTo>
                    <a:pt x="576" y="416"/>
                  </a:lnTo>
                  <a:lnTo>
                    <a:pt x="582" y="452"/>
                  </a:lnTo>
                  <a:lnTo>
                    <a:pt x="593" y="486"/>
                  </a:lnTo>
                  <a:lnTo>
                    <a:pt x="603" y="520"/>
                  </a:lnTo>
                  <a:lnTo>
                    <a:pt x="615" y="554"/>
                  </a:lnTo>
                  <a:lnTo>
                    <a:pt x="615" y="554"/>
                  </a:lnTo>
                  <a:lnTo>
                    <a:pt x="617" y="560"/>
                  </a:lnTo>
                  <a:lnTo>
                    <a:pt x="617" y="560"/>
                  </a:lnTo>
                  <a:lnTo>
                    <a:pt x="611" y="568"/>
                  </a:lnTo>
                  <a:lnTo>
                    <a:pt x="609" y="576"/>
                  </a:lnTo>
                  <a:lnTo>
                    <a:pt x="609" y="576"/>
                  </a:lnTo>
                  <a:lnTo>
                    <a:pt x="566" y="574"/>
                  </a:lnTo>
                  <a:lnTo>
                    <a:pt x="526" y="570"/>
                  </a:lnTo>
                  <a:lnTo>
                    <a:pt x="484" y="562"/>
                  </a:lnTo>
                  <a:lnTo>
                    <a:pt x="444" y="552"/>
                  </a:lnTo>
                  <a:lnTo>
                    <a:pt x="406" y="540"/>
                  </a:lnTo>
                  <a:lnTo>
                    <a:pt x="368" y="524"/>
                  </a:lnTo>
                  <a:lnTo>
                    <a:pt x="330" y="506"/>
                  </a:lnTo>
                  <a:lnTo>
                    <a:pt x="294" y="486"/>
                  </a:lnTo>
                  <a:lnTo>
                    <a:pt x="294" y="486"/>
                  </a:lnTo>
                  <a:lnTo>
                    <a:pt x="296" y="478"/>
                  </a:lnTo>
                  <a:lnTo>
                    <a:pt x="294" y="468"/>
                  </a:lnTo>
                  <a:lnTo>
                    <a:pt x="294" y="468"/>
                  </a:lnTo>
                  <a:lnTo>
                    <a:pt x="290" y="462"/>
                  </a:lnTo>
                  <a:lnTo>
                    <a:pt x="284" y="456"/>
                  </a:lnTo>
                  <a:lnTo>
                    <a:pt x="284" y="456"/>
                  </a:lnTo>
                  <a:lnTo>
                    <a:pt x="294" y="430"/>
                  </a:lnTo>
                  <a:lnTo>
                    <a:pt x="308" y="406"/>
                  </a:lnTo>
                  <a:lnTo>
                    <a:pt x="324" y="382"/>
                  </a:lnTo>
                  <a:lnTo>
                    <a:pt x="342" y="360"/>
                  </a:lnTo>
                  <a:lnTo>
                    <a:pt x="362" y="340"/>
                  </a:lnTo>
                  <a:lnTo>
                    <a:pt x="386" y="322"/>
                  </a:lnTo>
                  <a:lnTo>
                    <a:pt x="410" y="306"/>
                  </a:lnTo>
                  <a:lnTo>
                    <a:pt x="438" y="294"/>
                  </a:lnTo>
                  <a:lnTo>
                    <a:pt x="438" y="294"/>
                  </a:lnTo>
                  <a:close/>
                  <a:moveTo>
                    <a:pt x="635" y="796"/>
                  </a:moveTo>
                  <a:lnTo>
                    <a:pt x="635" y="796"/>
                  </a:lnTo>
                  <a:lnTo>
                    <a:pt x="609" y="804"/>
                  </a:lnTo>
                  <a:lnTo>
                    <a:pt x="582" y="810"/>
                  </a:lnTo>
                  <a:lnTo>
                    <a:pt x="556" y="814"/>
                  </a:lnTo>
                  <a:lnTo>
                    <a:pt x="530" y="814"/>
                  </a:lnTo>
                  <a:lnTo>
                    <a:pt x="504" y="812"/>
                  </a:lnTo>
                  <a:lnTo>
                    <a:pt x="478" y="808"/>
                  </a:lnTo>
                  <a:lnTo>
                    <a:pt x="454" y="800"/>
                  </a:lnTo>
                  <a:lnTo>
                    <a:pt x="430" y="790"/>
                  </a:lnTo>
                  <a:lnTo>
                    <a:pt x="406" y="780"/>
                  </a:lnTo>
                  <a:lnTo>
                    <a:pt x="384" y="766"/>
                  </a:lnTo>
                  <a:lnTo>
                    <a:pt x="364" y="750"/>
                  </a:lnTo>
                  <a:lnTo>
                    <a:pt x="346" y="732"/>
                  </a:lnTo>
                  <a:lnTo>
                    <a:pt x="328" y="712"/>
                  </a:lnTo>
                  <a:lnTo>
                    <a:pt x="312" y="690"/>
                  </a:lnTo>
                  <a:lnTo>
                    <a:pt x="300" y="666"/>
                  </a:lnTo>
                  <a:lnTo>
                    <a:pt x="288" y="642"/>
                  </a:lnTo>
                  <a:lnTo>
                    <a:pt x="288" y="642"/>
                  </a:lnTo>
                  <a:lnTo>
                    <a:pt x="282" y="624"/>
                  </a:lnTo>
                  <a:lnTo>
                    <a:pt x="276" y="606"/>
                  </a:lnTo>
                  <a:lnTo>
                    <a:pt x="272" y="588"/>
                  </a:lnTo>
                  <a:lnTo>
                    <a:pt x="270" y="570"/>
                  </a:lnTo>
                  <a:lnTo>
                    <a:pt x="270" y="552"/>
                  </a:lnTo>
                  <a:lnTo>
                    <a:pt x="270" y="534"/>
                  </a:lnTo>
                  <a:lnTo>
                    <a:pt x="272" y="498"/>
                  </a:lnTo>
                  <a:lnTo>
                    <a:pt x="272" y="498"/>
                  </a:lnTo>
                  <a:lnTo>
                    <a:pt x="282" y="496"/>
                  </a:lnTo>
                  <a:lnTo>
                    <a:pt x="282" y="496"/>
                  </a:lnTo>
                  <a:lnTo>
                    <a:pt x="288" y="494"/>
                  </a:lnTo>
                  <a:lnTo>
                    <a:pt x="292" y="490"/>
                  </a:lnTo>
                  <a:lnTo>
                    <a:pt x="292" y="490"/>
                  </a:lnTo>
                  <a:lnTo>
                    <a:pt x="328" y="510"/>
                  </a:lnTo>
                  <a:lnTo>
                    <a:pt x="366" y="528"/>
                  </a:lnTo>
                  <a:lnTo>
                    <a:pt x="404" y="544"/>
                  </a:lnTo>
                  <a:lnTo>
                    <a:pt x="444" y="558"/>
                  </a:lnTo>
                  <a:lnTo>
                    <a:pt x="484" y="568"/>
                  </a:lnTo>
                  <a:lnTo>
                    <a:pt x="526" y="574"/>
                  </a:lnTo>
                  <a:lnTo>
                    <a:pt x="568" y="580"/>
                  </a:lnTo>
                  <a:lnTo>
                    <a:pt x="611" y="580"/>
                  </a:lnTo>
                  <a:lnTo>
                    <a:pt x="611" y="580"/>
                  </a:lnTo>
                  <a:lnTo>
                    <a:pt x="611" y="584"/>
                  </a:lnTo>
                  <a:lnTo>
                    <a:pt x="611" y="584"/>
                  </a:lnTo>
                  <a:lnTo>
                    <a:pt x="615" y="590"/>
                  </a:lnTo>
                  <a:lnTo>
                    <a:pt x="621" y="596"/>
                  </a:lnTo>
                  <a:lnTo>
                    <a:pt x="627" y="598"/>
                  </a:lnTo>
                  <a:lnTo>
                    <a:pt x="635" y="598"/>
                  </a:lnTo>
                  <a:lnTo>
                    <a:pt x="635" y="598"/>
                  </a:lnTo>
                  <a:lnTo>
                    <a:pt x="651" y="632"/>
                  </a:lnTo>
                  <a:lnTo>
                    <a:pt x="669" y="664"/>
                  </a:lnTo>
                  <a:lnTo>
                    <a:pt x="687" y="696"/>
                  </a:lnTo>
                  <a:lnTo>
                    <a:pt x="709" y="726"/>
                  </a:lnTo>
                  <a:lnTo>
                    <a:pt x="709" y="726"/>
                  </a:lnTo>
                  <a:lnTo>
                    <a:pt x="705" y="730"/>
                  </a:lnTo>
                  <a:lnTo>
                    <a:pt x="703" y="736"/>
                  </a:lnTo>
                  <a:lnTo>
                    <a:pt x="703" y="742"/>
                  </a:lnTo>
                  <a:lnTo>
                    <a:pt x="705" y="746"/>
                  </a:lnTo>
                  <a:lnTo>
                    <a:pt x="705" y="746"/>
                  </a:lnTo>
                  <a:lnTo>
                    <a:pt x="709" y="752"/>
                  </a:lnTo>
                  <a:lnTo>
                    <a:pt x="709" y="752"/>
                  </a:lnTo>
                  <a:lnTo>
                    <a:pt x="691" y="766"/>
                  </a:lnTo>
                  <a:lnTo>
                    <a:pt x="673" y="776"/>
                  </a:lnTo>
                  <a:lnTo>
                    <a:pt x="655" y="788"/>
                  </a:lnTo>
                  <a:lnTo>
                    <a:pt x="635" y="796"/>
                  </a:lnTo>
                  <a:lnTo>
                    <a:pt x="635" y="796"/>
                  </a:lnTo>
                  <a:close/>
                  <a:moveTo>
                    <a:pt x="739" y="722"/>
                  </a:moveTo>
                  <a:lnTo>
                    <a:pt x="739" y="722"/>
                  </a:lnTo>
                  <a:lnTo>
                    <a:pt x="735" y="718"/>
                  </a:lnTo>
                  <a:lnTo>
                    <a:pt x="729" y="718"/>
                  </a:lnTo>
                  <a:lnTo>
                    <a:pt x="723" y="718"/>
                  </a:lnTo>
                  <a:lnTo>
                    <a:pt x="717" y="718"/>
                  </a:lnTo>
                  <a:lnTo>
                    <a:pt x="717" y="718"/>
                  </a:lnTo>
                  <a:lnTo>
                    <a:pt x="711" y="722"/>
                  </a:lnTo>
                  <a:lnTo>
                    <a:pt x="711" y="722"/>
                  </a:lnTo>
                  <a:lnTo>
                    <a:pt x="691" y="692"/>
                  </a:lnTo>
                  <a:lnTo>
                    <a:pt x="673" y="662"/>
                  </a:lnTo>
                  <a:lnTo>
                    <a:pt x="655" y="630"/>
                  </a:lnTo>
                  <a:lnTo>
                    <a:pt x="639" y="598"/>
                  </a:lnTo>
                  <a:lnTo>
                    <a:pt x="639" y="598"/>
                  </a:lnTo>
                  <a:lnTo>
                    <a:pt x="639" y="598"/>
                  </a:lnTo>
                  <a:lnTo>
                    <a:pt x="639" y="598"/>
                  </a:lnTo>
                  <a:lnTo>
                    <a:pt x="645" y="594"/>
                  </a:lnTo>
                  <a:lnTo>
                    <a:pt x="649" y="590"/>
                  </a:lnTo>
                  <a:lnTo>
                    <a:pt x="651" y="586"/>
                  </a:lnTo>
                  <a:lnTo>
                    <a:pt x="653" y="580"/>
                  </a:lnTo>
                  <a:lnTo>
                    <a:pt x="653" y="580"/>
                  </a:lnTo>
                  <a:lnTo>
                    <a:pt x="691" y="576"/>
                  </a:lnTo>
                  <a:lnTo>
                    <a:pt x="727" y="570"/>
                  </a:lnTo>
                  <a:lnTo>
                    <a:pt x="765" y="560"/>
                  </a:lnTo>
                  <a:lnTo>
                    <a:pt x="803" y="550"/>
                  </a:lnTo>
                  <a:lnTo>
                    <a:pt x="803" y="550"/>
                  </a:lnTo>
                  <a:lnTo>
                    <a:pt x="801" y="574"/>
                  </a:lnTo>
                  <a:lnTo>
                    <a:pt x="799" y="596"/>
                  </a:lnTo>
                  <a:lnTo>
                    <a:pt x="793" y="620"/>
                  </a:lnTo>
                  <a:lnTo>
                    <a:pt x="785" y="642"/>
                  </a:lnTo>
                  <a:lnTo>
                    <a:pt x="777" y="664"/>
                  </a:lnTo>
                  <a:lnTo>
                    <a:pt x="765" y="684"/>
                  </a:lnTo>
                  <a:lnTo>
                    <a:pt x="753" y="704"/>
                  </a:lnTo>
                  <a:lnTo>
                    <a:pt x="739" y="722"/>
                  </a:lnTo>
                  <a:lnTo>
                    <a:pt x="739" y="72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903413" y="-4127500"/>
              <a:ext cx="15875" cy="31750"/>
            </a:xfrm>
            <a:custGeom>
              <a:avLst/>
              <a:gdLst/>
              <a:ahLst/>
              <a:cxnLst/>
              <a:rect l="l" t="t" r="r" b="b"/>
              <a:pathLst>
                <a:path w="10" h="20" extrusionOk="0">
                  <a:moveTo>
                    <a:pt x="4" y="0"/>
                  </a:moveTo>
                  <a:lnTo>
                    <a:pt x="4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1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" name="Google Shape;114;p4"/>
          <p:cNvGrpSpPr/>
          <p:nvPr/>
        </p:nvGrpSpPr>
        <p:grpSpPr>
          <a:xfrm>
            <a:off x="6303661" y="-1"/>
            <a:ext cx="3988349" cy="6858001"/>
            <a:chOff x="-4014788" y="-3675063"/>
            <a:chExt cx="3989388" cy="6858001"/>
          </a:xfrm>
        </p:grpSpPr>
        <p:grpSp>
          <p:nvGrpSpPr>
            <p:cNvPr id="115" name="Google Shape;115;p4"/>
            <p:cNvGrpSpPr/>
            <p:nvPr/>
          </p:nvGrpSpPr>
          <p:grpSpPr>
            <a:xfrm>
              <a:off x="-3960813" y="-3675063"/>
              <a:ext cx="2868612" cy="6858001"/>
              <a:chOff x="-3960813" y="-3675063"/>
              <a:chExt cx="2868612" cy="6858001"/>
            </a:xfrm>
          </p:grpSpPr>
          <p:sp>
            <p:nvSpPr>
              <p:cNvPr id="116" name="Google Shape;116;p4"/>
              <p:cNvSpPr/>
              <p:nvPr/>
            </p:nvSpPr>
            <p:spPr>
              <a:xfrm>
                <a:off x="-2709863" y="-237331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" y="18"/>
                    </a:moveTo>
                    <a:lnTo>
                      <a:pt x="2" y="18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2" y="14"/>
                    </a:lnTo>
                    <a:lnTo>
                      <a:pt x="22" y="14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2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-3027363" y="118745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20" y="22"/>
                    </a:lnTo>
                    <a:lnTo>
                      <a:pt x="24" y="18"/>
                    </a:lnTo>
                    <a:lnTo>
                      <a:pt x="24" y="14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0" y="4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6" y="22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-2262188" y="-291941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-2293938" y="-2947988"/>
                <a:ext cx="3810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2" extrusionOk="0">
                    <a:moveTo>
                      <a:pt x="20" y="2"/>
                    </a:moveTo>
                    <a:lnTo>
                      <a:pt x="20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6" y="22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2" y="14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-2360613" y="-28717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8" y="22"/>
                    </a:lnTo>
                    <a:lnTo>
                      <a:pt x="22" y="20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-2227263" y="-30241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0" y="20"/>
                    </a:moveTo>
                    <a:lnTo>
                      <a:pt x="20" y="20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0" y="2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-2016125" y="-324326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0" y="20"/>
                    </a:moveTo>
                    <a:lnTo>
                      <a:pt x="20" y="20"/>
                    </a:lnTo>
                    <a:lnTo>
                      <a:pt x="22" y="16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0" y="2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-2157413" y="-31003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0" y="20"/>
                    </a:moveTo>
                    <a:lnTo>
                      <a:pt x="20" y="20"/>
                    </a:lnTo>
                    <a:lnTo>
                      <a:pt x="22" y="16"/>
                    </a:lnTo>
                    <a:lnTo>
                      <a:pt x="24" y="12"/>
                    </a:lnTo>
                    <a:lnTo>
                      <a:pt x="22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0"/>
                    </a:lnTo>
                    <a:lnTo>
                      <a:pt x="20" y="2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-2087563" y="-317341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0" y="20"/>
                    </a:moveTo>
                    <a:lnTo>
                      <a:pt x="20" y="20"/>
                    </a:lnTo>
                    <a:lnTo>
                      <a:pt x="24" y="16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0"/>
                    </a:lnTo>
                    <a:lnTo>
                      <a:pt x="20" y="2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-2424113" y="-279241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8" y="22"/>
                    </a:lnTo>
                    <a:lnTo>
                      <a:pt x="22" y="20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-2919413" y="-1976438"/>
                <a:ext cx="38100" cy="36513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2" y="23"/>
                    </a:moveTo>
                    <a:lnTo>
                      <a:pt x="12" y="23"/>
                    </a:lnTo>
                    <a:lnTo>
                      <a:pt x="18" y="21"/>
                    </a:lnTo>
                    <a:lnTo>
                      <a:pt x="22" y="15"/>
                    </a:lnTo>
                    <a:lnTo>
                      <a:pt x="22" y="15"/>
                    </a:lnTo>
                    <a:lnTo>
                      <a:pt x="24" y="11"/>
                    </a:lnTo>
                    <a:lnTo>
                      <a:pt x="24" y="8"/>
                    </a:lnTo>
                    <a:lnTo>
                      <a:pt x="20" y="4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6" y="21"/>
                    </a:lnTo>
                    <a:lnTo>
                      <a:pt x="6" y="21"/>
                    </a:lnTo>
                    <a:lnTo>
                      <a:pt x="12" y="23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-2960688" y="-188595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8" y="24"/>
                    </a:moveTo>
                    <a:lnTo>
                      <a:pt x="8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22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8" y="24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-2659063" y="-245903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8" y="22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-2601913" y="-254476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8" y="22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-2484438" y="-270986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6" y="22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-1943100" y="-331311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0" y="20"/>
                    </a:moveTo>
                    <a:lnTo>
                      <a:pt x="20" y="20"/>
                    </a:lnTo>
                    <a:lnTo>
                      <a:pt x="24" y="16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0"/>
                    </a:lnTo>
                    <a:lnTo>
                      <a:pt x="20" y="2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-2544763" y="-262731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8" y="22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-1787525" y="-344646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0" y="22"/>
                    </a:moveTo>
                    <a:lnTo>
                      <a:pt x="20" y="22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2"/>
                    </a:lnTo>
                    <a:lnTo>
                      <a:pt x="20" y="2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-1708150" y="-350996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6" y="24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-1628775" y="-35702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6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-1866900" y="-33797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0" y="20"/>
                    </a:moveTo>
                    <a:lnTo>
                      <a:pt x="20" y="20"/>
                    </a:lnTo>
                    <a:lnTo>
                      <a:pt x="24" y="16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0" y="2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-1546225" y="-363061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6" y="22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-1460500" y="-3675063"/>
                <a:ext cx="349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16" extrusionOk="0">
                    <a:moveTo>
                      <a:pt x="12" y="16"/>
                    </a:moveTo>
                    <a:lnTo>
                      <a:pt x="12" y="16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20" y="12"/>
                    </a:lnTo>
                    <a:lnTo>
                      <a:pt x="22" y="8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6" y="14"/>
                    </a:lnTo>
                    <a:lnTo>
                      <a:pt x="12" y="16"/>
                    </a:lnTo>
                    <a:lnTo>
                      <a:pt x="12" y="16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-3284538" y="-50800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2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4" y="8"/>
                    </a:lnTo>
                    <a:lnTo>
                      <a:pt x="20" y="4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-3290888" y="-40640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24"/>
                    </a:lnTo>
                    <a:lnTo>
                      <a:pt x="22" y="22"/>
                    </a:lnTo>
                    <a:lnTo>
                      <a:pt x="24" y="18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-3290888" y="-30480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2"/>
                    </a:lnTo>
                    <a:lnTo>
                      <a:pt x="22" y="18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2" y="8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2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-3268663" y="-708025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0"/>
                    </a:moveTo>
                    <a:lnTo>
                      <a:pt x="0" y="10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6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4" y="16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-3071813" y="-160020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6" y="0"/>
                    </a:moveTo>
                    <a:lnTo>
                      <a:pt x="16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20" y="22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0"/>
                    </a:lnTo>
                    <a:lnTo>
                      <a:pt x="24" y="6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-3094038" y="99695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20" y="22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0" y="4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4" y="22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-2998788" y="-179070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6" y="22"/>
                    </a:moveTo>
                    <a:lnTo>
                      <a:pt x="6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22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4" y="12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6" y="22"/>
                    </a:lnTo>
                    <a:lnTo>
                      <a:pt x="6" y="2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-3275013" y="10160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8" y="24"/>
                    </a:lnTo>
                    <a:lnTo>
                      <a:pt x="20" y="20"/>
                    </a:lnTo>
                    <a:lnTo>
                      <a:pt x="24" y="16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2" y="6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-3122613" y="901700"/>
                <a:ext cx="3492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extrusionOk="0">
                    <a:moveTo>
                      <a:pt x="0" y="14"/>
                    </a:moveTo>
                    <a:lnTo>
                      <a:pt x="0" y="14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8" y="20"/>
                    </a:lnTo>
                    <a:lnTo>
                      <a:pt x="22" y="16"/>
                    </a:lnTo>
                    <a:lnTo>
                      <a:pt x="22" y="12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0" y="4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-3103563" y="-150495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6" y="0"/>
                    </a:moveTo>
                    <a:lnTo>
                      <a:pt x="16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6" y="22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20" y="22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2"/>
                    </a:lnTo>
                    <a:lnTo>
                      <a:pt x="24" y="6"/>
                    </a:lnTo>
                    <a:lnTo>
                      <a:pt x="20" y="4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-3284538" y="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4" y="24"/>
                    </a:moveTo>
                    <a:lnTo>
                      <a:pt x="14" y="24"/>
                    </a:lnTo>
                    <a:lnTo>
                      <a:pt x="18" y="24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4" y="24"/>
                    </a:lnTo>
                    <a:lnTo>
                      <a:pt x="14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-3290888" y="-20320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2"/>
                    </a:lnTo>
                    <a:lnTo>
                      <a:pt x="22" y="18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2" y="8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-3287713" y="-10160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2" y="8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4" y="22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-3036888" y="-169545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6" y="0"/>
                    </a:moveTo>
                    <a:lnTo>
                      <a:pt x="16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20" y="22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0"/>
                    </a:lnTo>
                    <a:lnTo>
                      <a:pt x="24" y="6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-3240088" y="-911225"/>
                <a:ext cx="349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24" extrusionOk="0">
                    <a:moveTo>
                      <a:pt x="0" y="10"/>
                    </a:moveTo>
                    <a:lnTo>
                      <a:pt x="0" y="10"/>
                    </a:lnTo>
                    <a:lnTo>
                      <a:pt x="0" y="14"/>
                    </a:lnTo>
                    <a:lnTo>
                      <a:pt x="2" y="20"/>
                    </a:lnTo>
                    <a:lnTo>
                      <a:pt x="4" y="22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18" y="22"/>
                    </a:lnTo>
                    <a:lnTo>
                      <a:pt x="22" y="18"/>
                    </a:lnTo>
                    <a:lnTo>
                      <a:pt x="22" y="14"/>
                    </a:lnTo>
                    <a:lnTo>
                      <a:pt x="22" y="14"/>
                    </a:lnTo>
                    <a:lnTo>
                      <a:pt x="22" y="10"/>
                    </a:lnTo>
                    <a:lnTo>
                      <a:pt x="20" y="6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-3255963" y="-809625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0"/>
                    </a:moveTo>
                    <a:lnTo>
                      <a:pt x="0" y="10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6" y="22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-3224213" y="-1009650"/>
                <a:ext cx="3810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2" extrusionOk="0">
                    <a:moveTo>
                      <a:pt x="0" y="8"/>
                    </a:moveTo>
                    <a:lnTo>
                      <a:pt x="0" y="8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6" y="20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-3182938" y="-1209675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0" y="24"/>
                    </a:moveTo>
                    <a:lnTo>
                      <a:pt x="10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4" y="22"/>
                    </a:lnTo>
                    <a:lnTo>
                      <a:pt x="10" y="24"/>
                    </a:lnTo>
                    <a:lnTo>
                      <a:pt x="10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-3205163" y="-111125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0"/>
                    </a:moveTo>
                    <a:lnTo>
                      <a:pt x="0" y="10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6" y="22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2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-3265488" y="20320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0" y="0"/>
                    </a:move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8" y="22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4" y="10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-3157538" y="-130810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4"/>
                    </a:moveTo>
                    <a:lnTo>
                      <a:pt x="24" y="14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2"/>
                    </a:lnTo>
                    <a:lnTo>
                      <a:pt x="18" y="20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-3176588" y="70485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8" y="20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-3132138" y="-1406525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6" y="22"/>
                    </a:lnTo>
                    <a:lnTo>
                      <a:pt x="20" y="22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4" y="20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-3198813" y="606425"/>
                <a:ext cx="3810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2" extrusionOk="0">
                    <a:moveTo>
                      <a:pt x="12" y="22"/>
                    </a:moveTo>
                    <a:lnTo>
                      <a:pt x="12" y="22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8" y="20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2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-3252788" y="30480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8" y="22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-3151188" y="803275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4" y="22"/>
                    </a:moveTo>
                    <a:lnTo>
                      <a:pt x="14" y="22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4" y="22"/>
                    </a:lnTo>
                    <a:lnTo>
                      <a:pt x="14" y="2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-3217863" y="504825"/>
                <a:ext cx="349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24" extrusionOk="0">
                    <a:moveTo>
                      <a:pt x="10" y="24"/>
                    </a:moveTo>
                    <a:lnTo>
                      <a:pt x="10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8" y="22"/>
                    </a:lnTo>
                    <a:lnTo>
                      <a:pt x="20" y="18"/>
                    </a:lnTo>
                    <a:lnTo>
                      <a:pt x="22" y="14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0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4" y="22"/>
                    </a:lnTo>
                    <a:lnTo>
                      <a:pt x="6" y="24"/>
                    </a:lnTo>
                    <a:lnTo>
                      <a:pt x="10" y="24"/>
                    </a:lnTo>
                    <a:lnTo>
                      <a:pt x="10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-3236913" y="40640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8" y="22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4" y="10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-2554288" y="208121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4" y="2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2" y="20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-1955800" y="27701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0" y="20"/>
                    </a:moveTo>
                    <a:lnTo>
                      <a:pt x="20" y="20"/>
                    </a:lnTo>
                    <a:lnTo>
                      <a:pt x="24" y="16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0" y="2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-2239963" y="248126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4" y="2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2" y="16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-1803400" y="290353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2" y="18"/>
                    </a:moveTo>
                    <a:lnTo>
                      <a:pt x="22" y="18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4" y="6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22"/>
                    </a:lnTo>
                    <a:lnTo>
                      <a:pt x="22" y="18"/>
                    </a:lnTo>
                    <a:lnTo>
                      <a:pt x="22" y="18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-1879600" y="283686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0" y="20"/>
                    </a:moveTo>
                    <a:lnTo>
                      <a:pt x="20" y="20"/>
                    </a:lnTo>
                    <a:lnTo>
                      <a:pt x="24" y="16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0" y="2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-2170113" y="25542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0" y="20"/>
                    </a:moveTo>
                    <a:lnTo>
                      <a:pt x="20" y="20"/>
                    </a:lnTo>
                    <a:lnTo>
                      <a:pt x="22" y="18"/>
                    </a:lnTo>
                    <a:lnTo>
                      <a:pt x="24" y="12"/>
                    </a:lnTo>
                    <a:lnTo>
                      <a:pt x="22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0"/>
                    </a:lnTo>
                    <a:lnTo>
                      <a:pt x="20" y="2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-2100263" y="262731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0" y="20"/>
                    </a:moveTo>
                    <a:lnTo>
                      <a:pt x="20" y="20"/>
                    </a:lnTo>
                    <a:lnTo>
                      <a:pt x="22" y="16"/>
                    </a:lnTo>
                    <a:lnTo>
                      <a:pt x="24" y="12"/>
                    </a:lnTo>
                    <a:lnTo>
                      <a:pt x="22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0"/>
                    </a:lnTo>
                    <a:lnTo>
                      <a:pt x="20" y="2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-2027238" y="2700338"/>
                <a:ext cx="36513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19" y="20"/>
                    </a:moveTo>
                    <a:lnTo>
                      <a:pt x="19" y="20"/>
                    </a:lnTo>
                    <a:lnTo>
                      <a:pt x="21" y="16"/>
                    </a:lnTo>
                    <a:lnTo>
                      <a:pt x="23" y="10"/>
                    </a:lnTo>
                    <a:lnTo>
                      <a:pt x="21" y="6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5" y="22"/>
                    </a:lnTo>
                    <a:lnTo>
                      <a:pt x="11" y="24"/>
                    </a:lnTo>
                    <a:lnTo>
                      <a:pt x="11" y="24"/>
                    </a:lnTo>
                    <a:lnTo>
                      <a:pt x="15" y="22"/>
                    </a:lnTo>
                    <a:lnTo>
                      <a:pt x="19" y="20"/>
                    </a:lnTo>
                    <a:lnTo>
                      <a:pt x="19" y="2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-1724025" y="296703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0" y="2"/>
                    </a:moveTo>
                    <a:lnTo>
                      <a:pt x="20" y="2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22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-2989263" y="128270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6" y="2"/>
                    </a:moveTo>
                    <a:lnTo>
                      <a:pt x="6" y="2"/>
                    </a:lnTo>
                    <a:lnTo>
                      <a:pt x="4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4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20" y="22"/>
                    </a:lnTo>
                    <a:lnTo>
                      <a:pt x="22" y="18"/>
                    </a:lnTo>
                    <a:lnTo>
                      <a:pt x="24" y="12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6" y="2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-1641475" y="302736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8" y="2"/>
                    </a:move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2" y="16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-2951163" y="137795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8" y="0"/>
                    </a:moveTo>
                    <a:lnTo>
                      <a:pt x="8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6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4" y="12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-1476375" y="314483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8" y="2"/>
                    </a:move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2" y="20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2" y="20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-1558925" y="3087688"/>
                <a:ext cx="349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24" extrusionOk="0">
                    <a:moveTo>
                      <a:pt x="18" y="2"/>
                    </a:move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2" y="14"/>
                    </a:lnTo>
                    <a:lnTo>
                      <a:pt x="22" y="10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-2665413" y="1912938"/>
                <a:ext cx="349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24" extrusionOk="0">
                    <a:moveTo>
                      <a:pt x="4" y="2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6" y="22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0" y="18"/>
                    </a:lnTo>
                    <a:lnTo>
                      <a:pt x="22" y="14"/>
                    </a:lnTo>
                    <a:lnTo>
                      <a:pt x="22" y="10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-2306638" y="2405063"/>
                <a:ext cx="3810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2" extrusionOk="0">
                    <a:moveTo>
                      <a:pt x="4" y="2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6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2" y="16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-2719388" y="182721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6" y="2"/>
                    </a:move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6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>
                <a:off x="-2817813" y="164941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6" y="2"/>
                    </a:move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6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2" y="16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>
                <a:off x="-2909888" y="146843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8" y="0"/>
                    </a:moveTo>
                    <a:lnTo>
                      <a:pt x="8" y="0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6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4" y="12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-2865438" y="156051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6" y="0"/>
                    </a:moveTo>
                    <a:lnTo>
                      <a:pt x="6" y="0"/>
                    </a:lnTo>
                    <a:lnTo>
                      <a:pt x="4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6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>
                <a:off x="-2770188" y="173831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6" y="2"/>
                    </a:move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6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-3062288" y="109220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8"/>
                    </a:moveTo>
                    <a:lnTo>
                      <a:pt x="24" y="8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6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20" y="22"/>
                    </a:lnTo>
                    <a:lnTo>
                      <a:pt x="24" y="18"/>
                    </a:lnTo>
                    <a:lnTo>
                      <a:pt x="24" y="14"/>
                    </a:lnTo>
                    <a:lnTo>
                      <a:pt x="24" y="8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-2373313" y="23256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6" y="2"/>
                    </a:moveTo>
                    <a:lnTo>
                      <a:pt x="6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4" y="18"/>
                    </a:lnTo>
                    <a:lnTo>
                      <a:pt x="24" y="14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-2433638" y="2246313"/>
                <a:ext cx="349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24" extrusionOk="0">
                    <a:moveTo>
                      <a:pt x="4" y="2"/>
                    </a:move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6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4" y="24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2" y="18"/>
                    </a:lnTo>
                    <a:lnTo>
                      <a:pt x="22" y="14"/>
                    </a:lnTo>
                    <a:lnTo>
                      <a:pt x="22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-2497138" y="216376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6" y="2"/>
                    </a:moveTo>
                    <a:lnTo>
                      <a:pt x="6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-2611438" y="199866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4" y="2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6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>
                <a:off x="-3278188" y="-60960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2"/>
                    </a:lnTo>
                    <a:lnTo>
                      <a:pt x="24" y="18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>
                <a:off x="-2871788" y="-207486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4" y="22"/>
                    </a:moveTo>
                    <a:lnTo>
                      <a:pt x="14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2" y="16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6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4" y="22"/>
                    </a:lnTo>
                    <a:lnTo>
                      <a:pt x="14" y="2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-3268663" y="-3675063"/>
                <a:ext cx="1547813" cy="219233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381" extrusionOk="0">
                    <a:moveTo>
                      <a:pt x="975" y="0"/>
                    </a:moveTo>
                    <a:lnTo>
                      <a:pt x="961" y="0"/>
                    </a:lnTo>
                    <a:lnTo>
                      <a:pt x="961" y="0"/>
                    </a:lnTo>
                    <a:lnTo>
                      <a:pt x="879" y="66"/>
                    </a:lnTo>
                    <a:lnTo>
                      <a:pt x="797" y="136"/>
                    </a:lnTo>
                    <a:lnTo>
                      <a:pt x="720" y="208"/>
                    </a:lnTo>
                    <a:lnTo>
                      <a:pt x="644" y="282"/>
                    </a:lnTo>
                    <a:lnTo>
                      <a:pt x="572" y="360"/>
                    </a:lnTo>
                    <a:lnTo>
                      <a:pt x="502" y="442"/>
                    </a:lnTo>
                    <a:lnTo>
                      <a:pt x="436" y="524"/>
                    </a:lnTo>
                    <a:lnTo>
                      <a:pt x="374" y="610"/>
                    </a:lnTo>
                    <a:lnTo>
                      <a:pt x="314" y="700"/>
                    </a:lnTo>
                    <a:lnTo>
                      <a:pt x="258" y="790"/>
                    </a:lnTo>
                    <a:lnTo>
                      <a:pt x="206" y="882"/>
                    </a:lnTo>
                    <a:lnTo>
                      <a:pt x="158" y="978"/>
                    </a:lnTo>
                    <a:lnTo>
                      <a:pt x="112" y="1076"/>
                    </a:lnTo>
                    <a:lnTo>
                      <a:pt x="70" y="1173"/>
                    </a:lnTo>
                    <a:lnTo>
                      <a:pt x="34" y="1275"/>
                    </a:lnTo>
                    <a:lnTo>
                      <a:pt x="0" y="1379"/>
                    </a:lnTo>
                    <a:lnTo>
                      <a:pt x="0" y="1379"/>
                    </a:lnTo>
                    <a:lnTo>
                      <a:pt x="8" y="1381"/>
                    </a:lnTo>
                    <a:lnTo>
                      <a:pt x="8" y="1381"/>
                    </a:lnTo>
                    <a:lnTo>
                      <a:pt x="42" y="1277"/>
                    </a:lnTo>
                    <a:lnTo>
                      <a:pt x="78" y="1175"/>
                    </a:lnTo>
                    <a:lnTo>
                      <a:pt x="120" y="1076"/>
                    </a:lnTo>
                    <a:lnTo>
                      <a:pt x="166" y="980"/>
                    </a:lnTo>
                    <a:lnTo>
                      <a:pt x="214" y="884"/>
                    </a:lnTo>
                    <a:lnTo>
                      <a:pt x="268" y="790"/>
                    </a:lnTo>
                    <a:lnTo>
                      <a:pt x="324" y="700"/>
                    </a:lnTo>
                    <a:lnTo>
                      <a:pt x="384" y="610"/>
                    </a:lnTo>
                    <a:lnTo>
                      <a:pt x="446" y="524"/>
                    </a:lnTo>
                    <a:lnTo>
                      <a:pt x="514" y="442"/>
                    </a:lnTo>
                    <a:lnTo>
                      <a:pt x="582" y="360"/>
                    </a:lnTo>
                    <a:lnTo>
                      <a:pt x="656" y="282"/>
                    </a:lnTo>
                    <a:lnTo>
                      <a:pt x="732" y="208"/>
                    </a:lnTo>
                    <a:lnTo>
                      <a:pt x="809" y="136"/>
                    </a:lnTo>
                    <a:lnTo>
                      <a:pt x="891" y="66"/>
                    </a:lnTo>
                    <a:lnTo>
                      <a:pt x="975" y="0"/>
                    </a:lnTo>
                    <a:lnTo>
                      <a:pt x="975" y="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-3932238" y="-1781175"/>
                <a:ext cx="415925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20" extrusionOk="0">
                    <a:moveTo>
                      <a:pt x="184" y="116"/>
                    </a:moveTo>
                    <a:lnTo>
                      <a:pt x="184" y="116"/>
                    </a:lnTo>
                    <a:lnTo>
                      <a:pt x="154" y="114"/>
                    </a:lnTo>
                    <a:lnTo>
                      <a:pt x="126" y="106"/>
                    </a:lnTo>
                    <a:lnTo>
                      <a:pt x="100" y="96"/>
                    </a:lnTo>
                    <a:lnTo>
                      <a:pt x="76" y="84"/>
                    </a:lnTo>
                    <a:lnTo>
                      <a:pt x="54" y="66"/>
                    </a:lnTo>
                    <a:lnTo>
                      <a:pt x="34" y="48"/>
                    </a:lnTo>
                    <a:lnTo>
                      <a:pt x="18" y="2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4" y="28"/>
                    </a:lnTo>
                    <a:lnTo>
                      <a:pt x="32" y="50"/>
                    </a:lnTo>
                    <a:lnTo>
                      <a:pt x="52" y="70"/>
                    </a:lnTo>
                    <a:lnTo>
                      <a:pt x="74" y="86"/>
                    </a:lnTo>
                    <a:lnTo>
                      <a:pt x="98" y="100"/>
                    </a:lnTo>
                    <a:lnTo>
                      <a:pt x="126" y="110"/>
                    </a:lnTo>
                    <a:lnTo>
                      <a:pt x="154" y="118"/>
                    </a:lnTo>
                    <a:lnTo>
                      <a:pt x="184" y="120"/>
                    </a:lnTo>
                    <a:lnTo>
                      <a:pt x="184" y="120"/>
                    </a:lnTo>
                    <a:lnTo>
                      <a:pt x="204" y="118"/>
                    </a:lnTo>
                    <a:lnTo>
                      <a:pt x="224" y="116"/>
                    </a:lnTo>
                    <a:lnTo>
                      <a:pt x="244" y="110"/>
                    </a:lnTo>
                    <a:lnTo>
                      <a:pt x="262" y="104"/>
                    </a:lnTo>
                    <a:lnTo>
                      <a:pt x="262" y="104"/>
                    </a:lnTo>
                    <a:lnTo>
                      <a:pt x="260" y="100"/>
                    </a:lnTo>
                    <a:lnTo>
                      <a:pt x="260" y="100"/>
                    </a:lnTo>
                    <a:lnTo>
                      <a:pt x="242" y="106"/>
                    </a:lnTo>
                    <a:lnTo>
                      <a:pt x="224" y="112"/>
                    </a:lnTo>
                    <a:lnTo>
                      <a:pt x="204" y="114"/>
                    </a:lnTo>
                    <a:lnTo>
                      <a:pt x="184" y="116"/>
                    </a:lnTo>
                    <a:lnTo>
                      <a:pt x="184" y="116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-3944938" y="-2182813"/>
                <a:ext cx="136525" cy="174625"/>
              </a:xfrm>
              <a:custGeom>
                <a:avLst/>
                <a:gdLst/>
                <a:ahLst/>
                <a:cxnLst/>
                <a:rect l="l" t="t" r="r" b="b"/>
                <a:pathLst>
                  <a:path w="86" h="110" extrusionOk="0">
                    <a:moveTo>
                      <a:pt x="86" y="4"/>
                    </a:moveTo>
                    <a:lnTo>
                      <a:pt x="86" y="4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70" y="10"/>
                    </a:lnTo>
                    <a:lnTo>
                      <a:pt x="56" y="22"/>
                    </a:lnTo>
                    <a:lnTo>
                      <a:pt x="44" y="34"/>
                    </a:lnTo>
                    <a:lnTo>
                      <a:pt x="32" y="48"/>
                    </a:lnTo>
                    <a:lnTo>
                      <a:pt x="22" y="62"/>
                    </a:lnTo>
                    <a:lnTo>
                      <a:pt x="14" y="76"/>
                    </a:lnTo>
                    <a:lnTo>
                      <a:pt x="6" y="92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4" y="110"/>
                    </a:lnTo>
                    <a:lnTo>
                      <a:pt x="4" y="110"/>
                    </a:lnTo>
                    <a:lnTo>
                      <a:pt x="10" y="94"/>
                    </a:lnTo>
                    <a:lnTo>
                      <a:pt x="16" y="78"/>
                    </a:lnTo>
                    <a:lnTo>
                      <a:pt x="26" y="64"/>
                    </a:lnTo>
                    <a:lnTo>
                      <a:pt x="36" y="50"/>
                    </a:lnTo>
                    <a:lnTo>
                      <a:pt x="46" y="36"/>
                    </a:lnTo>
                    <a:lnTo>
                      <a:pt x="58" y="24"/>
                    </a:lnTo>
                    <a:lnTo>
                      <a:pt x="72" y="14"/>
                    </a:lnTo>
                    <a:lnTo>
                      <a:pt x="86" y="4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>
                <a:off x="-3808413" y="-2220913"/>
                <a:ext cx="793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50" h="26" extrusionOk="0">
                    <a:moveTo>
                      <a:pt x="50" y="6"/>
                    </a:moveTo>
                    <a:lnTo>
                      <a:pt x="50" y="6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24" y="10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26" y="14"/>
                    </a:lnTo>
                    <a:lnTo>
                      <a:pt x="50" y="6"/>
                    </a:lnTo>
                    <a:lnTo>
                      <a:pt x="50" y="6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-3960813" y="-2005013"/>
                <a:ext cx="19050" cy="150813"/>
              </a:xfrm>
              <a:custGeom>
                <a:avLst/>
                <a:gdLst/>
                <a:ahLst/>
                <a:cxnLst/>
                <a:rect l="l" t="t" r="r" b="b"/>
                <a:pathLst>
                  <a:path w="12" h="95" extrusionOk="0">
                    <a:moveTo>
                      <a:pt x="8" y="0"/>
                    </a:moveTo>
                    <a:lnTo>
                      <a:pt x="8" y="0"/>
                    </a:lnTo>
                    <a:lnTo>
                      <a:pt x="2" y="28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0" y="77"/>
                    </a:lnTo>
                    <a:lnTo>
                      <a:pt x="4" y="95"/>
                    </a:lnTo>
                    <a:lnTo>
                      <a:pt x="4" y="95"/>
                    </a:lnTo>
                    <a:lnTo>
                      <a:pt x="6" y="93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4" y="59"/>
                    </a:lnTo>
                    <a:lnTo>
                      <a:pt x="4" y="59"/>
                    </a:lnTo>
                    <a:lnTo>
                      <a:pt x="6" y="29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-3652838" y="-2230438"/>
                <a:ext cx="333375" cy="573088"/>
              </a:xfrm>
              <a:custGeom>
                <a:avLst/>
                <a:gdLst/>
                <a:ahLst/>
                <a:cxnLst/>
                <a:rect l="l" t="t" r="r" b="b"/>
                <a:pathLst>
                  <a:path w="210" h="361" extrusionOk="0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28" y="4"/>
                    </a:lnTo>
                    <a:lnTo>
                      <a:pt x="48" y="8"/>
                    </a:lnTo>
                    <a:lnTo>
                      <a:pt x="66" y="12"/>
                    </a:lnTo>
                    <a:lnTo>
                      <a:pt x="84" y="18"/>
                    </a:lnTo>
                    <a:lnTo>
                      <a:pt x="102" y="28"/>
                    </a:lnTo>
                    <a:lnTo>
                      <a:pt x="118" y="38"/>
                    </a:lnTo>
                    <a:lnTo>
                      <a:pt x="134" y="48"/>
                    </a:lnTo>
                    <a:lnTo>
                      <a:pt x="148" y="62"/>
                    </a:lnTo>
                    <a:lnTo>
                      <a:pt x="160" y="76"/>
                    </a:lnTo>
                    <a:lnTo>
                      <a:pt x="172" y="90"/>
                    </a:lnTo>
                    <a:lnTo>
                      <a:pt x="182" y="106"/>
                    </a:lnTo>
                    <a:lnTo>
                      <a:pt x="190" y="124"/>
                    </a:lnTo>
                    <a:lnTo>
                      <a:pt x="196" y="142"/>
                    </a:lnTo>
                    <a:lnTo>
                      <a:pt x="202" y="162"/>
                    </a:lnTo>
                    <a:lnTo>
                      <a:pt x="204" y="181"/>
                    </a:lnTo>
                    <a:lnTo>
                      <a:pt x="206" y="201"/>
                    </a:lnTo>
                    <a:lnTo>
                      <a:pt x="206" y="201"/>
                    </a:lnTo>
                    <a:lnTo>
                      <a:pt x="204" y="225"/>
                    </a:lnTo>
                    <a:lnTo>
                      <a:pt x="200" y="247"/>
                    </a:lnTo>
                    <a:lnTo>
                      <a:pt x="194" y="269"/>
                    </a:lnTo>
                    <a:lnTo>
                      <a:pt x="184" y="289"/>
                    </a:lnTo>
                    <a:lnTo>
                      <a:pt x="172" y="309"/>
                    </a:lnTo>
                    <a:lnTo>
                      <a:pt x="160" y="327"/>
                    </a:lnTo>
                    <a:lnTo>
                      <a:pt x="144" y="343"/>
                    </a:lnTo>
                    <a:lnTo>
                      <a:pt x="128" y="359"/>
                    </a:lnTo>
                    <a:lnTo>
                      <a:pt x="128" y="359"/>
                    </a:lnTo>
                    <a:lnTo>
                      <a:pt x="130" y="361"/>
                    </a:lnTo>
                    <a:lnTo>
                      <a:pt x="130" y="361"/>
                    </a:lnTo>
                    <a:lnTo>
                      <a:pt x="146" y="347"/>
                    </a:lnTo>
                    <a:lnTo>
                      <a:pt x="162" y="329"/>
                    </a:lnTo>
                    <a:lnTo>
                      <a:pt x="176" y="311"/>
                    </a:lnTo>
                    <a:lnTo>
                      <a:pt x="188" y="291"/>
                    </a:lnTo>
                    <a:lnTo>
                      <a:pt x="198" y="271"/>
                    </a:lnTo>
                    <a:lnTo>
                      <a:pt x="204" y="247"/>
                    </a:lnTo>
                    <a:lnTo>
                      <a:pt x="208" y="225"/>
                    </a:lnTo>
                    <a:lnTo>
                      <a:pt x="210" y="201"/>
                    </a:lnTo>
                    <a:lnTo>
                      <a:pt x="210" y="201"/>
                    </a:lnTo>
                    <a:lnTo>
                      <a:pt x="208" y="179"/>
                    </a:lnTo>
                    <a:lnTo>
                      <a:pt x="206" y="160"/>
                    </a:lnTo>
                    <a:lnTo>
                      <a:pt x="200" y="142"/>
                    </a:lnTo>
                    <a:lnTo>
                      <a:pt x="194" y="122"/>
                    </a:lnTo>
                    <a:lnTo>
                      <a:pt x="186" y="106"/>
                    </a:lnTo>
                    <a:lnTo>
                      <a:pt x="176" y="88"/>
                    </a:lnTo>
                    <a:lnTo>
                      <a:pt x="164" y="72"/>
                    </a:lnTo>
                    <a:lnTo>
                      <a:pt x="150" y="58"/>
                    </a:lnTo>
                    <a:lnTo>
                      <a:pt x="136" y="46"/>
                    </a:lnTo>
                    <a:lnTo>
                      <a:pt x="120" y="34"/>
                    </a:lnTo>
                    <a:lnTo>
                      <a:pt x="104" y="24"/>
                    </a:lnTo>
                    <a:lnTo>
                      <a:pt x="86" y="16"/>
                    </a:lnTo>
                    <a:lnTo>
                      <a:pt x="68" y="8"/>
                    </a:lnTo>
                    <a:lnTo>
                      <a:pt x="48" y="4"/>
                    </a:lnTo>
                    <a:lnTo>
                      <a:pt x="2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-3106738" y="-1314450"/>
                <a:ext cx="860425" cy="3513138"/>
              </a:xfrm>
              <a:custGeom>
                <a:avLst/>
                <a:gdLst/>
                <a:ahLst/>
                <a:cxnLst/>
                <a:rect l="l" t="t" r="r" b="b"/>
                <a:pathLst>
                  <a:path w="542" h="2213" extrusionOk="0">
                    <a:moveTo>
                      <a:pt x="542" y="2207"/>
                    </a:moveTo>
                    <a:lnTo>
                      <a:pt x="542" y="2207"/>
                    </a:lnTo>
                    <a:lnTo>
                      <a:pt x="480" y="2127"/>
                    </a:lnTo>
                    <a:lnTo>
                      <a:pt x="422" y="2043"/>
                    </a:lnTo>
                    <a:lnTo>
                      <a:pt x="368" y="1959"/>
                    </a:lnTo>
                    <a:lnTo>
                      <a:pt x="318" y="1871"/>
                    </a:lnTo>
                    <a:lnTo>
                      <a:pt x="270" y="1781"/>
                    </a:lnTo>
                    <a:lnTo>
                      <a:pt x="226" y="1690"/>
                    </a:lnTo>
                    <a:lnTo>
                      <a:pt x="186" y="1596"/>
                    </a:lnTo>
                    <a:lnTo>
                      <a:pt x="150" y="1500"/>
                    </a:lnTo>
                    <a:lnTo>
                      <a:pt x="116" y="1402"/>
                    </a:lnTo>
                    <a:lnTo>
                      <a:pt x="88" y="1302"/>
                    </a:lnTo>
                    <a:lnTo>
                      <a:pt x="64" y="1200"/>
                    </a:lnTo>
                    <a:lnTo>
                      <a:pt x="44" y="1098"/>
                    </a:lnTo>
                    <a:lnTo>
                      <a:pt x="28" y="994"/>
                    </a:lnTo>
                    <a:lnTo>
                      <a:pt x="16" y="888"/>
                    </a:lnTo>
                    <a:lnTo>
                      <a:pt x="10" y="780"/>
                    </a:lnTo>
                    <a:lnTo>
                      <a:pt x="8" y="672"/>
                    </a:lnTo>
                    <a:lnTo>
                      <a:pt x="8" y="672"/>
                    </a:lnTo>
                    <a:lnTo>
                      <a:pt x="8" y="586"/>
                    </a:lnTo>
                    <a:lnTo>
                      <a:pt x="14" y="500"/>
                    </a:lnTo>
                    <a:lnTo>
                      <a:pt x="20" y="416"/>
                    </a:lnTo>
                    <a:lnTo>
                      <a:pt x="30" y="330"/>
                    </a:lnTo>
                    <a:lnTo>
                      <a:pt x="44" y="246"/>
                    </a:lnTo>
                    <a:lnTo>
                      <a:pt x="58" y="164"/>
                    </a:lnTo>
                    <a:lnTo>
                      <a:pt x="78" y="82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70" y="82"/>
                    </a:lnTo>
                    <a:lnTo>
                      <a:pt x="52" y="164"/>
                    </a:lnTo>
                    <a:lnTo>
                      <a:pt x="36" y="246"/>
                    </a:lnTo>
                    <a:lnTo>
                      <a:pt x="22" y="330"/>
                    </a:lnTo>
                    <a:lnTo>
                      <a:pt x="12" y="416"/>
                    </a:lnTo>
                    <a:lnTo>
                      <a:pt x="6" y="500"/>
                    </a:lnTo>
                    <a:lnTo>
                      <a:pt x="0" y="586"/>
                    </a:lnTo>
                    <a:lnTo>
                      <a:pt x="0" y="672"/>
                    </a:lnTo>
                    <a:lnTo>
                      <a:pt x="0" y="672"/>
                    </a:lnTo>
                    <a:lnTo>
                      <a:pt x="2" y="778"/>
                    </a:lnTo>
                    <a:lnTo>
                      <a:pt x="8" y="884"/>
                    </a:lnTo>
                    <a:lnTo>
                      <a:pt x="20" y="988"/>
                    </a:lnTo>
                    <a:lnTo>
                      <a:pt x="34" y="1090"/>
                    </a:lnTo>
                    <a:lnTo>
                      <a:pt x="54" y="1194"/>
                    </a:lnTo>
                    <a:lnTo>
                      <a:pt x="78" y="1294"/>
                    </a:lnTo>
                    <a:lnTo>
                      <a:pt x="106" y="1394"/>
                    </a:lnTo>
                    <a:lnTo>
                      <a:pt x="138" y="1492"/>
                    </a:lnTo>
                    <a:lnTo>
                      <a:pt x="172" y="1588"/>
                    </a:lnTo>
                    <a:lnTo>
                      <a:pt x="212" y="1684"/>
                    </a:lnTo>
                    <a:lnTo>
                      <a:pt x="256" y="1777"/>
                    </a:lnTo>
                    <a:lnTo>
                      <a:pt x="304" y="1867"/>
                    </a:lnTo>
                    <a:lnTo>
                      <a:pt x="356" y="1957"/>
                    </a:lnTo>
                    <a:lnTo>
                      <a:pt x="412" y="2045"/>
                    </a:lnTo>
                    <a:lnTo>
                      <a:pt x="472" y="2131"/>
                    </a:lnTo>
                    <a:lnTo>
                      <a:pt x="534" y="2213"/>
                    </a:lnTo>
                    <a:lnTo>
                      <a:pt x="534" y="2213"/>
                    </a:lnTo>
                    <a:lnTo>
                      <a:pt x="542" y="2207"/>
                    </a:lnTo>
                    <a:lnTo>
                      <a:pt x="542" y="2207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-3008313" y="1646238"/>
                <a:ext cx="1281113" cy="1533525"/>
              </a:xfrm>
              <a:custGeom>
                <a:avLst/>
                <a:gdLst/>
                <a:ahLst/>
                <a:cxnLst/>
                <a:rect l="l" t="t" r="r" b="b"/>
                <a:pathLst>
                  <a:path w="807" h="966" extrusionOk="0">
                    <a:moveTo>
                      <a:pt x="8" y="0"/>
                    </a:moveTo>
                    <a:lnTo>
                      <a:pt x="8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36" y="74"/>
                    </a:lnTo>
                    <a:lnTo>
                      <a:pt x="74" y="144"/>
                    </a:lnTo>
                    <a:lnTo>
                      <a:pt x="114" y="212"/>
                    </a:lnTo>
                    <a:lnTo>
                      <a:pt x="156" y="278"/>
                    </a:lnTo>
                    <a:lnTo>
                      <a:pt x="200" y="344"/>
                    </a:lnTo>
                    <a:lnTo>
                      <a:pt x="246" y="408"/>
                    </a:lnTo>
                    <a:lnTo>
                      <a:pt x="294" y="470"/>
                    </a:lnTo>
                    <a:lnTo>
                      <a:pt x="344" y="532"/>
                    </a:lnTo>
                    <a:lnTo>
                      <a:pt x="394" y="592"/>
                    </a:lnTo>
                    <a:lnTo>
                      <a:pt x="448" y="650"/>
                    </a:lnTo>
                    <a:lnTo>
                      <a:pt x="502" y="706"/>
                    </a:lnTo>
                    <a:lnTo>
                      <a:pt x="558" y="762"/>
                    </a:lnTo>
                    <a:lnTo>
                      <a:pt x="616" y="816"/>
                    </a:lnTo>
                    <a:lnTo>
                      <a:pt x="675" y="868"/>
                    </a:lnTo>
                    <a:lnTo>
                      <a:pt x="735" y="918"/>
                    </a:lnTo>
                    <a:lnTo>
                      <a:pt x="797" y="966"/>
                    </a:lnTo>
                    <a:lnTo>
                      <a:pt x="807" y="966"/>
                    </a:lnTo>
                    <a:lnTo>
                      <a:pt x="807" y="966"/>
                    </a:lnTo>
                    <a:lnTo>
                      <a:pt x="745" y="918"/>
                    </a:lnTo>
                    <a:lnTo>
                      <a:pt x="685" y="870"/>
                    </a:lnTo>
                    <a:lnTo>
                      <a:pt x="625" y="818"/>
                    </a:lnTo>
                    <a:lnTo>
                      <a:pt x="570" y="766"/>
                    </a:lnTo>
                    <a:lnTo>
                      <a:pt x="514" y="710"/>
                    </a:lnTo>
                    <a:lnTo>
                      <a:pt x="460" y="654"/>
                    </a:lnTo>
                    <a:lnTo>
                      <a:pt x="406" y="596"/>
                    </a:lnTo>
                    <a:lnTo>
                      <a:pt x="356" y="536"/>
                    </a:lnTo>
                    <a:lnTo>
                      <a:pt x="306" y="474"/>
                    </a:lnTo>
                    <a:lnTo>
                      <a:pt x="258" y="412"/>
                    </a:lnTo>
                    <a:lnTo>
                      <a:pt x="212" y="346"/>
                    </a:lnTo>
                    <a:lnTo>
                      <a:pt x="166" y="280"/>
                    </a:lnTo>
                    <a:lnTo>
                      <a:pt x="124" y="212"/>
                    </a:lnTo>
                    <a:lnTo>
                      <a:pt x="84" y="142"/>
                    </a:lnTo>
                    <a:lnTo>
                      <a:pt x="44" y="72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-3268663" y="1063625"/>
                <a:ext cx="114300" cy="23177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46" extrusionOk="0">
                    <a:moveTo>
                      <a:pt x="52" y="18"/>
                    </a:moveTo>
                    <a:lnTo>
                      <a:pt x="52" y="18"/>
                    </a:lnTo>
                    <a:lnTo>
                      <a:pt x="46" y="10"/>
                    </a:lnTo>
                    <a:lnTo>
                      <a:pt x="38" y="4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0" y="8"/>
                    </a:lnTo>
                    <a:lnTo>
                      <a:pt x="4" y="16"/>
                    </a:lnTo>
                    <a:lnTo>
                      <a:pt x="0" y="26"/>
                    </a:lnTo>
                    <a:lnTo>
                      <a:pt x="2" y="36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4" y="50"/>
                    </a:lnTo>
                    <a:lnTo>
                      <a:pt x="22" y="52"/>
                    </a:lnTo>
                    <a:lnTo>
                      <a:pt x="32" y="54"/>
                    </a:lnTo>
                    <a:lnTo>
                      <a:pt x="32" y="54"/>
                    </a:lnTo>
                    <a:lnTo>
                      <a:pt x="66" y="146"/>
                    </a:lnTo>
                    <a:lnTo>
                      <a:pt x="66" y="146"/>
                    </a:lnTo>
                    <a:lnTo>
                      <a:pt x="72" y="144"/>
                    </a:lnTo>
                    <a:lnTo>
                      <a:pt x="72" y="144"/>
                    </a:lnTo>
                    <a:lnTo>
                      <a:pt x="40" y="50"/>
                    </a:lnTo>
                    <a:lnTo>
                      <a:pt x="40" y="50"/>
                    </a:lnTo>
                    <a:lnTo>
                      <a:pt x="46" y="44"/>
                    </a:lnTo>
                    <a:lnTo>
                      <a:pt x="52" y="36"/>
                    </a:lnTo>
                    <a:lnTo>
                      <a:pt x="54" y="28"/>
                    </a:lnTo>
                    <a:lnTo>
                      <a:pt x="52" y="18"/>
                    </a:lnTo>
                    <a:lnTo>
                      <a:pt x="52" y="18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-2185988" y="2278063"/>
                <a:ext cx="1093788" cy="901700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68" extrusionOk="0">
                    <a:moveTo>
                      <a:pt x="6" y="0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72" y="88"/>
                    </a:lnTo>
                    <a:lnTo>
                      <a:pt x="109" y="128"/>
                    </a:lnTo>
                    <a:lnTo>
                      <a:pt x="147" y="168"/>
                    </a:lnTo>
                    <a:lnTo>
                      <a:pt x="147" y="168"/>
                    </a:lnTo>
                    <a:lnTo>
                      <a:pt x="207" y="226"/>
                    </a:lnTo>
                    <a:lnTo>
                      <a:pt x="269" y="282"/>
                    </a:lnTo>
                    <a:lnTo>
                      <a:pt x="333" y="336"/>
                    </a:lnTo>
                    <a:lnTo>
                      <a:pt x="397" y="386"/>
                    </a:lnTo>
                    <a:lnTo>
                      <a:pt x="463" y="436"/>
                    </a:lnTo>
                    <a:lnTo>
                      <a:pt x="531" y="482"/>
                    </a:lnTo>
                    <a:lnTo>
                      <a:pt x="599" y="526"/>
                    </a:lnTo>
                    <a:lnTo>
                      <a:pt x="669" y="568"/>
                    </a:lnTo>
                    <a:lnTo>
                      <a:pt x="689" y="568"/>
                    </a:lnTo>
                    <a:lnTo>
                      <a:pt x="689" y="568"/>
                    </a:lnTo>
                    <a:lnTo>
                      <a:pt x="641" y="540"/>
                    </a:lnTo>
                    <a:lnTo>
                      <a:pt x="593" y="512"/>
                    </a:lnTo>
                    <a:lnTo>
                      <a:pt x="545" y="480"/>
                    </a:lnTo>
                    <a:lnTo>
                      <a:pt x="499" y="450"/>
                    </a:lnTo>
                    <a:lnTo>
                      <a:pt x="453" y="418"/>
                    </a:lnTo>
                    <a:lnTo>
                      <a:pt x="409" y="384"/>
                    </a:lnTo>
                    <a:lnTo>
                      <a:pt x="365" y="350"/>
                    </a:lnTo>
                    <a:lnTo>
                      <a:pt x="321" y="314"/>
                    </a:lnTo>
                    <a:lnTo>
                      <a:pt x="279" y="278"/>
                    </a:lnTo>
                    <a:lnTo>
                      <a:pt x="237" y="242"/>
                    </a:lnTo>
                    <a:lnTo>
                      <a:pt x="197" y="204"/>
                    </a:lnTo>
                    <a:lnTo>
                      <a:pt x="157" y="164"/>
                    </a:lnTo>
                    <a:lnTo>
                      <a:pt x="117" y="124"/>
                    </a:lnTo>
                    <a:lnTo>
                      <a:pt x="80" y="84"/>
                    </a:lnTo>
                    <a:lnTo>
                      <a:pt x="44" y="4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-3135313" y="1365250"/>
                <a:ext cx="60325" cy="115888"/>
              </a:xfrm>
              <a:custGeom>
                <a:avLst/>
                <a:gdLst/>
                <a:ahLst/>
                <a:cxnLst/>
                <a:rect l="l" t="t" r="r" b="b"/>
                <a:pathLst>
                  <a:path w="38" h="73" extrusionOk="0">
                    <a:moveTo>
                      <a:pt x="8" y="0"/>
                    </a:moveTo>
                    <a:lnTo>
                      <a:pt x="8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30" y="73"/>
                    </a:lnTo>
                    <a:lnTo>
                      <a:pt x="30" y="73"/>
                    </a:lnTo>
                    <a:lnTo>
                      <a:pt x="38" y="71"/>
                    </a:lnTo>
                    <a:lnTo>
                      <a:pt x="38" y="71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-2960688" y="-3459163"/>
                <a:ext cx="1516063" cy="2138363"/>
              </a:xfrm>
              <a:custGeom>
                <a:avLst/>
                <a:gdLst/>
                <a:ahLst/>
                <a:cxnLst/>
                <a:rect l="l" t="t" r="r" b="b"/>
                <a:pathLst>
                  <a:path w="955" h="1347" extrusionOk="0">
                    <a:moveTo>
                      <a:pt x="180" y="892"/>
                    </a:moveTo>
                    <a:lnTo>
                      <a:pt x="180" y="892"/>
                    </a:lnTo>
                    <a:lnTo>
                      <a:pt x="152" y="947"/>
                    </a:lnTo>
                    <a:lnTo>
                      <a:pt x="126" y="1003"/>
                    </a:lnTo>
                    <a:lnTo>
                      <a:pt x="102" y="1059"/>
                    </a:lnTo>
                    <a:lnTo>
                      <a:pt x="78" y="1115"/>
                    </a:lnTo>
                    <a:lnTo>
                      <a:pt x="56" y="1173"/>
                    </a:lnTo>
                    <a:lnTo>
                      <a:pt x="36" y="1231"/>
                    </a:lnTo>
                    <a:lnTo>
                      <a:pt x="18" y="1289"/>
                    </a:lnTo>
                    <a:lnTo>
                      <a:pt x="0" y="1347"/>
                    </a:lnTo>
                    <a:lnTo>
                      <a:pt x="0" y="1347"/>
                    </a:lnTo>
                    <a:lnTo>
                      <a:pt x="8" y="1347"/>
                    </a:lnTo>
                    <a:lnTo>
                      <a:pt x="8" y="1347"/>
                    </a:lnTo>
                    <a:lnTo>
                      <a:pt x="36" y="1253"/>
                    </a:lnTo>
                    <a:lnTo>
                      <a:pt x="70" y="1157"/>
                    </a:lnTo>
                    <a:lnTo>
                      <a:pt x="106" y="1065"/>
                    </a:lnTo>
                    <a:lnTo>
                      <a:pt x="146" y="973"/>
                    </a:lnTo>
                    <a:lnTo>
                      <a:pt x="190" y="886"/>
                    </a:lnTo>
                    <a:lnTo>
                      <a:pt x="238" y="798"/>
                    </a:lnTo>
                    <a:lnTo>
                      <a:pt x="288" y="712"/>
                    </a:lnTo>
                    <a:lnTo>
                      <a:pt x="344" y="628"/>
                    </a:lnTo>
                    <a:lnTo>
                      <a:pt x="402" y="548"/>
                    </a:lnTo>
                    <a:lnTo>
                      <a:pt x="462" y="468"/>
                    </a:lnTo>
                    <a:lnTo>
                      <a:pt x="528" y="390"/>
                    </a:lnTo>
                    <a:lnTo>
                      <a:pt x="595" y="316"/>
                    </a:lnTo>
                    <a:lnTo>
                      <a:pt x="667" y="244"/>
                    </a:lnTo>
                    <a:lnTo>
                      <a:pt x="741" y="176"/>
                    </a:lnTo>
                    <a:lnTo>
                      <a:pt x="819" y="108"/>
                    </a:lnTo>
                    <a:lnTo>
                      <a:pt x="901" y="44"/>
                    </a:lnTo>
                    <a:lnTo>
                      <a:pt x="923" y="74"/>
                    </a:lnTo>
                    <a:lnTo>
                      <a:pt x="955" y="0"/>
                    </a:lnTo>
                    <a:lnTo>
                      <a:pt x="875" y="10"/>
                    </a:lnTo>
                    <a:lnTo>
                      <a:pt x="897" y="38"/>
                    </a:lnTo>
                    <a:lnTo>
                      <a:pt x="897" y="38"/>
                    </a:lnTo>
                    <a:lnTo>
                      <a:pt x="841" y="82"/>
                    </a:lnTo>
                    <a:lnTo>
                      <a:pt x="787" y="126"/>
                    </a:lnTo>
                    <a:lnTo>
                      <a:pt x="733" y="172"/>
                    </a:lnTo>
                    <a:lnTo>
                      <a:pt x="681" y="220"/>
                    </a:lnTo>
                    <a:lnTo>
                      <a:pt x="631" y="270"/>
                    </a:lnTo>
                    <a:lnTo>
                      <a:pt x="584" y="320"/>
                    </a:lnTo>
                    <a:lnTo>
                      <a:pt x="536" y="372"/>
                    </a:lnTo>
                    <a:lnTo>
                      <a:pt x="490" y="424"/>
                    </a:lnTo>
                    <a:lnTo>
                      <a:pt x="446" y="480"/>
                    </a:lnTo>
                    <a:lnTo>
                      <a:pt x="402" y="536"/>
                    </a:lnTo>
                    <a:lnTo>
                      <a:pt x="362" y="592"/>
                    </a:lnTo>
                    <a:lnTo>
                      <a:pt x="322" y="650"/>
                    </a:lnTo>
                    <a:lnTo>
                      <a:pt x="284" y="708"/>
                    </a:lnTo>
                    <a:lnTo>
                      <a:pt x="248" y="768"/>
                    </a:lnTo>
                    <a:lnTo>
                      <a:pt x="212" y="830"/>
                    </a:lnTo>
                    <a:lnTo>
                      <a:pt x="180" y="892"/>
                    </a:lnTo>
                    <a:lnTo>
                      <a:pt x="180" y="89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7" name="Google Shape;207;p4"/>
            <p:cNvSpPr/>
            <p:nvPr/>
          </p:nvSpPr>
          <p:spPr>
            <a:xfrm>
              <a:off x="-2747963" y="-247650"/>
              <a:ext cx="2722563" cy="3427413"/>
            </a:xfrm>
            <a:custGeom>
              <a:avLst/>
              <a:gdLst/>
              <a:ahLst/>
              <a:cxnLst/>
              <a:rect l="l" t="t" r="r" b="b"/>
              <a:pathLst>
                <a:path w="1715" h="2159" extrusionOk="0">
                  <a:moveTo>
                    <a:pt x="1663" y="2147"/>
                  </a:moveTo>
                  <a:lnTo>
                    <a:pt x="1663" y="2147"/>
                  </a:lnTo>
                  <a:lnTo>
                    <a:pt x="1611" y="2131"/>
                  </a:lnTo>
                  <a:lnTo>
                    <a:pt x="1611" y="2131"/>
                  </a:lnTo>
                  <a:lnTo>
                    <a:pt x="1613" y="2121"/>
                  </a:lnTo>
                  <a:lnTo>
                    <a:pt x="1615" y="2111"/>
                  </a:lnTo>
                  <a:lnTo>
                    <a:pt x="1615" y="2111"/>
                  </a:lnTo>
                  <a:lnTo>
                    <a:pt x="1613" y="2097"/>
                  </a:lnTo>
                  <a:lnTo>
                    <a:pt x="1609" y="2083"/>
                  </a:lnTo>
                  <a:lnTo>
                    <a:pt x="1601" y="2069"/>
                  </a:lnTo>
                  <a:lnTo>
                    <a:pt x="1593" y="2059"/>
                  </a:lnTo>
                  <a:lnTo>
                    <a:pt x="1581" y="2049"/>
                  </a:lnTo>
                  <a:lnTo>
                    <a:pt x="1569" y="2043"/>
                  </a:lnTo>
                  <a:lnTo>
                    <a:pt x="1555" y="2039"/>
                  </a:lnTo>
                  <a:lnTo>
                    <a:pt x="1539" y="2037"/>
                  </a:lnTo>
                  <a:lnTo>
                    <a:pt x="1539" y="2037"/>
                  </a:lnTo>
                  <a:lnTo>
                    <a:pt x="1529" y="2037"/>
                  </a:lnTo>
                  <a:lnTo>
                    <a:pt x="1517" y="2041"/>
                  </a:lnTo>
                  <a:lnTo>
                    <a:pt x="1507" y="2045"/>
                  </a:lnTo>
                  <a:lnTo>
                    <a:pt x="1497" y="2049"/>
                  </a:lnTo>
                  <a:lnTo>
                    <a:pt x="1489" y="2057"/>
                  </a:lnTo>
                  <a:lnTo>
                    <a:pt x="1481" y="2065"/>
                  </a:lnTo>
                  <a:lnTo>
                    <a:pt x="1475" y="2073"/>
                  </a:lnTo>
                  <a:lnTo>
                    <a:pt x="1471" y="2083"/>
                  </a:lnTo>
                  <a:lnTo>
                    <a:pt x="1471" y="2083"/>
                  </a:lnTo>
                  <a:lnTo>
                    <a:pt x="1399" y="2055"/>
                  </a:lnTo>
                  <a:lnTo>
                    <a:pt x="1329" y="2023"/>
                  </a:lnTo>
                  <a:lnTo>
                    <a:pt x="1259" y="1991"/>
                  </a:lnTo>
                  <a:lnTo>
                    <a:pt x="1191" y="1955"/>
                  </a:lnTo>
                  <a:lnTo>
                    <a:pt x="1125" y="1917"/>
                  </a:lnTo>
                  <a:lnTo>
                    <a:pt x="1059" y="1879"/>
                  </a:lnTo>
                  <a:lnTo>
                    <a:pt x="997" y="1837"/>
                  </a:lnTo>
                  <a:lnTo>
                    <a:pt x="935" y="1793"/>
                  </a:lnTo>
                  <a:lnTo>
                    <a:pt x="875" y="1747"/>
                  </a:lnTo>
                  <a:lnTo>
                    <a:pt x="817" y="1699"/>
                  </a:lnTo>
                  <a:lnTo>
                    <a:pt x="761" y="1649"/>
                  </a:lnTo>
                  <a:lnTo>
                    <a:pt x="705" y="1599"/>
                  </a:lnTo>
                  <a:lnTo>
                    <a:pt x="653" y="1545"/>
                  </a:lnTo>
                  <a:lnTo>
                    <a:pt x="601" y="1489"/>
                  </a:lnTo>
                  <a:lnTo>
                    <a:pt x="553" y="1433"/>
                  </a:lnTo>
                  <a:lnTo>
                    <a:pt x="505" y="1375"/>
                  </a:lnTo>
                  <a:lnTo>
                    <a:pt x="459" y="1315"/>
                  </a:lnTo>
                  <a:lnTo>
                    <a:pt x="418" y="1253"/>
                  </a:lnTo>
                  <a:lnTo>
                    <a:pt x="376" y="1191"/>
                  </a:lnTo>
                  <a:lnTo>
                    <a:pt x="338" y="1127"/>
                  </a:lnTo>
                  <a:lnTo>
                    <a:pt x="300" y="1062"/>
                  </a:lnTo>
                  <a:lnTo>
                    <a:pt x="266" y="994"/>
                  </a:lnTo>
                  <a:lnTo>
                    <a:pt x="234" y="926"/>
                  </a:lnTo>
                  <a:lnTo>
                    <a:pt x="204" y="856"/>
                  </a:lnTo>
                  <a:lnTo>
                    <a:pt x="176" y="786"/>
                  </a:lnTo>
                  <a:lnTo>
                    <a:pt x="150" y="714"/>
                  </a:lnTo>
                  <a:lnTo>
                    <a:pt x="126" y="642"/>
                  </a:lnTo>
                  <a:lnTo>
                    <a:pt x="106" y="566"/>
                  </a:lnTo>
                  <a:lnTo>
                    <a:pt x="88" y="492"/>
                  </a:lnTo>
                  <a:lnTo>
                    <a:pt x="72" y="416"/>
                  </a:lnTo>
                  <a:lnTo>
                    <a:pt x="60" y="338"/>
                  </a:lnTo>
                  <a:lnTo>
                    <a:pt x="48" y="260"/>
                  </a:lnTo>
                  <a:lnTo>
                    <a:pt x="48" y="260"/>
                  </a:lnTo>
                  <a:lnTo>
                    <a:pt x="40" y="160"/>
                  </a:lnTo>
                  <a:lnTo>
                    <a:pt x="34" y="58"/>
                  </a:lnTo>
                  <a:lnTo>
                    <a:pt x="34" y="58"/>
                  </a:lnTo>
                  <a:lnTo>
                    <a:pt x="44" y="56"/>
                  </a:lnTo>
                  <a:lnTo>
                    <a:pt x="52" y="48"/>
                  </a:lnTo>
                  <a:lnTo>
                    <a:pt x="58" y="40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58" y="22"/>
                  </a:lnTo>
                  <a:lnTo>
                    <a:pt x="56" y="18"/>
                  </a:lnTo>
                  <a:lnTo>
                    <a:pt x="50" y="8"/>
                  </a:lnTo>
                  <a:lnTo>
                    <a:pt x="40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2"/>
                  </a:lnTo>
                  <a:lnTo>
                    <a:pt x="18" y="4"/>
                  </a:lnTo>
                  <a:lnTo>
                    <a:pt x="8" y="10"/>
                  </a:lnTo>
                  <a:lnTo>
                    <a:pt x="2" y="20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4" y="40"/>
                  </a:lnTo>
                  <a:lnTo>
                    <a:pt x="8" y="50"/>
                  </a:lnTo>
                  <a:lnTo>
                    <a:pt x="16" y="56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30" y="160"/>
                  </a:lnTo>
                  <a:lnTo>
                    <a:pt x="34" y="212"/>
                  </a:lnTo>
                  <a:lnTo>
                    <a:pt x="40" y="262"/>
                  </a:lnTo>
                  <a:lnTo>
                    <a:pt x="40" y="262"/>
                  </a:lnTo>
                  <a:lnTo>
                    <a:pt x="52" y="344"/>
                  </a:lnTo>
                  <a:lnTo>
                    <a:pt x="66" y="426"/>
                  </a:lnTo>
                  <a:lnTo>
                    <a:pt x="82" y="508"/>
                  </a:lnTo>
                  <a:lnTo>
                    <a:pt x="104" y="588"/>
                  </a:lnTo>
                  <a:lnTo>
                    <a:pt x="126" y="668"/>
                  </a:lnTo>
                  <a:lnTo>
                    <a:pt x="152" y="746"/>
                  </a:lnTo>
                  <a:lnTo>
                    <a:pt x="182" y="824"/>
                  </a:lnTo>
                  <a:lnTo>
                    <a:pt x="214" y="900"/>
                  </a:lnTo>
                  <a:lnTo>
                    <a:pt x="248" y="976"/>
                  </a:lnTo>
                  <a:lnTo>
                    <a:pt x="286" y="1050"/>
                  </a:lnTo>
                  <a:lnTo>
                    <a:pt x="326" y="1121"/>
                  </a:lnTo>
                  <a:lnTo>
                    <a:pt x="368" y="1191"/>
                  </a:lnTo>
                  <a:lnTo>
                    <a:pt x="414" y="1261"/>
                  </a:lnTo>
                  <a:lnTo>
                    <a:pt x="461" y="1329"/>
                  </a:lnTo>
                  <a:lnTo>
                    <a:pt x="513" y="1395"/>
                  </a:lnTo>
                  <a:lnTo>
                    <a:pt x="567" y="1459"/>
                  </a:lnTo>
                  <a:lnTo>
                    <a:pt x="567" y="1459"/>
                  </a:lnTo>
                  <a:lnTo>
                    <a:pt x="613" y="1513"/>
                  </a:lnTo>
                  <a:lnTo>
                    <a:pt x="661" y="1563"/>
                  </a:lnTo>
                  <a:lnTo>
                    <a:pt x="711" y="1613"/>
                  </a:lnTo>
                  <a:lnTo>
                    <a:pt x="763" y="1659"/>
                  </a:lnTo>
                  <a:lnTo>
                    <a:pt x="815" y="1705"/>
                  </a:lnTo>
                  <a:lnTo>
                    <a:pt x="869" y="1751"/>
                  </a:lnTo>
                  <a:lnTo>
                    <a:pt x="923" y="1793"/>
                  </a:lnTo>
                  <a:lnTo>
                    <a:pt x="979" y="1833"/>
                  </a:lnTo>
                  <a:lnTo>
                    <a:pt x="1037" y="1871"/>
                  </a:lnTo>
                  <a:lnTo>
                    <a:pt x="1095" y="1909"/>
                  </a:lnTo>
                  <a:lnTo>
                    <a:pt x="1155" y="1945"/>
                  </a:lnTo>
                  <a:lnTo>
                    <a:pt x="1215" y="1977"/>
                  </a:lnTo>
                  <a:lnTo>
                    <a:pt x="1277" y="2009"/>
                  </a:lnTo>
                  <a:lnTo>
                    <a:pt x="1339" y="2039"/>
                  </a:lnTo>
                  <a:lnTo>
                    <a:pt x="1403" y="2065"/>
                  </a:lnTo>
                  <a:lnTo>
                    <a:pt x="1469" y="2091"/>
                  </a:lnTo>
                  <a:lnTo>
                    <a:pt x="1469" y="2091"/>
                  </a:lnTo>
                  <a:lnTo>
                    <a:pt x="1467" y="2101"/>
                  </a:lnTo>
                  <a:lnTo>
                    <a:pt x="1465" y="2111"/>
                  </a:lnTo>
                  <a:lnTo>
                    <a:pt x="1465" y="2111"/>
                  </a:lnTo>
                  <a:lnTo>
                    <a:pt x="1467" y="2125"/>
                  </a:lnTo>
                  <a:lnTo>
                    <a:pt x="1471" y="2137"/>
                  </a:lnTo>
                  <a:lnTo>
                    <a:pt x="1475" y="2149"/>
                  </a:lnTo>
                  <a:lnTo>
                    <a:pt x="1483" y="2159"/>
                  </a:lnTo>
                  <a:lnTo>
                    <a:pt x="1491" y="2159"/>
                  </a:lnTo>
                  <a:lnTo>
                    <a:pt x="1491" y="2159"/>
                  </a:lnTo>
                  <a:lnTo>
                    <a:pt x="1483" y="2149"/>
                  </a:lnTo>
                  <a:lnTo>
                    <a:pt x="1475" y="2137"/>
                  </a:lnTo>
                  <a:lnTo>
                    <a:pt x="1473" y="2125"/>
                  </a:lnTo>
                  <a:lnTo>
                    <a:pt x="1471" y="2111"/>
                  </a:lnTo>
                  <a:lnTo>
                    <a:pt x="1471" y="2111"/>
                  </a:lnTo>
                  <a:lnTo>
                    <a:pt x="1471" y="2103"/>
                  </a:lnTo>
                  <a:lnTo>
                    <a:pt x="1473" y="2093"/>
                  </a:lnTo>
                  <a:lnTo>
                    <a:pt x="1473" y="2093"/>
                  </a:lnTo>
                  <a:lnTo>
                    <a:pt x="1539" y="2117"/>
                  </a:lnTo>
                  <a:lnTo>
                    <a:pt x="1605" y="2137"/>
                  </a:lnTo>
                  <a:lnTo>
                    <a:pt x="1605" y="2137"/>
                  </a:lnTo>
                  <a:lnTo>
                    <a:pt x="1597" y="2149"/>
                  </a:lnTo>
                  <a:lnTo>
                    <a:pt x="1589" y="2159"/>
                  </a:lnTo>
                  <a:lnTo>
                    <a:pt x="1597" y="2159"/>
                  </a:lnTo>
                  <a:lnTo>
                    <a:pt x="1597" y="2159"/>
                  </a:lnTo>
                  <a:lnTo>
                    <a:pt x="1603" y="2149"/>
                  </a:lnTo>
                  <a:lnTo>
                    <a:pt x="1609" y="2139"/>
                  </a:lnTo>
                  <a:lnTo>
                    <a:pt x="1609" y="2139"/>
                  </a:lnTo>
                  <a:lnTo>
                    <a:pt x="1661" y="2155"/>
                  </a:lnTo>
                  <a:lnTo>
                    <a:pt x="1661" y="2155"/>
                  </a:lnTo>
                  <a:lnTo>
                    <a:pt x="1679" y="2159"/>
                  </a:lnTo>
                  <a:lnTo>
                    <a:pt x="1715" y="2159"/>
                  </a:lnTo>
                  <a:lnTo>
                    <a:pt x="1715" y="2159"/>
                  </a:lnTo>
                  <a:lnTo>
                    <a:pt x="1663" y="2147"/>
                  </a:lnTo>
                  <a:lnTo>
                    <a:pt x="1663" y="2147"/>
                  </a:lnTo>
                  <a:close/>
                  <a:moveTo>
                    <a:pt x="1607" y="2129"/>
                  </a:moveTo>
                  <a:lnTo>
                    <a:pt x="1607" y="2129"/>
                  </a:lnTo>
                  <a:lnTo>
                    <a:pt x="1541" y="2109"/>
                  </a:lnTo>
                  <a:lnTo>
                    <a:pt x="1475" y="2085"/>
                  </a:lnTo>
                  <a:lnTo>
                    <a:pt x="1475" y="2085"/>
                  </a:lnTo>
                  <a:lnTo>
                    <a:pt x="1481" y="2075"/>
                  </a:lnTo>
                  <a:lnTo>
                    <a:pt x="1487" y="2067"/>
                  </a:lnTo>
                  <a:lnTo>
                    <a:pt x="1493" y="2061"/>
                  </a:lnTo>
                  <a:lnTo>
                    <a:pt x="1501" y="2055"/>
                  </a:lnTo>
                  <a:lnTo>
                    <a:pt x="1509" y="2049"/>
                  </a:lnTo>
                  <a:lnTo>
                    <a:pt x="1519" y="2045"/>
                  </a:lnTo>
                  <a:lnTo>
                    <a:pt x="1529" y="2043"/>
                  </a:lnTo>
                  <a:lnTo>
                    <a:pt x="1539" y="2041"/>
                  </a:lnTo>
                  <a:lnTo>
                    <a:pt x="1539" y="2041"/>
                  </a:lnTo>
                  <a:lnTo>
                    <a:pt x="1553" y="2043"/>
                  </a:lnTo>
                  <a:lnTo>
                    <a:pt x="1567" y="2047"/>
                  </a:lnTo>
                  <a:lnTo>
                    <a:pt x="1579" y="2053"/>
                  </a:lnTo>
                  <a:lnTo>
                    <a:pt x="1589" y="2063"/>
                  </a:lnTo>
                  <a:lnTo>
                    <a:pt x="1597" y="2073"/>
                  </a:lnTo>
                  <a:lnTo>
                    <a:pt x="1603" y="2085"/>
                  </a:lnTo>
                  <a:lnTo>
                    <a:pt x="1607" y="2097"/>
                  </a:lnTo>
                  <a:lnTo>
                    <a:pt x="1609" y="2111"/>
                  </a:lnTo>
                  <a:lnTo>
                    <a:pt x="1609" y="2111"/>
                  </a:lnTo>
                  <a:lnTo>
                    <a:pt x="1609" y="2121"/>
                  </a:lnTo>
                  <a:lnTo>
                    <a:pt x="1607" y="2129"/>
                  </a:lnTo>
                  <a:lnTo>
                    <a:pt x="1607" y="21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8" name="Google Shape;208;p4"/>
            <p:cNvGrpSpPr/>
            <p:nvPr/>
          </p:nvGrpSpPr>
          <p:grpSpPr>
            <a:xfrm>
              <a:off x="-4014788" y="-3675063"/>
              <a:ext cx="2982913" cy="6854826"/>
              <a:chOff x="-4014788" y="-3675063"/>
              <a:chExt cx="2982913" cy="6854826"/>
            </a:xfrm>
          </p:grpSpPr>
          <p:sp>
            <p:nvSpPr>
              <p:cNvPr id="209" name="Google Shape;209;p4"/>
              <p:cNvSpPr/>
              <p:nvPr/>
            </p:nvSpPr>
            <p:spPr>
              <a:xfrm>
                <a:off x="-3138488" y="1471613"/>
                <a:ext cx="187325" cy="18732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8" y="0"/>
                    </a:moveTo>
                    <a:lnTo>
                      <a:pt x="58" y="0"/>
                    </a:lnTo>
                    <a:lnTo>
                      <a:pt x="48" y="0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18" y="16"/>
                    </a:lnTo>
                    <a:lnTo>
                      <a:pt x="8" y="28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70"/>
                    </a:lnTo>
                    <a:lnTo>
                      <a:pt x="4" y="82"/>
                    </a:lnTo>
                    <a:lnTo>
                      <a:pt x="10" y="92"/>
                    </a:lnTo>
                    <a:lnTo>
                      <a:pt x="18" y="100"/>
                    </a:lnTo>
                    <a:lnTo>
                      <a:pt x="26" y="108"/>
                    </a:lnTo>
                    <a:lnTo>
                      <a:pt x="36" y="114"/>
                    </a:lnTo>
                    <a:lnTo>
                      <a:pt x="46" y="116"/>
                    </a:lnTo>
                    <a:lnTo>
                      <a:pt x="58" y="118"/>
                    </a:lnTo>
                    <a:lnTo>
                      <a:pt x="58" y="118"/>
                    </a:lnTo>
                    <a:lnTo>
                      <a:pt x="70" y="116"/>
                    </a:lnTo>
                    <a:lnTo>
                      <a:pt x="82" y="114"/>
                    </a:lnTo>
                    <a:lnTo>
                      <a:pt x="82" y="114"/>
                    </a:lnTo>
                    <a:lnTo>
                      <a:pt x="90" y="110"/>
                    </a:lnTo>
                    <a:lnTo>
                      <a:pt x="90" y="110"/>
                    </a:lnTo>
                    <a:lnTo>
                      <a:pt x="102" y="100"/>
                    </a:lnTo>
                    <a:lnTo>
                      <a:pt x="110" y="88"/>
                    </a:lnTo>
                    <a:lnTo>
                      <a:pt x="116" y="74"/>
                    </a:lnTo>
                    <a:lnTo>
                      <a:pt x="118" y="58"/>
                    </a:lnTo>
                    <a:lnTo>
                      <a:pt x="118" y="58"/>
                    </a:lnTo>
                    <a:lnTo>
                      <a:pt x="116" y="48"/>
                    </a:lnTo>
                    <a:lnTo>
                      <a:pt x="114" y="36"/>
                    </a:lnTo>
                    <a:lnTo>
                      <a:pt x="108" y="26"/>
                    </a:lnTo>
                    <a:lnTo>
                      <a:pt x="100" y="18"/>
                    </a:lnTo>
                    <a:lnTo>
                      <a:pt x="92" y="10"/>
                    </a:lnTo>
                    <a:lnTo>
                      <a:pt x="82" y="4"/>
                    </a:lnTo>
                    <a:lnTo>
                      <a:pt x="70" y="0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  <a:moveTo>
                      <a:pt x="88" y="106"/>
                    </a:moveTo>
                    <a:lnTo>
                      <a:pt x="88" y="106"/>
                    </a:lnTo>
                    <a:lnTo>
                      <a:pt x="80" y="110"/>
                    </a:lnTo>
                    <a:lnTo>
                      <a:pt x="80" y="110"/>
                    </a:lnTo>
                    <a:lnTo>
                      <a:pt x="70" y="114"/>
                    </a:lnTo>
                    <a:lnTo>
                      <a:pt x="58" y="114"/>
                    </a:lnTo>
                    <a:lnTo>
                      <a:pt x="58" y="114"/>
                    </a:lnTo>
                    <a:lnTo>
                      <a:pt x="48" y="114"/>
                    </a:lnTo>
                    <a:lnTo>
                      <a:pt x="38" y="110"/>
                    </a:lnTo>
                    <a:lnTo>
                      <a:pt x="28" y="106"/>
                    </a:lnTo>
                    <a:lnTo>
                      <a:pt x="20" y="98"/>
                    </a:lnTo>
                    <a:lnTo>
                      <a:pt x="12" y="90"/>
                    </a:lnTo>
                    <a:lnTo>
                      <a:pt x="8" y="80"/>
                    </a:lnTo>
                    <a:lnTo>
                      <a:pt x="4" y="70"/>
                    </a:lnTo>
                    <a:lnTo>
                      <a:pt x="2" y="58"/>
                    </a:lnTo>
                    <a:lnTo>
                      <a:pt x="2" y="58"/>
                    </a:lnTo>
                    <a:lnTo>
                      <a:pt x="6" y="44"/>
                    </a:lnTo>
                    <a:lnTo>
                      <a:pt x="12" y="30"/>
                    </a:lnTo>
                    <a:lnTo>
                      <a:pt x="2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40" y="6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8" y="2"/>
                    </a:lnTo>
                    <a:lnTo>
                      <a:pt x="58" y="2"/>
                    </a:lnTo>
                    <a:lnTo>
                      <a:pt x="70" y="4"/>
                    </a:lnTo>
                    <a:lnTo>
                      <a:pt x="80" y="8"/>
                    </a:lnTo>
                    <a:lnTo>
                      <a:pt x="90" y="12"/>
                    </a:lnTo>
                    <a:lnTo>
                      <a:pt x="98" y="20"/>
                    </a:lnTo>
                    <a:lnTo>
                      <a:pt x="106" y="28"/>
                    </a:lnTo>
                    <a:lnTo>
                      <a:pt x="110" y="38"/>
                    </a:lnTo>
                    <a:lnTo>
                      <a:pt x="114" y="48"/>
                    </a:lnTo>
                    <a:lnTo>
                      <a:pt x="114" y="58"/>
                    </a:lnTo>
                    <a:lnTo>
                      <a:pt x="114" y="58"/>
                    </a:lnTo>
                    <a:lnTo>
                      <a:pt x="112" y="74"/>
                    </a:lnTo>
                    <a:lnTo>
                      <a:pt x="108" y="86"/>
                    </a:lnTo>
                    <a:lnTo>
                      <a:pt x="98" y="98"/>
                    </a:lnTo>
                    <a:lnTo>
                      <a:pt x="88" y="106"/>
                    </a:lnTo>
                    <a:lnTo>
                      <a:pt x="88" y="106"/>
                    </a:lnTo>
                    <a:close/>
                  </a:path>
                </a:pathLst>
              </a:custGeom>
              <a:solidFill>
                <a:srgbClr val="CC092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4"/>
              <p:cNvSpPr/>
              <p:nvPr/>
            </p:nvSpPr>
            <p:spPr>
              <a:xfrm>
                <a:off x="-3729038" y="-3157538"/>
                <a:ext cx="958850" cy="1862138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173" extrusionOk="0">
                    <a:moveTo>
                      <a:pt x="602" y="1169"/>
                    </a:moveTo>
                    <a:lnTo>
                      <a:pt x="602" y="1169"/>
                    </a:lnTo>
                    <a:lnTo>
                      <a:pt x="574" y="1167"/>
                    </a:lnTo>
                    <a:lnTo>
                      <a:pt x="546" y="1165"/>
                    </a:lnTo>
                    <a:lnTo>
                      <a:pt x="518" y="1163"/>
                    </a:lnTo>
                    <a:lnTo>
                      <a:pt x="492" y="1157"/>
                    </a:lnTo>
                    <a:lnTo>
                      <a:pt x="492" y="1157"/>
                    </a:lnTo>
                    <a:lnTo>
                      <a:pt x="484" y="1157"/>
                    </a:lnTo>
                    <a:lnTo>
                      <a:pt x="484" y="1157"/>
                    </a:lnTo>
                    <a:lnTo>
                      <a:pt x="458" y="1151"/>
                    </a:lnTo>
                    <a:lnTo>
                      <a:pt x="434" y="1143"/>
                    </a:lnTo>
                    <a:lnTo>
                      <a:pt x="386" y="1127"/>
                    </a:lnTo>
                    <a:lnTo>
                      <a:pt x="386" y="1127"/>
                    </a:lnTo>
                    <a:lnTo>
                      <a:pt x="382" y="1125"/>
                    </a:lnTo>
                    <a:lnTo>
                      <a:pt x="382" y="1125"/>
                    </a:lnTo>
                    <a:lnTo>
                      <a:pt x="346" y="1107"/>
                    </a:lnTo>
                    <a:lnTo>
                      <a:pt x="310" y="1089"/>
                    </a:lnTo>
                    <a:lnTo>
                      <a:pt x="310" y="1089"/>
                    </a:lnTo>
                    <a:lnTo>
                      <a:pt x="312" y="1083"/>
                    </a:lnTo>
                    <a:lnTo>
                      <a:pt x="312" y="1077"/>
                    </a:lnTo>
                    <a:lnTo>
                      <a:pt x="312" y="1077"/>
                    </a:lnTo>
                    <a:lnTo>
                      <a:pt x="312" y="1069"/>
                    </a:lnTo>
                    <a:lnTo>
                      <a:pt x="308" y="1063"/>
                    </a:lnTo>
                    <a:lnTo>
                      <a:pt x="304" y="1059"/>
                    </a:lnTo>
                    <a:lnTo>
                      <a:pt x="298" y="1055"/>
                    </a:lnTo>
                    <a:lnTo>
                      <a:pt x="298" y="1055"/>
                    </a:lnTo>
                    <a:lnTo>
                      <a:pt x="290" y="1053"/>
                    </a:lnTo>
                    <a:lnTo>
                      <a:pt x="290" y="1053"/>
                    </a:lnTo>
                    <a:lnTo>
                      <a:pt x="286" y="1051"/>
                    </a:lnTo>
                    <a:lnTo>
                      <a:pt x="286" y="1051"/>
                    </a:lnTo>
                    <a:lnTo>
                      <a:pt x="282" y="1053"/>
                    </a:lnTo>
                    <a:lnTo>
                      <a:pt x="276" y="1055"/>
                    </a:lnTo>
                    <a:lnTo>
                      <a:pt x="268" y="1061"/>
                    </a:lnTo>
                    <a:lnTo>
                      <a:pt x="268" y="1061"/>
                    </a:lnTo>
                    <a:lnTo>
                      <a:pt x="242" y="1041"/>
                    </a:lnTo>
                    <a:lnTo>
                      <a:pt x="218" y="1021"/>
                    </a:lnTo>
                    <a:lnTo>
                      <a:pt x="196" y="999"/>
                    </a:lnTo>
                    <a:lnTo>
                      <a:pt x="174" y="977"/>
                    </a:lnTo>
                    <a:lnTo>
                      <a:pt x="174" y="977"/>
                    </a:lnTo>
                    <a:lnTo>
                      <a:pt x="180" y="969"/>
                    </a:lnTo>
                    <a:lnTo>
                      <a:pt x="182" y="959"/>
                    </a:lnTo>
                    <a:lnTo>
                      <a:pt x="182" y="959"/>
                    </a:lnTo>
                    <a:lnTo>
                      <a:pt x="180" y="951"/>
                    </a:lnTo>
                    <a:lnTo>
                      <a:pt x="178" y="945"/>
                    </a:lnTo>
                    <a:lnTo>
                      <a:pt x="178" y="945"/>
                    </a:lnTo>
                    <a:lnTo>
                      <a:pt x="176" y="943"/>
                    </a:lnTo>
                    <a:lnTo>
                      <a:pt x="176" y="943"/>
                    </a:lnTo>
                    <a:lnTo>
                      <a:pt x="166" y="935"/>
                    </a:lnTo>
                    <a:lnTo>
                      <a:pt x="162" y="935"/>
                    </a:lnTo>
                    <a:lnTo>
                      <a:pt x="156" y="933"/>
                    </a:lnTo>
                    <a:lnTo>
                      <a:pt x="156" y="933"/>
                    </a:lnTo>
                    <a:lnTo>
                      <a:pt x="148" y="935"/>
                    </a:lnTo>
                    <a:lnTo>
                      <a:pt x="142" y="937"/>
                    </a:lnTo>
                    <a:lnTo>
                      <a:pt x="142" y="937"/>
                    </a:lnTo>
                    <a:lnTo>
                      <a:pt x="118" y="903"/>
                    </a:lnTo>
                    <a:lnTo>
                      <a:pt x="96" y="867"/>
                    </a:lnTo>
                    <a:lnTo>
                      <a:pt x="78" y="829"/>
                    </a:lnTo>
                    <a:lnTo>
                      <a:pt x="62" y="789"/>
                    </a:lnTo>
                    <a:lnTo>
                      <a:pt x="48" y="750"/>
                    </a:lnTo>
                    <a:lnTo>
                      <a:pt x="38" y="708"/>
                    </a:lnTo>
                    <a:lnTo>
                      <a:pt x="32" y="664"/>
                    </a:lnTo>
                    <a:lnTo>
                      <a:pt x="28" y="620"/>
                    </a:lnTo>
                    <a:lnTo>
                      <a:pt x="28" y="620"/>
                    </a:lnTo>
                    <a:lnTo>
                      <a:pt x="38" y="618"/>
                    </a:lnTo>
                    <a:lnTo>
                      <a:pt x="44" y="612"/>
                    </a:lnTo>
                    <a:lnTo>
                      <a:pt x="50" y="604"/>
                    </a:lnTo>
                    <a:lnTo>
                      <a:pt x="52" y="596"/>
                    </a:lnTo>
                    <a:lnTo>
                      <a:pt x="52" y="596"/>
                    </a:lnTo>
                    <a:lnTo>
                      <a:pt x="50" y="588"/>
                    </a:lnTo>
                    <a:lnTo>
                      <a:pt x="50" y="588"/>
                    </a:lnTo>
                    <a:lnTo>
                      <a:pt x="48" y="584"/>
                    </a:lnTo>
                    <a:lnTo>
                      <a:pt x="48" y="584"/>
                    </a:lnTo>
                    <a:lnTo>
                      <a:pt x="44" y="578"/>
                    </a:lnTo>
                    <a:lnTo>
                      <a:pt x="40" y="574"/>
                    </a:lnTo>
                    <a:lnTo>
                      <a:pt x="34" y="572"/>
                    </a:lnTo>
                    <a:lnTo>
                      <a:pt x="28" y="570"/>
                    </a:lnTo>
                    <a:lnTo>
                      <a:pt x="28" y="570"/>
                    </a:lnTo>
                    <a:lnTo>
                      <a:pt x="30" y="544"/>
                    </a:lnTo>
                    <a:lnTo>
                      <a:pt x="34" y="516"/>
                    </a:lnTo>
                    <a:lnTo>
                      <a:pt x="38" y="490"/>
                    </a:lnTo>
                    <a:lnTo>
                      <a:pt x="42" y="464"/>
                    </a:lnTo>
                    <a:lnTo>
                      <a:pt x="50" y="438"/>
                    </a:lnTo>
                    <a:lnTo>
                      <a:pt x="58" y="412"/>
                    </a:lnTo>
                    <a:lnTo>
                      <a:pt x="66" y="388"/>
                    </a:lnTo>
                    <a:lnTo>
                      <a:pt x="76" y="364"/>
                    </a:lnTo>
                    <a:lnTo>
                      <a:pt x="100" y="318"/>
                    </a:lnTo>
                    <a:lnTo>
                      <a:pt x="126" y="272"/>
                    </a:lnTo>
                    <a:lnTo>
                      <a:pt x="158" y="232"/>
                    </a:lnTo>
                    <a:lnTo>
                      <a:pt x="192" y="194"/>
                    </a:lnTo>
                    <a:lnTo>
                      <a:pt x="230" y="158"/>
                    </a:lnTo>
                    <a:lnTo>
                      <a:pt x="270" y="126"/>
                    </a:lnTo>
                    <a:lnTo>
                      <a:pt x="314" y="98"/>
                    </a:lnTo>
                    <a:lnTo>
                      <a:pt x="360" y="74"/>
                    </a:lnTo>
                    <a:lnTo>
                      <a:pt x="384" y="64"/>
                    </a:lnTo>
                    <a:lnTo>
                      <a:pt x="410" y="54"/>
                    </a:lnTo>
                    <a:lnTo>
                      <a:pt x="434" y="46"/>
                    </a:lnTo>
                    <a:lnTo>
                      <a:pt x="460" y="40"/>
                    </a:lnTo>
                    <a:lnTo>
                      <a:pt x="486" y="34"/>
                    </a:lnTo>
                    <a:lnTo>
                      <a:pt x="512" y="28"/>
                    </a:lnTo>
                    <a:lnTo>
                      <a:pt x="540" y="24"/>
                    </a:lnTo>
                    <a:lnTo>
                      <a:pt x="568" y="22"/>
                    </a:lnTo>
                    <a:lnTo>
                      <a:pt x="568" y="40"/>
                    </a:lnTo>
                    <a:lnTo>
                      <a:pt x="602" y="20"/>
                    </a:lnTo>
                    <a:lnTo>
                      <a:pt x="566" y="0"/>
                    </a:lnTo>
                    <a:lnTo>
                      <a:pt x="568" y="18"/>
                    </a:lnTo>
                    <a:lnTo>
                      <a:pt x="568" y="18"/>
                    </a:lnTo>
                    <a:lnTo>
                      <a:pt x="540" y="20"/>
                    </a:lnTo>
                    <a:lnTo>
                      <a:pt x="512" y="24"/>
                    </a:lnTo>
                    <a:lnTo>
                      <a:pt x="486" y="30"/>
                    </a:lnTo>
                    <a:lnTo>
                      <a:pt x="460" y="36"/>
                    </a:lnTo>
                    <a:lnTo>
                      <a:pt x="434" y="42"/>
                    </a:lnTo>
                    <a:lnTo>
                      <a:pt x="408" y="50"/>
                    </a:lnTo>
                    <a:lnTo>
                      <a:pt x="384" y="60"/>
                    </a:lnTo>
                    <a:lnTo>
                      <a:pt x="358" y="70"/>
                    </a:lnTo>
                    <a:lnTo>
                      <a:pt x="336" y="82"/>
                    </a:lnTo>
                    <a:lnTo>
                      <a:pt x="312" y="94"/>
                    </a:lnTo>
                    <a:lnTo>
                      <a:pt x="268" y="124"/>
                    </a:lnTo>
                    <a:lnTo>
                      <a:pt x="228" y="156"/>
                    </a:lnTo>
                    <a:lnTo>
                      <a:pt x="190" y="190"/>
                    </a:lnTo>
                    <a:lnTo>
                      <a:pt x="154" y="230"/>
                    </a:lnTo>
                    <a:lnTo>
                      <a:pt x="124" y="270"/>
                    </a:lnTo>
                    <a:lnTo>
                      <a:pt x="96" y="316"/>
                    </a:lnTo>
                    <a:lnTo>
                      <a:pt x="72" y="362"/>
                    </a:lnTo>
                    <a:lnTo>
                      <a:pt x="62" y="386"/>
                    </a:lnTo>
                    <a:lnTo>
                      <a:pt x="54" y="412"/>
                    </a:lnTo>
                    <a:lnTo>
                      <a:pt x="46" y="436"/>
                    </a:lnTo>
                    <a:lnTo>
                      <a:pt x="40" y="462"/>
                    </a:lnTo>
                    <a:lnTo>
                      <a:pt x="34" y="488"/>
                    </a:lnTo>
                    <a:lnTo>
                      <a:pt x="30" y="516"/>
                    </a:lnTo>
                    <a:lnTo>
                      <a:pt x="26" y="542"/>
                    </a:lnTo>
                    <a:lnTo>
                      <a:pt x="24" y="570"/>
                    </a:lnTo>
                    <a:lnTo>
                      <a:pt x="24" y="570"/>
                    </a:lnTo>
                    <a:lnTo>
                      <a:pt x="16" y="572"/>
                    </a:lnTo>
                    <a:lnTo>
                      <a:pt x="8" y="576"/>
                    </a:lnTo>
                    <a:lnTo>
                      <a:pt x="4" y="584"/>
                    </a:lnTo>
                    <a:lnTo>
                      <a:pt x="0" y="590"/>
                    </a:lnTo>
                    <a:lnTo>
                      <a:pt x="0" y="590"/>
                    </a:lnTo>
                    <a:lnTo>
                      <a:pt x="0" y="596"/>
                    </a:lnTo>
                    <a:lnTo>
                      <a:pt x="0" y="596"/>
                    </a:lnTo>
                    <a:lnTo>
                      <a:pt x="0" y="596"/>
                    </a:lnTo>
                    <a:lnTo>
                      <a:pt x="0" y="596"/>
                    </a:lnTo>
                    <a:lnTo>
                      <a:pt x="2" y="606"/>
                    </a:lnTo>
                    <a:lnTo>
                      <a:pt x="8" y="612"/>
                    </a:lnTo>
                    <a:lnTo>
                      <a:pt x="14" y="618"/>
                    </a:lnTo>
                    <a:lnTo>
                      <a:pt x="24" y="620"/>
                    </a:lnTo>
                    <a:lnTo>
                      <a:pt x="24" y="620"/>
                    </a:lnTo>
                    <a:lnTo>
                      <a:pt x="28" y="666"/>
                    </a:lnTo>
                    <a:lnTo>
                      <a:pt x="34" y="708"/>
                    </a:lnTo>
                    <a:lnTo>
                      <a:pt x="46" y="752"/>
                    </a:lnTo>
                    <a:lnTo>
                      <a:pt x="58" y="791"/>
                    </a:lnTo>
                    <a:lnTo>
                      <a:pt x="74" y="831"/>
                    </a:lnTo>
                    <a:lnTo>
                      <a:pt x="94" y="869"/>
                    </a:lnTo>
                    <a:lnTo>
                      <a:pt x="114" y="905"/>
                    </a:lnTo>
                    <a:lnTo>
                      <a:pt x="138" y="941"/>
                    </a:lnTo>
                    <a:lnTo>
                      <a:pt x="138" y="941"/>
                    </a:lnTo>
                    <a:lnTo>
                      <a:pt x="134" y="949"/>
                    </a:lnTo>
                    <a:lnTo>
                      <a:pt x="130" y="959"/>
                    </a:lnTo>
                    <a:lnTo>
                      <a:pt x="130" y="959"/>
                    </a:lnTo>
                    <a:lnTo>
                      <a:pt x="132" y="967"/>
                    </a:lnTo>
                    <a:lnTo>
                      <a:pt x="132" y="967"/>
                    </a:lnTo>
                    <a:lnTo>
                      <a:pt x="134" y="971"/>
                    </a:lnTo>
                    <a:lnTo>
                      <a:pt x="134" y="971"/>
                    </a:lnTo>
                    <a:lnTo>
                      <a:pt x="138" y="977"/>
                    </a:lnTo>
                    <a:lnTo>
                      <a:pt x="142" y="981"/>
                    </a:lnTo>
                    <a:lnTo>
                      <a:pt x="150" y="983"/>
                    </a:lnTo>
                    <a:lnTo>
                      <a:pt x="156" y="985"/>
                    </a:lnTo>
                    <a:lnTo>
                      <a:pt x="156" y="985"/>
                    </a:lnTo>
                    <a:lnTo>
                      <a:pt x="164" y="983"/>
                    </a:lnTo>
                    <a:lnTo>
                      <a:pt x="170" y="979"/>
                    </a:lnTo>
                    <a:lnTo>
                      <a:pt x="170" y="979"/>
                    </a:lnTo>
                    <a:lnTo>
                      <a:pt x="192" y="1003"/>
                    </a:lnTo>
                    <a:lnTo>
                      <a:pt x="216" y="1025"/>
                    </a:lnTo>
                    <a:lnTo>
                      <a:pt x="240" y="1045"/>
                    </a:lnTo>
                    <a:lnTo>
                      <a:pt x="266" y="1065"/>
                    </a:lnTo>
                    <a:lnTo>
                      <a:pt x="266" y="1065"/>
                    </a:lnTo>
                    <a:lnTo>
                      <a:pt x="262" y="1071"/>
                    </a:lnTo>
                    <a:lnTo>
                      <a:pt x="262" y="1077"/>
                    </a:lnTo>
                    <a:lnTo>
                      <a:pt x="262" y="1077"/>
                    </a:lnTo>
                    <a:lnTo>
                      <a:pt x="264" y="1087"/>
                    </a:lnTo>
                    <a:lnTo>
                      <a:pt x="268" y="1095"/>
                    </a:lnTo>
                    <a:lnTo>
                      <a:pt x="276" y="1101"/>
                    </a:lnTo>
                    <a:lnTo>
                      <a:pt x="286" y="1103"/>
                    </a:lnTo>
                    <a:lnTo>
                      <a:pt x="286" y="1103"/>
                    </a:lnTo>
                    <a:lnTo>
                      <a:pt x="292" y="1101"/>
                    </a:lnTo>
                    <a:lnTo>
                      <a:pt x="298" y="1099"/>
                    </a:lnTo>
                    <a:lnTo>
                      <a:pt x="304" y="1097"/>
                    </a:lnTo>
                    <a:lnTo>
                      <a:pt x="308" y="1091"/>
                    </a:lnTo>
                    <a:lnTo>
                      <a:pt x="308" y="1091"/>
                    </a:lnTo>
                    <a:lnTo>
                      <a:pt x="348" y="1115"/>
                    </a:lnTo>
                    <a:lnTo>
                      <a:pt x="392" y="1133"/>
                    </a:lnTo>
                    <a:lnTo>
                      <a:pt x="436" y="1149"/>
                    </a:lnTo>
                    <a:lnTo>
                      <a:pt x="484" y="1161"/>
                    </a:lnTo>
                    <a:lnTo>
                      <a:pt x="484" y="1161"/>
                    </a:lnTo>
                    <a:lnTo>
                      <a:pt x="490" y="1161"/>
                    </a:lnTo>
                    <a:lnTo>
                      <a:pt x="490" y="1161"/>
                    </a:lnTo>
                    <a:lnTo>
                      <a:pt x="518" y="1167"/>
                    </a:lnTo>
                    <a:lnTo>
                      <a:pt x="546" y="1169"/>
                    </a:lnTo>
                    <a:lnTo>
                      <a:pt x="574" y="1171"/>
                    </a:lnTo>
                    <a:lnTo>
                      <a:pt x="602" y="1173"/>
                    </a:lnTo>
                    <a:lnTo>
                      <a:pt x="602" y="1173"/>
                    </a:lnTo>
                    <a:lnTo>
                      <a:pt x="604" y="1171"/>
                    </a:lnTo>
                    <a:lnTo>
                      <a:pt x="604" y="1171"/>
                    </a:lnTo>
                    <a:lnTo>
                      <a:pt x="602" y="1169"/>
                    </a:lnTo>
                    <a:lnTo>
                      <a:pt x="602" y="1169"/>
                    </a:lnTo>
                    <a:close/>
                  </a:path>
                </a:pathLst>
              </a:custGeom>
              <a:solidFill>
                <a:srgbClr val="CC092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4"/>
              <p:cNvSpPr/>
              <p:nvPr/>
            </p:nvSpPr>
            <p:spPr>
              <a:xfrm>
                <a:off x="-2868613" y="-2306638"/>
                <a:ext cx="187325" cy="18732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0" y="60"/>
                    </a:moveTo>
                    <a:lnTo>
                      <a:pt x="0" y="60"/>
                    </a:lnTo>
                    <a:lnTo>
                      <a:pt x="2" y="72"/>
                    </a:lnTo>
                    <a:lnTo>
                      <a:pt x="6" y="82"/>
                    </a:lnTo>
                    <a:lnTo>
                      <a:pt x="10" y="92"/>
                    </a:lnTo>
                    <a:lnTo>
                      <a:pt x="18" y="102"/>
                    </a:lnTo>
                    <a:lnTo>
                      <a:pt x="26" y="108"/>
                    </a:lnTo>
                    <a:lnTo>
                      <a:pt x="36" y="114"/>
                    </a:lnTo>
                    <a:lnTo>
                      <a:pt x="48" y="118"/>
                    </a:lnTo>
                    <a:lnTo>
                      <a:pt x="60" y="118"/>
                    </a:lnTo>
                    <a:lnTo>
                      <a:pt x="60" y="118"/>
                    </a:lnTo>
                    <a:lnTo>
                      <a:pt x="72" y="118"/>
                    </a:lnTo>
                    <a:lnTo>
                      <a:pt x="82" y="114"/>
                    </a:lnTo>
                    <a:lnTo>
                      <a:pt x="92" y="108"/>
                    </a:lnTo>
                    <a:lnTo>
                      <a:pt x="102" y="102"/>
                    </a:lnTo>
                    <a:lnTo>
                      <a:pt x="108" y="92"/>
                    </a:lnTo>
                    <a:lnTo>
                      <a:pt x="114" y="82"/>
                    </a:lnTo>
                    <a:lnTo>
                      <a:pt x="118" y="72"/>
                    </a:lnTo>
                    <a:lnTo>
                      <a:pt x="118" y="60"/>
                    </a:lnTo>
                    <a:lnTo>
                      <a:pt x="118" y="60"/>
                    </a:lnTo>
                    <a:lnTo>
                      <a:pt x="118" y="48"/>
                    </a:lnTo>
                    <a:lnTo>
                      <a:pt x="114" y="36"/>
                    </a:lnTo>
                    <a:lnTo>
                      <a:pt x="108" y="26"/>
                    </a:lnTo>
                    <a:lnTo>
                      <a:pt x="102" y="18"/>
                    </a:lnTo>
                    <a:lnTo>
                      <a:pt x="92" y="10"/>
                    </a:lnTo>
                    <a:lnTo>
                      <a:pt x="82" y="6"/>
                    </a:lnTo>
                    <a:lnTo>
                      <a:pt x="72" y="2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48" y="2"/>
                    </a:lnTo>
                    <a:lnTo>
                      <a:pt x="36" y="6"/>
                    </a:lnTo>
                    <a:lnTo>
                      <a:pt x="26" y="10"/>
                    </a:lnTo>
                    <a:lnTo>
                      <a:pt x="18" y="18"/>
                    </a:lnTo>
                    <a:lnTo>
                      <a:pt x="10" y="26"/>
                    </a:lnTo>
                    <a:lnTo>
                      <a:pt x="6" y="36"/>
                    </a:lnTo>
                    <a:lnTo>
                      <a:pt x="2" y="48"/>
                    </a:lnTo>
                    <a:lnTo>
                      <a:pt x="0" y="60"/>
                    </a:lnTo>
                    <a:lnTo>
                      <a:pt x="0" y="60"/>
                    </a:lnTo>
                    <a:close/>
                    <a:moveTo>
                      <a:pt x="116" y="60"/>
                    </a:moveTo>
                    <a:lnTo>
                      <a:pt x="116" y="60"/>
                    </a:lnTo>
                    <a:lnTo>
                      <a:pt x="114" y="70"/>
                    </a:lnTo>
                    <a:lnTo>
                      <a:pt x="112" y="82"/>
                    </a:lnTo>
                    <a:lnTo>
                      <a:pt x="106" y="90"/>
                    </a:lnTo>
                    <a:lnTo>
                      <a:pt x="100" y="100"/>
                    </a:lnTo>
                    <a:lnTo>
                      <a:pt x="90" y="106"/>
                    </a:lnTo>
                    <a:lnTo>
                      <a:pt x="82" y="112"/>
                    </a:lnTo>
                    <a:lnTo>
                      <a:pt x="70" y="114"/>
                    </a:lnTo>
                    <a:lnTo>
                      <a:pt x="60" y="116"/>
                    </a:lnTo>
                    <a:lnTo>
                      <a:pt x="60" y="116"/>
                    </a:lnTo>
                    <a:lnTo>
                      <a:pt x="48" y="114"/>
                    </a:lnTo>
                    <a:lnTo>
                      <a:pt x="38" y="112"/>
                    </a:lnTo>
                    <a:lnTo>
                      <a:pt x="28" y="106"/>
                    </a:lnTo>
                    <a:lnTo>
                      <a:pt x="20" y="100"/>
                    </a:lnTo>
                    <a:lnTo>
                      <a:pt x="14" y="90"/>
                    </a:lnTo>
                    <a:lnTo>
                      <a:pt x="8" y="82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4" y="28"/>
                    </a:lnTo>
                    <a:lnTo>
                      <a:pt x="20" y="20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8" y="4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70" y="4"/>
                    </a:lnTo>
                    <a:lnTo>
                      <a:pt x="82" y="8"/>
                    </a:lnTo>
                    <a:lnTo>
                      <a:pt x="90" y="14"/>
                    </a:lnTo>
                    <a:lnTo>
                      <a:pt x="100" y="20"/>
                    </a:lnTo>
                    <a:lnTo>
                      <a:pt x="106" y="28"/>
                    </a:lnTo>
                    <a:lnTo>
                      <a:pt x="112" y="38"/>
                    </a:lnTo>
                    <a:lnTo>
                      <a:pt x="114" y="48"/>
                    </a:lnTo>
                    <a:lnTo>
                      <a:pt x="116" y="60"/>
                    </a:lnTo>
                    <a:lnTo>
                      <a:pt x="116" y="60"/>
                    </a:lnTo>
                    <a:close/>
                  </a:path>
                </a:pathLst>
              </a:custGeom>
              <a:solidFill>
                <a:srgbClr val="CC092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2" name="Google Shape;212;p4"/>
              <p:cNvGrpSpPr/>
              <p:nvPr/>
            </p:nvGrpSpPr>
            <p:grpSpPr>
              <a:xfrm>
                <a:off x="-2868613" y="2243138"/>
                <a:ext cx="903288" cy="936625"/>
                <a:chOff x="-2868613" y="2243138"/>
                <a:chExt cx="903288" cy="936625"/>
              </a:xfrm>
            </p:grpSpPr>
            <p:sp>
              <p:nvSpPr>
                <p:cNvPr id="213" name="Google Shape;213;p4"/>
                <p:cNvSpPr/>
                <p:nvPr/>
              </p:nvSpPr>
              <p:spPr>
                <a:xfrm>
                  <a:off x="-2617788" y="2566988"/>
                  <a:ext cx="73025" cy="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48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2" y="14"/>
                      </a:lnTo>
                      <a:lnTo>
                        <a:pt x="0" y="22"/>
                      </a:lnTo>
                      <a:lnTo>
                        <a:pt x="0" y="32"/>
                      </a:lnTo>
                      <a:lnTo>
                        <a:pt x="4" y="40"/>
                      </a:lnTo>
                      <a:lnTo>
                        <a:pt x="4" y="40"/>
                      </a:lnTo>
                      <a:lnTo>
                        <a:pt x="8" y="44"/>
                      </a:lnTo>
                      <a:lnTo>
                        <a:pt x="14" y="46"/>
                      </a:lnTo>
                      <a:lnTo>
                        <a:pt x="22" y="48"/>
                      </a:lnTo>
                      <a:lnTo>
                        <a:pt x="22" y="48"/>
                      </a:lnTo>
                      <a:lnTo>
                        <a:pt x="32" y="48"/>
                      </a:lnTo>
                      <a:lnTo>
                        <a:pt x="38" y="44"/>
                      </a:lnTo>
                      <a:lnTo>
                        <a:pt x="38" y="44"/>
                      </a:lnTo>
                      <a:lnTo>
                        <a:pt x="44" y="36"/>
                      </a:lnTo>
                      <a:lnTo>
                        <a:pt x="46" y="26"/>
                      </a:lnTo>
                      <a:lnTo>
                        <a:pt x="46" y="18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34" y="4"/>
                      </a:lnTo>
                      <a:lnTo>
                        <a:pt x="26" y="0"/>
                      </a:lnTo>
                      <a:lnTo>
                        <a:pt x="16" y="2"/>
                      </a:lnTo>
                      <a:lnTo>
                        <a:pt x="8" y="6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" name="Google Shape;214;p4"/>
                <p:cNvSpPr/>
                <p:nvPr/>
              </p:nvSpPr>
              <p:spPr>
                <a:xfrm>
                  <a:off x="-2747963" y="2408238"/>
                  <a:ext cx="76200" cy="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48" extrusionOk="0">
                      <a:moveTo>
                        <a:pt x="10" y="4"/>
                      </a:moveTo>
                      <a:lnTo>
                        <a:pt x="10" y="4"/>
                      </a:lnTo>
                      <a:lnTo>
                        <a:pt x="4" y="12"/>
                      </a:lnTo>
                      <a:lnTo>
                        <a:pt x="0" y="20"/>
                      </a:lnTo>
                      <a:lnTo>
                        <a:pt x="2" y="30"/>
                      </a:lnTo>
                      <a:lnTo>
                        <a:pt x="6" y="38"/>
                      </a:lnTo>
                      <a:lnTo>
                        <a:pt x="6" y="38"/>
                      </a:lnTo>
                      <a:lnTo>
                        <a:pt x="10" y="42"/>
                      </a:lnTo>
                      <a:lnTo>
                        <a:pt x="14" y="44"/>
                      </a:lnTo>
                      <a:lnTo>
                        <a:pt x="20" y="46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46"/>
                      </a:lnTo>
                      <a:lnTo>
                        <a:pt x="38" y="42"/>
                      </a:lnTo>
                      <a:lnTo>
                        <a:pt x="38" y="42"/>
                      </a:lnTo>
                      <a:lnTo>
                        <a:pt x="46" y="36"/>
                      </a:lnTo>
                      <a:lnTo>
                        <a:pt x="48" y="26"/>
                      </a:lnTo>
                      <a:lnTo>
                        <a:pt x="48" y="1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36" y="2"/>
                      </a:lnTo>
                      <a:lnTo>
                        <a:pt x="28" y="0"/>
                      </a:lnTo>
                      <a:lnTo>
                        <a:pt x="18" y="0"/>
                      </a:lnTo>
                      <a:lnTo>
                        <a:pt x="10" y="4"/>
                      </a:lnTo>
                      <a:lnTo>
                        <a:pt x="10" y="4"/>
                      </a:ln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" name="Google Shape;215;p4"/>
                <p:cNvSpPr/>
                <p:nvPr/>
              </p:nvSpPr>
              <p:spPr>
                <a:xfrm>
                  <a:off x="-2484438" y="2722563"/>
                  <a:ext cx="76200" cy="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48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2" y="14"/>
                      </a:lnTo>
                      <a:lnTo>
                        <a:pt x="0" y="22"/>
                      </a:lnTo>
                      <a:lnTo>
                        <a:pt x="2" y="32"/>
                      </a:lnTo>
                      <a:lnTo>
                        <a:pt x="6" y="40"/>
                      </a:lnTo>
                      <a:lnTo>
                        <a:pt x="6" y="40"/>
                      </a:lnTo>
                      <a:lnTo>
                        <a:pt x="14" y="46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46"/>
                      </a:lnTo>
                      <a:lnTo>
                        <a:pt x="40" y="42"/>
                      </a:lnTo>
                      <a:lnTo>
                        <a:pt x="40" y="42"/>
                      </a:lnTo>
                      <a:lnTo>
                        <a:pt x="46" y="34"/>
                      </a:lnTo>
                      <a:lnTo>
                        <a:pt x="48" y="26"/>
                      </a:lnTo>
                      <a:lnTo>
                        <a:pt x="46" y="16"/>
                      </a:lnTo>
                      <a:lnTo>
                        <a:pt x="42" y="8"/>
                      </a:lnTo>
                      <a:lnTo>
                        <a:pt x="42" y="8"/>
                      </a:lnTo>
                      <a:lnTo>
                        <a:pt x="34" y="2"/>
                      </a:lnTo>
                      <a:lnTo>
                        <a:pt x="26" y="0"/>
                      </a:lnTo>
                      <a:lnTo>
                        <a:pt x="16" y="2"/>
                      </a:lnTo>
                      <a:lnTo>
                        <a:pt x="8" y="6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" name="Google Shape;216;p4"/>
                <p:cNvSpPr/>
                <p:nvPr/>
              </p:nvSpPr>
              <p:spPr>
                <a:xfrm>
                  <a:off x="-2036763" y="3148013"/>
                  <a:ext cx="71438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20" extrusionOk="0">
                      <a:moveTo>
                        <a:pt x="4" y="8"/>
                      </a:moveTo>
                      <a:lnTo>
                        <a:pt x="4" y="8"/>
                      </a:lnTo>
                      <a:lnTo>
                        <a:pt x="2" y="14"/>
                      </a:lnTo>
                      <a:lnTo>
                        <a:pt x="0" y="20"/>
                      </a:lnTo>
                      <a:lnTo>
                        <a:pt x="45" y="20"/>
                      </a:lnTo>
                      <a:lnTo>
                        <a:pt x="45" y="20"/>
                      </a:lnTo>
                      <a:lnTo>
                        <a:pt x="43" y="12"/>
                      </a:lnTo>
                      <a:lnTo>
                        <a:pt x="37" y="4"/>
                      </a:lnTo>
                      <a:lnTo>
                        <a:pt x="37" y="4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1" y="2"/>
                      </a:lnTo>
                      <a:lnTo>
                        <a:pt x="4" y="8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" name="Google Shape;217;p4"/>
                <p:cNvSpPr/>
                <p:nvPr/>
              </p:nvSpPr>
              <p:spPr>
                <a:xfrm>
                  <a:off x="-2192338" y="3011488"/>
                  <a:ext cx="76200" cy="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48" extrusionOk="0">
                      <a:moveTo>
                        <a:pt x="6" y="8"/>
                      </a:moveTo>
                      <a:lnTo>
                        <a:pt x="6" y="8"/>
                      </a:lnTo>
                      <a:lnTo>
                        <a:pt x="0" y="16"/>
                      </a:lnTo>
                      <a:lnTo>
                        <a:pt x="0" y="26"/>
                      </a:lnTo>
                      <a:lnTo>
                        <a:pt x="2" y="34"/>
                      </a:lnTo>
                      <a:lnTo>
                        <a:pt x="8" y="42"/>
                      </a:lnTo>
                      <a:lnTo>
                        <a:pt x="8" y="42"/>
                      </a:lnTo>
                      <a:lnTo>
                        <a:pt x="14" y="4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46"/>
                      </a:lnTo>
                      <a:lnTo>
                        <a:pt x="42" y="40"/>
                      </a:lnTo>
                      <a:lnTo>
                        <a:pt x="42" y="40"/>
                      </a:lnTo>
                      <a:lnTo>
                        <a:pt x="46" y="32"/>
                      </a:lnTo>
                      <a:lnTo>
                        <a:pt x="48" y="24"/>
                      </a:lnTo>
                      <a:lnTo>
                        <a:pt x="46" y="14"/>
                      </a:lnTo>
                      <a:lnTo>
                        <a:pt x="40" y="6"/>
                      </a:lnTo>
                      <a:lnTo>
                        <a:pt x="40" y="6"/>
                      </a:lnTo>
                      <a:lnTo>
                        <a:pt x="32" y="2"/>
                      </a:lnTo>
                      <a:lnTo>
                        <a:pt x="22" y="0"/>
                      </a:lnTo>
                      <a:lnTo>
                        <a:pt x="14" y="2"/>
                      </a:lnTo>
                      <a:lnTo>
                        <a:pt x="6" y="8"/>
                      </a:lnTo>
                      <a:lnTo>
                        <a:pt x="6" y="8"/>
                      </a:ln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4"/>
                <p:cNvSpPr/>
                <p:nvPr/>
              </p:nvSpPr>
              <p:spPr>
                <a:xfrm>
                  <a:off x="-2341563" y="2871788"/>
                  <a:ext cx="76200" cy="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48" extrusionOk="0">
                      <a:moveTo>
                        <a:pt x="6" y="6"/>
                      </a:moveTo>
                      <a:lnTo>
                        <a:pt x="6" y="6"/>
                      </a:lnTo>
                      <a:lnTo>
                        <a:pt x="2" y="14"/>
                      </a:lnTo>
                      <a:lnTo>
                        <a:pt x="0" y="24"/>
                      </a:lnTo>
                      <a:lnTo>
                        <a:pt x="2" y="32"/>
                      </a:lnTo>
                      <a:lnTo>
                        <a:pt x="6" y="40"/>
                      </a:lnTo>
                      <a:lnTo>
                        <a:pt x="6" y="40"/>
                      </a:lnTo>
                      <a:lnTo>
                        <a:pt x="14" y="46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46"/>
                      </a:lnTo>
                      <a:lnTo>
                        <a:pt x="40" y="40"/>
                      </a:lnTo>
                      <a:lnTo>
                        <a:pt x="40" y="40"/>
                      </a:lnTo>
                      <a:lnTo>
                        <a:pt x="46" y="32"/>
                      </a:lnTo>
                      <a:lnTo>
                        <a:pt x="48" y="24"/>
                      </a:lnTo>
                      <a:lnTo>
                        <a:pt x="46" y="14"/>
                      </a:lnTo>
                      <a:lnTo>
                        <a:pt x="40" y="6"/>
                      </a:lnTo>
                      <a:lnTo>
                        <a:pt x="40" y="6"/>
                      </a:lnTo>
                      <a:lnTo>
                        <a:pt x="32" y="2"/>
                      </a:lnTo>
                      <a:lnTo>
                        <a:pt x="24" y="0"/>
                      </a:lnTo>
                      <a:lnTo>
                        <a:pt x="14" y="2"/>
                      </a:lnTo>
                      <a:lnTo>
                        <a:pt x="6" y="6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219;p4"/>
                <p:cNvSpPr/>
                <p:nvPr/>
              </p:nvSpPr>
              <p:spPr>
                <a:xfrm>
                  <a:off x="-2868613" y="2243138"/>
                  <a:ext cx="76200" cy="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4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4" y="10"/>
                      </a:lnTo>
                      <a:lnTo>
                        <a:pt x="4" y="10"/>
                      </a:lnTo>
                      <a:lnTo>
                        <a:pt x="2" y="14"/>
                      </a:lnTo>
                      <a:lnTo>
                        <a:pt x="2" y="14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2" y="28"/>
                      </a:lnTo>
                      <a:lnTo>
                        <a:pt x="2" y="28"/>
                      </a:lnTo>
                      <a:lnTo>
                        <a:pt x="2" y="32"/>
                      </a:lnTo>
                      <a:lnTo>
                        <a:pt x="2" y="32"/>
                      </a:lnTo>
                      <a:lnTo>
                        <a:pt x="4" y="36"/>
                      </a:lnTo>
                      <a:lnTo>
                        <a:pt x="4" y="36"/>
                      </a:lnTo>
                      <a:lnTo>
                        <a:pt x="8" y="40"/>
                      </a:lnTo>
                      <a:lnTo>
                        <a:pt x="8" y="40"/>
                      </a:lnTo>
                      <a:lnTo>
                        <a:pt x="16" y="46"/>
                      </a:lnTo>
                      <a:lnTo>
                        <a:pt x="24" y="46"/>
                      </a:lnTo>
                      <a:lnTo>
                        <a:pt x="24" y="46"/>
                      </a:lnTo>
                      <a:lnTo>
                        <a:pt x="34" y="46"/>
                      </a:lnTo>
                      <a:lnTo>
                        <a:pt x="42" y="40"/>
                      </a:lnTo>
                      <a:lnTo>
                        <a:pt x="42" y="40"/>
                      </a:lnTo>
                      <a:lnTo>
                        <a:pt x="44" y="36"/>
                      </a:lnTo>
                      <a:lnTo>
                        <a:pt x="44" y="36"/>
                      </a:lnTo>
                      <a:lnTo>
                        <a:pt x="46" y="32"/>
                      </a:lnTo>
                      <a:lnTo>
                        <a:pt x="46" y="32"/>
                      </a:lnTo>
                      <a:lnTo>
                        <a:pt x="48" y="28"/>
                      </a:lnTo>
                      <a:lnTo>
                        <a:pt x="48" y="28"/>
                      </a:lnTo>
                      <a:lnTo>
                        <a:pt x="48" y="22"/>
                      </a:lnTo>
                      <a:lnTo>
                        <a:pt x="48" y="22"/>
                      </a:lnTo>
                      <a:lnTo>
                        <a:pt x="46" y="14"/>
                      </a:lnTo>
                      <a:lnTo>
                        <a:pt x="42" y="6"/>
                      </a:lnTo>
                      <a:lnTo>
                        <a:pt x="42" y="6"/>
                      </a:lnTo>
                      <a:lnTo>
                        <a:pt x="34" y="0"/>
                      </a:ln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8" y="6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0" name="Google Shape;220;p4"/>
              <p:cNvGrpSpPr/>
              <p:nvPr/>
            </p:nvGrpSpPr>
            <p:grpSpPr>
              <a:xfrm>
                <a:off x="-3179763" y="1289050"/>
                <a:ext cx="1022350" cy="1004888"/>
                <a:chOff x="-3179763" y="1289050"/>
                <a:chExt cx="1022350" cy="1004888"/>
              </a:xfrm>
            </p:grpSpPr>
            <p:sp>
              <p:nvSpPr>
                <p:cNvPr id="221" name="Google Shape;221;p4"/>
                <p:cNvSpPr/>
                <p:nvPr/>
              </p:nvSpPr>
              <p:spPr>
                <a:xfrm>
                  <a:off x="-3024188" y="1614488"/>
                  <a:ext cx="25400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20" extrusionOk="0">
                      <a:moveTo>
                        <a:pt x="14" y="14"/>
                      </a:moveTo>
                      <a:lnTo>
                        <a:pt x="14" y="14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6" y="16"/>
                      </a:lnTo>
                      <a:lnTo>
                        <a:pt x="6" y="16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16" y="16"/>
                      </a:lnTo>
                      <a:lnTo>
                        <a:pt x="16" y="16"/>
                      </a:lnTo>
                      <a:lnTo>
                        <a:pt x="14" y="14"/>
                      </a:lnTo>
                      <a:lnTo>
                        <a:pt x="14" y="1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222;p4"/>
                <p:cNvSpPr/>
                <p:nvPr/>
              </p:nvSpPr>
              <p:spPr>
                <a:xfrm>
                  <a:off x="-3084513" y="1481138"/>
                  <a:ext cx="22225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20" extrusionOk="0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14" y="18"/>
                      </a:lnTo>
                      <a:lnTo>
                        <a:pt x="14" y="18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223;p4"/>
                <p:cNvSpPr/>
                <p:nvPr/>
              </p:nvSpPr>
              <p:spPr>
                <a:xfrm>
                  <a:off x="-3103563" y="1506538"/>
                  <a:ext cx="117475" cy="11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74" extrusionOk="0">
                      <a:moveTo>
                        <a:pt x="36" y="0"/>
                      </a:moveTo>
                      <a:lnTo>
                        <a:pt x="36" y="0"/>
                      </a:lnTo>
                      <a:lnTo>
                        <a:pt x="26" y="2"/>
                      </a:lnTo>
                      <a:lnTo>
                        <a:pt x="26" y="2"/>
                      </a:lnTo>
                      <a:lnTo>
                        <a:pt x="20" y="4"/>
                      </a:lnTo>
                      <a:lnTo>
                        <a:pt x="20" y="4"/>
                      </a:lnTo>
                      <a:lnTo>
                        <a:pt x="12" y="10"/>
                      </a:lnTo>
                      <a:lnTo>
                        <a:pt x="4" y="18"/>
                      </a:lnTo>
                      <a:lnTo>
                        <a:pt x="0" y="26"/>
                      </a:lnTo>
                      <a:lnTo>
                        <a:pt x="0" y="36"/>
                      </a:lnTo>
                      <a:lnTo>
                        <a:pt x="0" y="36"/>
                      </a:lnTo>
                      <a:lnTo>
                        <a:pt x="0" y="44"/>
                      </a:lnTo>
                      <a:lnTo>
                        <a:pt x="2" y="52"/>
                      </a:lnTo>
                      <a:lnTo>
                        <a:pt x="6" y="58"/>
                      </a:lnTo>
                      <a:lnTo>
                        <a:pt x="10" y="64"/>
                      </a:lnTo>
                      <a:lnTo>
                        <a:pt x="16" y="68"/>
                      </a:lnTo>
                      <a:lnTo>
                        <a:pt x="22" y="72"/>
                      </a:lnTo>
                      <a:lnTo>
                        <a:pt x="30" y="74"/>
                      </a:lnTo>
                      <a:lnTo>
                        <a:pt x="36" y="74"/>
                      </a:lnTo>
                      <a:lnTo>
                        <a:pt x="36" y="74"/>
                      </a:lnTo>
                      <a:lnTo>
                        <a:pt x="44" y="74"/>
                      </a:lnTo>
                      <a:lnTo>
                        <a:pt x="50" y="72"/>
                      </a:lnTo>
                      <a:lnTo>
                        <a:pt x="50" y="72"/>
                      </a:lnTo>
                      <a:lnTo>
                        <a:pt x="58" y="68"/>
                      </a:lnTo>
                      <a:lnTo>
                        <a:pt x="58" y="68"/>
                      </a:lnTo>
                      <a:lnTo>
                        <a:pt x="64" y="62"/>
                      </a:lnTo>
                      <a:lnTo>
                        <a:pt x="70" y="54"/>
                      </a:lnTo>
                      <a:lnTo>
                        <a:pt x="74" y="46"/>
                      </a:lnTo>
                      <a:lnTo>
                        <a:pt x="74" y="36"/>
                      </a:lnTo>
                      <a:lnTo>
                        <a:pt x="74" y="36"/>
                      </a:lnTo>
                      <a:lnTo>
                        <a:pt x="74" y="30"/>
                      </a:lnTo>
                      <a:lnTo>
                        <a:pt x="72" y="22"/>
                      </a:lnTo>
                      <a:lnTo>
                        <a:pt x="68" y="16"/>
                      </a:lnTo>
                      <a:lnTo>
                        <a:pt x="64" y="10"/>
                      </a:lnTo>
                      <a:lnTo>
                        <a:pt x="58" y="6"/>
                      </a:lnTo>
                      <a:lnTo>
                        <a:pt x="52" y="2"/>
                      </a:lnTo>
                      <a:lnTo>
                        <a:pt x="44" y="0"/>
                      </a:lnTo>
                      <a:lnTo>
                        <a:pt x="3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224;p4"/>
                <p:cNvSpPr/>
                <p:nvPr/>
              </p:nvSpPr>
              <p:spPr>
                <a:xfrm>
                  <a:off x="-3179763" y="1289050"/>
                  <a:ext cx="7937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0" extrusionOk="0">
                      <a:moveTo>
                        <a:pt x="36" y="48"/>
                      </a:moveTo>
                      <a:lnTo>
                        <a:pt x="36" y="48"/>
                      </a:lnTo>
                      <a:lnTo>
                        <a:pt x="42" y="44"/>
                      </a:lnTo>
                      <a:lnTo>
                        <a:pt x="46" y="38"/>
                      </a:lnTo>
                      <a:lnTo>
                        <a:pt x="48" y="32"/>
                      </a:lnTo>
                      <a:lnTo>
                        <a:pt x="50" y="26"/>
                      </a:lnTo>
                      <a:lnTo>
                        <a:pt x="50" y="26"/>
                      </a:lnTo>
                      <a:lnTo>
                        <a:pt x="48" y="16"/>
                      </a:lnTo>
                      <a:lnTo>
                        <a:pt x="42" y="8"/>
                      </a:lnTo>
                      <a:lnTo>
                        <a:pt x="34" y="2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6" y="2"/>
                      </a:lnTo>
                      <a:lnTo>
                        <a:pt x="16" y="2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8"/>
                      </a:lnTo>
                      <a:lnTo>
                        <a:pt x="2" y="14"/>
                      </a:lnTo>
                      <a:lnTo>
                        <a:pt x="0" y="18"/>
                      </a:lnTo>
                      <a:lnTo>
                        <a:pt x="0" y="26"/>
                      </a:lnTo>
                      <a:lnTo>
                        <a:pt x="0" y="26"/>
                      </a:lnTo>
                      <a:lnTo>
                        <a:pt x="2" y="34"/>
                      </a:lnTo>
                      <a:lnTo>
                        <a:pt x="6" y="42"/>
                      </a:lnTo>
                      <a:lnTo>
                        <a:pt x="14" y="48"/>
                      </a:lnTo>
                      <a:lnTo>
                        <a:pt x="24" y="50"/>
                      </a:lnTo>
                      <a:lnTo>
                        <a:pt x="24" y="50"/>
                      </a:lnTo>
                      <a:lnTo>
                        <a:pt x="28" y="50"/>
                      </a:lnTo>
                      <a:lnTo>
                        <a:pt x="28" y="50"/>
                      </a:lnTo>
                      <a:lnTo>
                        <a:pt x="36" y="48"/>
                      </a:lnTo>
                      <a:lnTo>
                        <a:pt x="36" y="48"/>
                      </a:ln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225;p4"/>
                <p:cNvSpPr/>
                <p:nvPr/>
              </p:nvSpPr>
              <p:spPr>
                <a:xfrm>
                  <a:off x="-2271713" y="2179638"/>
                  <a:ext cx="114300" cy="11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72" extrusionOk="0">
                      <a:moveTo>
                        <a:pt x="60" y="62"/>
                      </a:moveTo>
                      <a:lnTo>
                        <a:pt x="60" y="62"/>
                      </a:lnTo>
                      <a:lnTo>
                        <a:pt x="66" y="56"/>
                      </a:lnTo>
                      <a:lnTo>
                        <a:pt x="68" y="50"/>
                      </a:lnTo>
                      <a:lnTo>
                        <a:pt x="70" y="44"/>
                      </a:lnTo>
                      <a:lnTo>
                        <a:pt x="72" y="36"/>
                      </a:lnTo>
                      <a:lnTo>
                        <a:pt x="72" y="36"/>
                      </a:lnTo>
                      <a:lnTo>
                        <a:pt x="70" y="30"/>
                      </a:lnTo>
                      <a:lnTo>
                        <a:pt x="68" y="22"/>
                      </a:lnTo>
                      <a:lnTo>
                        <a:pt x="64" y="16"/>
                      </a:lnTo>
                      <a:lnTo>
                        <a:pt x="60" y="12"/>
                      </a:lnTo>
                      <a:lnTo>
                        <a:pt x="56" y="8"/>
                      </a:lnTo>
                      <a:lnTo>
                        <a:pt x="50" y="4"/>
                      </a:lnTo>
                      <a:lnTo>
                        <a:pt x="42" y="2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24" y="2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8" y="12"/>
                      </a:lnTo>
                      <a:lnTo>
                        <a:pt x="8" y="12"/>
                      </a:lnTo>
                      <a:lnTo>
                        <a:pt x="4" y="18"/>
                      </a:lnTo>
                      <a:lnTo>
                        <a:pt x="2" y="24"/>
                      </a:lnTo>
                      <a:lnTo>
                        <a:pt x="0" y="30"/>
                      </a:lnTo>
                      <a:lnTo>
                        <a:pt x="0" y="36"/>
                      </a:lnTo>
                      <a:lnTo>
                        <a:pt x="0" y="36"/>
                      </a:lnTo>
                      <a:lnTo>
                        <a:pt x="0" y="44"/>
                      </a:lnTo>
                      <a:lnTo>
                        <a:pt x="2" y="50"/>
                      </a:lnTo>
                      <a:lnTo>
                        <a:pt x="6" y="58"/>
                      </a:lnTo>
                      <a:lnTo>
                        <a:pt x="10" y="62"/>
                      </a:lnTo>
                      <a:lnTo>
                        <a:pt x="14" y="66"/>
                      </a:lnTo>
                      <a:lnTo>
                        <a:pt x="22" y="70"/>
                      </a:lnTo>
                      <a:lnTo>
                        <a:pt x="28" y="72"/>
                      </a:lnTo>
                      <a:lnTo>
                        <a:pt x="36" y="72"/>
                      </a:lnTo>
                      <a:lnTo>
                        <a:pt x="36" y="72"/>
                      </a:lnTo>
                      <a:lnTo>
                        <a:pt x="44" y="72"/>
                      </a:lnTo>
                      <a:lnTo>
                        <a:pt x="54" y="68"/>
                      </a:lnTo>
                      <a:lnTo>
                        <a:pt x="54" y="68"/>
                      </a:lnTo>
                      <a:lnTo>
                        <a:pt x="60" y="62"/>
                      </a:lnTo>
                      <a:lnTo>
                        <a:pt x="60" y="62"/>
                      </a:ln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26" name="Google Shape;226;p4"/>
              <p:cNvSpPr/>
              <p:nvPr/>
            </p:nvSpPr>
            <p:spPr>
              <a:xfrm>
                <a:off x="-2833688" y="-2271713"/>
                <a:ext cx="12065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0" y="38"/>
                    </a:move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8"/>
                    </a:lnTo>
                    <a:lnTo>
                      <a:pt x="12" y="64"/>
                    </a:lnTo>
                    <a:lnTo>
                      <a:pt x="16" y="68"/>
                    </a:lnTo>
                    <a:lnTo>
                      <a:pt x="24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46" y="74"/>
                    </a:lnTo>
                    <a:lnTo>
                      <a:pt x="52" y="72"/>
                    </a:lnTo>
                    <a:lnTo>
                      <a:pt x="58" y="68"/>
                    </a:lnTo>
                    <a:lnTo>
                      <a:pt x="64" y="64"/>
                    </a:lnTo>
                    <a:lnTo>
                      <a:pt x="68" y="58"/>
                    </a:lnTo>
                    <a:lnTo>
                      <a:pt x="72" y="52"/>
                    </a:lnTo>
                    <a:lnTo>
                      <a:pt x="74" y="46"/>
                    </a:lnTo>
                    <a:lnTo>
                      <a:pt x="76" y="38"/>
                    </a:lnTo>
                    <a:lnTo>
                      <a:pt x="76" y="38"/>
                    </a:lnTo>
                    <a:lnTo>
                      <a:pt x="74" y="30"/>
                    </a:lnTo>
                    <a:lnTo>
                      <a:pt x="72" y="22"/>
                    </a:lnTo>
                    <a:lnTo>
                      <a:pt x="68" y="16"/>
                    </a:lnTo>
                    <a:lnTo>
                      <a:pt x="64" y="12"/>
                    </a:lnTo>
                    <a:lnTo>
                      <a:pt x="58" y="6"/>
                    </a:lnTo>
                    <a:lnTo>
                      <a:pt x="52" y="4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4" y="4"/>
                    </a:lnTo>
                    <a:lnTo>
                      <a:pt x="16" y="6"/>
                    </a:lnTo>
                    <a:lnTo>
                      <a:pt x="12" y="12"/>
                    </a:lnTo>
                    <a:lnTo>
                      <a:pt x="6" y="16"/>
                    </a:lnTo>
                    <a:lnTo>
                      <a:pt x="4" y="22"/>
                    </a:lnTo>
                    <a:lnTo>
                      <a:pt x="0" y="30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CC092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-3979863" y="-1857375"/>
                <a:ext cx="7937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26" y="0"/>
                    </a:move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0" y="6"/>
                    </a:lnTo>
                    <a:lnTo>
                      <a:pt x="4" y="12"/>
                    </a:lnTo>
                    <a:lnTo>
                      <a:pt x="2" y="18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2" y="36"/>
                    </a:lnTo>
                    <a:lnTo>
                      <a:pt x="8" y="44"/>
                    </a:lnTo>
                    <a:lnTo>
                      <a:pt x="16" y="48"/>
                    </a:lnTo>
                    <a:lnTo>
                      <a:pt x="26" y="50"/>
                    </a:lnTo>
                    <a:lnTo>
                      <a:pt x="26" y="50"/>
                    </a:lnTo>
                    <a:lnTo>
                      <a:pt x="30" y="50"/>
                    </a:lnTo>
                    <a:lnTo>
                      <a:pt x="30" y="50"/>
                    </a:lnTo>
                    <a:lnTo>
                      <a:pt x="34" y="48"/>
                    </a:lnTo>
                    <a:lnTo>
                      <a:pt x="34" y="48"/>
                    </a:lnTo>
                    <a:lnTo>
                      <a:pt x="40" y="46"/>
                    </a:lnTo>
                    <a:lnTo>
                      <a:pt x="46" y="40"/>
                    </a:lnTo>
                    <a:lnTo>
                      <a:pt x="50" y="34"/>
                    </a:lnTo>
                    <a:lnTo>
                      <a:pt x="50" y="26"/>
                    </a:lnTo>
                    <a:lnTo>
                      <a:pt x="50" y="26"/>
                    </a:lnTo>
                    <a:lnTo>
                      <a:pt x="48" y="16"/>
                    </a:lnTo>
                    <a:lnTo>
                      <a:pt x="44" y="8"/>
                    </a:lnTo>
                    <a:lnTo>
                      <a:pt x="36" y="2"/>
                    </a:lnTo>
                    <a:lnTo>
                      <a:pt x="26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CC092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4"/>
              <p:cNvSpPr/>
              <p:nvPr/>
            </p:nvSpPr>
            <p:spPr>
              <a:xfrm>
                <a:off x="-1111250" y="-3675063"/>
                <a:ext cx="7937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50" h="14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40" y="10"/>
                    </a:lnTo>
                    <a:lnTo>
                      <a:pt x="40" y="10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8" y="2"/>
                    </a:lnTo>
                    <a:lnTo>
                      <a:pt x="48" y="2"/>
                    </a:lnTo>
                    <a:lnTo>
                      <a:pt x="5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092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4"/>
              <p:cNvSpPr/>
              <p:nvPr/>
            </p:nvSpPr>
            <p:spPr>
              <a:xfrm>
                <a:off x="-2786063" y="-2925763"/>
                <a:ext cx="76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4" y="12"/>
                    </a:moveTo>
                    <a:lnTo>
                      <a:pt x="4" y="12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2" y="34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14" y="46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32" y="46"/>
                    </a:lnTo>
                    <a:lnTo>
                      <a:pt x="40" y="42"/>
                    </a:lnTo>
                    <a:lnTo>
                      <a:pt x="40" y="42"/>
                    </a:lnTo>
                    <a:lnTo>
                      <a:pt x="46" y="34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8" y="20"/>
                    </a:lnTo>
                    <a:lnTo>
                      <a:pt x="48" y="20"/>
                    </a:lnTo>
                    <a:lnTo>
                      <a:pt x="46" y="16"/>
                    </a:lnTo>
                    <a:lnTo>
                      <a:pt x="46" y="16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2" y="2"/>
                    </a:lnTo>
                    <a:lnTo>
                      <a:pt x="32" y="2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22" y="0"/>
                    </a:lnTo>
                    <a:lnTo>
                      <a:pt x="16" y="2"/>
                    </a:lnTo>
                    <a:lnTo>
                      <a:pt x="12" y="4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12"/>
                    </a:lnTo>
                    <a:lnTo>
                      <a:pt x="4" y="12"/>
                    </a:lnTo>
                    <a:close/>
                  </a:path>
                </a:pathLst>
              </a:custGeom>
              <a:solidFill>
                <a:srgbClr val="CC092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>
                <a:off x="-2665413" y="-3081338"/>
                <a:ext cx="76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42" y="38"/>
                    </a:moveTo>
                    <a:lnTo>
                      <a:pt x="42" y="38"/>
                    </a:lnTo>
                    <a:lnTo>
                      <a:pt x="48" y="30"/>
                    </a:lnTo>
                    <a:lnTo>
                      <a:pt x="48" y="22"/>
                    </a:lnTo>
                    <a:lnTo>
                      <a:pt x="46" y="12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12" y="2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0" y="16"/>
                    </a:lnTo>
                    <a:lnTo>
                      <a:pt x="0" y="26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34" y="46"/>
                    </a:lnTo>
                    <a:lnTo>
                      <a:pt x="38" y="42"/>
                    </a:lnTo>
                    <a:lnTo>
                      <a:pt x="42" y="38"/>
                    </a:lnTo>
                    <a:lnTo>
                      <a:pt x="42" y="38"/>
                    </a:lnTo>
                    <a:close/>
                  </a:path>
                </a:pathLst>
              </a:custGeom>
              <a:solidFill>
                <a:srgbClr val="CC092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4"/>
              <p:cNvSpPr/>
              <p:nvPr/>
            </p:nvSpPr>
            <p:spPr>
              <a:xfrm>
                <a:off x="-2538413" y="-3233738"/>
                <a:ext cx="76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42" y="42"/>
                    </a:moveTo>
                    <a:lnTo>
                      <a:pt x="42" y="42"/>
                    </a:lnTo>
                    <a:lnTo>
                      <a:pt x="46" y="34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6" y="14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2" y="1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6" y="46"/>
                    </a:lnTo>
                    <a:lnTo>
                      <a:pt x="16" y="46"/>
                    </a:lnTo>
                    <a:lnTo>
                      <a:pt x="20" y="48"/>
                    </a:lnTo>
                    <a:lnTo>
                      <a:pt x="20" y="48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30" y="48"/>
                    </a:lnTo>
                    <a:lnTo>
                      <a:pt x="30" y="48"/>
                    </a:lnTo>
                    <a:lnTo>
                      <a:pt x="34" y="46"/>
                    </a:lnTo>
                    <a:lnTo>
                      <a:pt x="34" y="46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2" y="42"/>
                    </a:lnTo>
                    <a:lnTo>
                      <a:pt x="42" y="42"/>
                    </a:lnTo>
                    <a:close/>
                  </a:path>
                </a:pathLst>
              </a:custGeom>
              <a:solidFill>
                <a:srgbClr val="CC092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4"/>
              <p:cNvSpPr/>
              <p:nvPr/>
            </p:nvSpPr>
            <p:spPr>
              <a:xfrm>
                <a:off x="-4014788" y="-2227263"/>
                <a:ext cx="231775" cy="231775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46" extrusionOk="0">
                    <a:moveTo>
                      <a:pt x="130" y="28"/>
                    </a:moveTo>
                    <a:lnTo>
                      <a:pt x="130" y="28"/>
                    </a:lnTo>
                    <a:lnTo>
                      <a:pt x="118" y="16"/>
                    </a:lnTo>
                    <a:lnTo>
                      <a:pt x="106" y="6"/>
                    </a:lnTo>
                    <a:lnTo>
                      <a:pt x="90" y="2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58" y="0"/>
                    </a:lnTo>
                    <a:lnTo>
                      <a:pt x="44" y="6"/>
                    </a:lnTo>
                    <a:lnTo>
                      <a:pt x="32" y="12"/>
                    </a:lnTo>
                    <a:lnTo>
                      <a:pt x="20" y="22"/>
                    </a:lnTo>
                    <a:lnTo>
                      <a:pt x="12" y="32"/>
                    </a:lnTo>
                    <a:lnTo>
                      <a:pt x="6" y="44"/>
                    </a:lnTo>
                    <a:lnTo>
                      <a:pt x="0" y="58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84"/>
                    </a:lnTo>
                    <a:lnTo>
                      <a:pt x="2" y="94"/>
                    </a:lnTo>
                    <a:lnTo>
                      <a:pt x="6" y="104"/>
                    </a:lnTo>
                    <a:lnTo>
                      <a:pt x="12" y="114"/>
                    </a:lnTo>
                    <a:lnTo>
                      <a:pt x="18" y="122"/>
                    </a:lnTo>
                    <a:lnTo>
                      <a:pt x="24" y="128"/>
                    </a:lnTo>
                    <a:lnTo>
                      <a:pt x="34" y="136"/>
                    </a:lnTo>
                    <a:lnTo>
                      <a:pt x="42" y="140"/>
                    </a:lnTo>
                    <a:lnTo>
                      <a:pt x="42" y="140"/>
                    </a:lnTo>
                    <a:lnTo>
                      <a:pt x="46" y="142"/>
                    </a:lnTo>
                    <a:lnTo>
                      <a:pt x="46" y="142"/>
                    </a:lnTo>
                    <a:lnTo>
                      <a:pt x="60" y="146"/>
                    </a:lnTo>
                    <a:lnTo>
                      <a:pt x="72" y="146"/>
                    </a:lnTo>
                    <a:lnTo>
                      <a:pt x="72" y="146"/>
                    </a:lnTo>
                    <a:lnTo>
                      <a:pt x="88" y="146"/>
                    </a:lnTo>
                    <a:lnTo>
                      <a:pt x="102" y="140"/>
                    </a:lnTo>
                    <a:lnTo>
                      <a:pt x="114" y="134"/>
                    </a:lnTo>
                    <a:lnTo>
                      <a:pt x="124" y="126"/>
                    </a:lnTo>
                    <a:lnTo>
                      <a:pt x="134" y="114"/>
                    </a:lnTo>
                    <a:lnTo>
                      <a:pt x="140" y="102"/>
                    </a:lnTo>
                    <a:lnTo>
                      <a:pt x="144" y="88"/>
                    </a:lnTo>
                    <a:lnTo>
                      <a:pt x="146" y="74"/>
                    </a:lnTo>
                    <a:lnTo>
                      <a:pt x="146" y="74"/>
                    </a:lnTo>
                    <a:lnTo>
                      <a:pt x="146" y="62"/>
                    </a:lnTo>
                    <a:lnTo>
                      <a:pt x="142" y="50"/>
                    </a:lnTo>
                    <a:lnTo>
                      <a:pt x="138" y="40"/>
                    </a:lnTo>
                    <a:lnTo>
                      <a:pt x="132" y="30"/>
                    </a:lnTo>
                    <a:lnTo>
                      <a:pt x="132" y="30"/>
                    </a:lnTo>
                    <a:lnTo>
                      <a:pt x="130" y="28"/>
                    </a:lnTo>
                    <a:lnTo>
                      <a:pt x="130" y="28"/>
                    </a:lnTo>
                    <a:close/>
                    <a:moveTo>
                      <a:pt x="144" y="74"/>
                    </a:moveTo>
                    <a:lnTo>
                      <a:pt x="144" y="74"/>
                    </a:lnTo>
                    <a:lnTo>
                      <a:pt x="142" y="88"/>
                    </a:lnTo>
                    <a:lnTo>
                      <a:pt x="138" y="100"/>
                    </a:lnTo>
                    <a:lnTo>
                      <a:pt x="132" y="112"/>
                    </a:lnTo>
                    <a:lnTo>
                      <a:pt x="122" y="122"/>
                    </a:lnTo>
                    <a:lnTo>
                      <a:pt x="112" y="132"/>
                    </a:lnTo>
                    <a:lnTo>
                      <a:pt x="100" y="138"/>
                    </a:lnTo>
                    <a:lnTo>
                      <a:pt x="88" y="142"/>
                    </a:lnTo>
                    <a:lnTo>
                      <a:pt x="72" y="144"/>
                    </a:lnTo>
                    <a:lnTo>
                      <a:pt x="72" y="144"/>
                    </a:lnTo>
                    <a:lnTo>
                      <a:pt x="60" y="142"/>
                    </a:lnTo>
                    <a:lnTo>
                      <a:pt x="48" y="138"/>
                    </a:lnTo>
                    <a:lnTo>
                      <a:pt x="48" y="138"/>
                    </a:lnTo>
                    <a:lnTo>
                      <a:pt x="44" y="136"/>
                    </a:lnTo>
                    <a:lnTo>
                      <a:pt x="44" y="136"/>
                    </a:lnTo>
                    <a:lnTo>
                      <a:pt x="34" y="132"/>
                    </a:lnTo>
                    <a:lnTo>
                      <a:pt x="26" y="126"/>
                    </a:lnTo>
                    <a:lnTo>
                      <a:pt x="20" y="120"/>
                    </a:lnTo>
                    <a:lnTo>
                      <a:pt x="14" y="112"/>
                    </a:lnTo>
                    <a:lnTo>
                      <a:pt x="10" y="102"/>
                    </a:lnTo>
                    <a:lnTo>
                      <a:pt x="6" y="94"/>
                    </a:lnTo>
                    <a:lnTo>
                      <a:pt x="4" y="84"/>
                    </a:lnTo>
                    <a:lnTo>
                      <a:pt x="2" y="74"/>
                    </a:lnTo>
                    <a:lnTo>
                      <a:pt x="2" y="74"/>
                    </a:lnTo>
                    <a:lnTo>
                      <a:pt x="4" y="58"/>
                    </a:lnTo>
                    <a:lnTo>
                      <a:pt x="8" y="46"/>
                    </a:lnTo>
                    <a:lnTo>
                      <a:pt x="14" y="34"/>
                    </a:lnTo>
                    <a:lnTo>
                      <a:pt x="24" y="24"/>
                    </a:lnTo>
                    <a:lnTo>
                      <a:pt x="34" y="14"/>
                    </a:lnTo>
                    <a:lnTo>
                      <a:pt x="46" y="8"/>
                    </a:lnTo>
                    <a:lnTo>
                      <a:pt x="58" y="4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88" y="4"/>
                    </a:lnTo>
                    <a:lnTo>
                      <a:pt x="104" y="10"/>
                    </a:lnTo>
                    <a:lnTo>
                      <a:pt x="116" y="18"/>
                    </a:lnTo>
                    <a:lnTo>
                      <a:pt x="128" y="28"/>
                    </a:lnTo>
                    <a:lnTo>
                      <a:pt x="128" y="28"/>
                    </a:lnTo>
                    <a:lnTo>
                      <a:pt x="130" y="32"/>
                    </a:lnTo>
                    <a:lnTo>
                      <a:pt x="130" y="32"/>
                    </a:lnTo>
                    <a:lnTo>
                      <a:pt x="136" y="42"/>
                    </a:lnTo>
                    <a:lnTo>
                      <a:pt x="140" y="52"/>
                    </a:lnTo>
                    <a:lnTo>
                      <a:pt x="142" y="62"/>
                    </a:lnTo>
                    <a:lnTo>
                      <a:pt x="144" y="74"/>
                    </a:lnTo>
                    <a:lnTo>
                      <a:pt x="144" y="74"/>
                    </a:lnTo>
                    <a:close/>
                  </a:path>
                </a:pathLst>
              </a:custGeom>
              <a:solidFill>
                <a:srgbClr val="CC092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3" name="Google Shape;23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042" y="-1307325"/>
            <a:ext cx="4364063" cy="43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4"/>
          <p:cNvSpPr txBox="1"/>
          <p:nvPr/>
        </p:nvSpPr>
        <p:spPr>
          <a:xfrm>
            <a:off x="2382280" y="1495600"/>
            <a:ext cx="2678502" cy="3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91410" rIns="91410" bIns="9141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99">
                <a:solidFill>
                  <a:schemeClr val="dk1"/>
                </a:solidFill>
              </a:rPr>
              <a:t>By Broadcom</a:t>
            </a:r>
            <a:endParaRPr sz="2399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64703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Light - Blue" preserve="1">
  <p:cSld name="Title Light - Blue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1802" y="0"/>
            <a:ext cx="1142702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/>
          <p:nvPr/>
        </p:nvSpPr>
        <p:spPr>
          <a:xfrm>
            <a:off x="0" y="0"/>
            <a:ext cx="9592352" cy="6858000"/>
          </a:xfrm>
          <a:custGeom>
            <a:avLst/>
            <a:gdLst/>
            <a:ahLst/>
            <a:cxnLst/>
            <a:rect l="l" t="t" r="r" b="b"/>
            <a:pathLst>
              <a:path w="6044" h="4320" extrusionOk="0">
                <a:moveTo>
                  <a:pt x="4658" y="2160"/>
                </a:moveTo>
                <a:lnTo>
                  <a:pt x="4658" y="2160"/>
                </a:lnTo>
                <a:lnTo>
                  <a:pt x="4660" y="2070"/>
                </a:lnTo>
                <a:lnTo>
                  <a:pt x="4666" y="1982"/>
                </a:lnTo>
                <a:lnTo>
                  <a:pt x="4674" y="1894"/>
                </a:lnTo>
                <a:lnTo>
                  <a:pt x="4684" y="1808"/>
                </a:lnTo>
                <a:lnTo>
                  <a:pt x="4698" y="1722"/>
                </a:lnTo>
                <a:lnTo>
                  <a:pt x="4716" y="1636"/>
                </a:lnTo>
                <a:lnTo>
                  <a:pt x="4736" y="1554"/>
                </a:lnTo>
                <a:lnTo>
                  <a:pt x="4760" y="1470"/>
                </a:lnTo>
                <a:lnTo>
                  <a:pt x="4786" y="1390"/>
                </a:lnTo>
                <a:lnTo>
                  <a:pt x="4816" y="1310"/>
                </a:lnTo>
                <a:lnTo>
                  <a:pt x="4846" y="1232"/>
                </a:lnTo>
                <a:lnTo>
                  <a:pt x="4882" y="1154"/>
                </a:lnTo>
                <a:lnTo>
                  <a:pt x="4918" y="1078"/>
                </a:lnTo>
                <a:lnTo>
                  <a:pt x="4958" y="1004"/>
                </a:lnTo>
                <a:lnTo>
                  <a:pt x="5000" y="932"/>
                </a:lnTo>
                <a:lnTo>
                  <a:pt x="5044" y="862"/>
                </a:lnTo>
                <a:lnTo>
                  <a:pt x="5092" y="792"/>
                </a:lnTo>
                <a:lnTo>
                  <a:pt x="5140" y="724"/>
                </a:lnTo>
                <a:lnTo>
                  <a:pt x="5192" y="660"/>
                </a:lnTo>
                <a:lnTo>
                  <a:pt x="5246" y="596"/>
                </a:lnTo>
                <a:lnTo>
                  <a:pt x="5302" y="534"/>
                </a:lnTo>
                <a:lnTo>
                  <a:pt x="5360" y="474"/>
                </a:lnTo>
                <a:lnTo>
                  <a:pt x="5420" y="416"/>
                </a:lnTo>
                <a:lnTo>
                  <a:pt x="5482" y="360"/>
                </a:lnTo>
                <a:lnTo>
                  <a:pt x="5546" y="308"/>
                </a:lnTo>
                <a:lnTo>
                  <a:pt x="5612" y="256"/>
                </a:lnTo>
                <a:lnTo>
                  <a:pt x="5680" y="208"/>
                </a:lnTo>
                <a:lnTo>
                  <a:pt x="5750" y="162"/>
                </a:lnTo>
                <a:lnTo>
                  <a:pt x="5820" y="116"/>
                </a:lnTo>
                <a:lnTo>
                  <a:pt x="5894" y="76"/>
                </a:lnTo>
                <a:lnTo>
                  <a:pt x="5968" y="36"/>
                </a:lnTo>
                <a:lnTo>
                  <a:pt x="6044" y="0"/>
                </a:lnTo>
                <a:lnTo>
                  <a:pt x="0" y="0"/>
                </a:lnTo>
                <a:lnTo>
                  <a:pt x="0" y="4320"/>
                </a:lnTo>
                <a:lnTo>
                  <a:pt x="6044" y="4320"/>
                </a:lnTo>
                <a:lnTo>
                  <a:pt x="6044" y="4320"/>
                </a:lnTo>
                <a:lnTo>
                  <a:pt x="5968" y="4284"/>
                </a:lnTo>
                <a:lnTo>
                  <a:pt x="5894" y="4244"/>
                </a:lnTo>
                <a:lnTo>
                  <a:pt x="5820" y="4202"/>
                </a:lnTo>
                <a:lnTo>
                  <a:pt x="5750" y="4158"/>
                </a:lnTo>
                <a:lnTo>
                  <a:pt x="5680" y="4112"/>
                </a:lnTo>
                <a:lnTo>
                  <a:pt x="5612" y="4064"/>
                </a:lnTo>
                <a:lnTo>
                  <a:pt x="5546" y="4012"/>
                </a:lnTo>
                <a:lnTo>
                  <a:pt x="5482" y="3958"/>
                </a:lnTo>
                <a:lnTo>
                  <a:pt x="5420" y="3904"/>
                </a:lnTo>
                <a:lnTo>
                  <a:pt x="5360" y="3846"/>
                </a:lnTo>
                <a:lnTo>
                  <a:pt x="5302" y="3786"/>
                </a:lnTo>
                <a:lnTo>
                  <a:pt x="5246" y="3724"/>
                </a:lnTo>
                <a:lnTo>
                  <a:pt x="5192" y="3660"/>
                </a:lnTo>
                <a:lnTo>
                  <a:pt x="5140" y="3594"/>
                </a:lnTo>
                <a:lnTo>
                  <a:pt x="5092" y="3528"/>
                </a:lnTo>
                <a:lnTo>
                  <a:pt x="5044" y="3458"/>
                </a:lnTo>
                <a:lnTo>
                  <a:pt x="5000" y="3388"/>
                </a:lnTo>
                <a:lnTo>
                  <a:pt x="4958" y="3316"/>
                </a:lnTo>
                <a:lnTo>
                  <a:pt x="4918" y="3240"/>
                </a:lnTo>
                <a:lnTo>
                  <a:pt x="4882" y="3166"/>
                </a:lnTo>
                <a:lnTo>
                  <a:pt x="4846" y="3088"/>
                </a:lnTo>
                <a:lnTo>
                  <a:pt x="4816" y="3010"/>
                </a:lnTo>
                <a:lnTo>
                  <a:pt x="4786" y="2930"/>
                </a:lnTo>
                <a:lnTo>
                  <a:pt x="4760" y="2848"/>
                </a:lnTo>
                <a:lnTo>
                  <a:pt x="4736" y="2766"/>
                </a:lnTo>
                <a:lnTo>
                  <a:pt x="4716" y="2682"/>
                </a:lnTo>
                <a:lnTo>
                  <a:pt x="4698" y="2598"/>
                </a:lnTo>
                <a:lnTo>
                  <a:pt x="4684" y="2512"/>
                </a:lnTo>
                <a:lnTo>
                  <a:pt x="4674" y="2426"/>
                </a:lnTo>
                <a:lnTo>
                  <a:pt x="4666" y="2338"/>
                </a:lnTo>
                <a:lnTo>
                  <a:pt x="4660" y="2250"/>
                </a:lnTo>
                <a:lnTo>
                  <a:pt x="4658" y="2160"/>
                </a:lnTo>
                <a:lnTo>
                  <a:pt x="4658" y="21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0" tIns="45688" rIns="91410" bIns="45688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6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8" name="Google Shape;238;p5"/>
          <p:cNvGrpSpPr/>
          <p:nvPr/>
        </p:nvGrpSpPr>
        <p:grpSpPr>
          <a:xfrm>
            <a:off x="1" y="4502149"/>
            <a:ext cx="7833859" cy="2355851"/>
            <a:chOff x="-2124075" y="7143750"/>
            <a:chExt cx="7835900" cy="2355851"/>
          </a:xfrm>
        </p:grpSpPr>
        <p:sp>
          <p:nvSpPr>
            <p:cNvPr id="239" name="Google Shape;239;p5"/>
            <p:cNvSpPr/>
            <p:nvPr/>
          </p:nvSpPr>
          <p:spPr>
            <a:xfrm>
              <a:off x="2147888" y="9172575"/>
              <a:ext cx="288925" cy="327025"/>
            </a:xfrm>
            <a:custGeom>
              <a:avLst/>
              <a:gdLst/>
              <a:ahLst/>
              <a:cxnLst/>
              <a:rect l="l" t="t" r="r" b="b"/>
              <a:pathLst>
                <a:path w="182" h="206" extrusionOk="0">
                  <a:moveTo>
                    <a:pt x="178" y="70"/>
                  </a:moveTo>
                  <a:lnTo>
                    <a:pt x="178" y="70"/>
                  </a:lnTo>
                  <a:lnTo>
                    <a:pt x="174" y="56"/>
                  </a:lnTo>
                  <a:lnTo>
                    <a:pt x="168" y="42"/>
                  </a:lnTo>
                  <a:lnTo>
                    <a:pt x="158" y="32"/>
                  </a:lnTo>
                  <a:lnTo>
                    <a:pt x="148" y="22"/>
                  </a:lnTo>
                  <a:lnTo>
                    <a:pt x="136" y="12"/>
                  </a:lnTo>
                  <a:lnTo>
                    <a:pt x="122" y="6"/>
                  </a:lnTo>
                  <a:lnTo>
                    <a:pt x="108" y="2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78" y="2"/>
                  </a:lnTo>
                  <a:lnTo>
                    <a:pt x="64" y="6"/>
                  </a:lnTo>
                  <a:lnTo>
                    <a:pt x="50" y="10"/>
                  </a:lnTo>
                  <a:lnTo>
                    <a:pt x="38" y="18"/>
                  </a:lnTo>
                  <a:lnTo>
                    <a:pt x="26" y="28"/>
                  </a:lnTo>
                  <a:lnTo>
                    <a:pt x="18" y="38"/>
                  </a:lnTo>
                  <a:lnTo>
                    <a:pt x="10" y="52"/>
                  </a:lnTo>
                  <a:lnTo>
                    <a:pt x="4" y="66"/>
                  </a:lnTo>
                  <a:lnTo>
                    <a:pt x="4" y="66"/>
                  </a:lnTo>
                  <a:lnTo>
                    <a:pt x="0" y="80"/>
                  </a:lnTo>
                  <a:lnTo>
                    <a:pt x="0" y="94"/>
                  </a:lnTo>
                  <a:lnTo>
                    <a:pt x="2" y="108"/>
                  </a:lnTo>
                  <a:lnTo>
                    <a:pt x="6" y="124"/>
                  </a:lnTo>
                  <a:lnTo>
                    <a:pt x="6" y="124"/>
                  </a:lnTo>
                  <a:lnTo>
                    <a:pt x="14" y="142"/>
                  </a:lnTo>
                  <a:lnTo>
                    <a:pt x="26" y="156"/>
                  </a:lnTo>
                  <a:lnTo>
                    <a:pt x="42" y="168"/>
                  </a:lnTo>
                  <a:lnTo>
                    <a:pt x="62" y="180"/>
                  </a:lnTo>
                  <a:lnTo>
                    <a:pt x="62" y="180"/>
                  </a:lnTo>
                  <a:lnTo>
                    <a:pt x="48" y="184"/>
                  </a:lnTo>
                  <a:lnTo>
                    <a:pt x="36" y="190"/>
                  </a:lnTo>
                  <a:lnTo>
                    <a:pt x="26" y="198"/>
                  </a:lnTo>
                  <a:lnTo>
                    <a:pt x="16" y="206"/>
                  </a:lnTo>
                  <a:lnTo>
                    <a:pt x="166" y="206"/>
                  </a:lnTo>
                  <a:lnTo>
                    <a:pt x="166" y="206"/>
                  </a:lnTo>
                  <a:lnTo>
                    <a:pt x="156" y="198"/>
                  </a:lnTo>
                  <a:lnTo>
                    <a:pt x="146" y="190"/>
                  </a:lnTo>
                  <a:lnTo>
                    <a:pt x="134" y="184"/>
                  </a:lnTo>
                  <a:lnTo>
                    <a:pt x="122" y="180"/>
                  </a:lnTo>
                  <a:lnTo>
                    <a:pt x="122" y="180"/>
                  </a:lnTo>
                  <a:lnTo>
                    <a:pt x="138" y="168"/>
                  </a:lnTo>
                  <a:lnTo>
                    <a:pt x="152" y="156"/>
                  </a:lnTo>
                  <a:lnTo>
                    <a:pt x="164" y="144"/>
                  </a:lnTo>
                  <a:lnTo>
                    <a:pt x="172" y="130"/>
                  </a:lnTo>
                  <a:lnTo>
                    <a:pt x="178" y="116"/>
                  </a:lnTo>
                  <a:lnTo>
                    <a:pt x="182" y="102"/>
                  </a:lnTo>
                  <a:lnTo>
                    <a:pt x="182" y="86"/>
                  </a:lnTo>
                  <a:lnTo>
                    <a:pt x="178" y="70"/>
                  </a:lnTo>
                  <a:lnTo>
                    <a:pt x="178" y="7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2495550" y="9461500"/>
              <a:ext cx="209550" cy="38100"/>
            </a:xfrm>
            <a:custGeom>
              <a:avLst/>
              <a:gdLst/>
              <a:ahLst/>
              <a:cxnLst/>
              <a:rect l="l" t="t" r="r" b="b"/>
              <a:pathLst>
                <a:path w="132" h="24" extrusionOk="0">
                  <a:moveTo>
                    <a:pt x="0" y="24"/>
                  </a:moveTo>
                  <a:lnTo>
                    <a:pt x="132" y="24"/>
                  </a:lnTo>
                  <a:lnTo>
                    <a:pt x="132" y="24"/>
                  </a:lnTo>
                  <a:lnTo>
                    <a:pt x="118" y="14"/>
                  </a:lnTo>
                  <a:lnTo>
                    <a:pt x="102" y="6"/>
                  </a:lnTo>
                  <a:lnTo>
                    <a:pt x="84" y="2"/>
                  </a:lnTo>
                  <a:lnTo>
                    <a:pt x="66" y="0"/>
                  </a:lnTo>
                  <a:lnTo>
                    <a:pt x="50" y="2"/>
                  </a:lnTo>
                  <a:lnTo>
                    <a:pt x="32" y="6"/>
                  </a:lnTo>
                  <a:lnTo>
                    <a:pt x="16" y="14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3136900" y="9474200"/>
              <a:ext cx="161925" cy="25400"/>
            </a:xfrm>
            <a:custGeom>
              <a:avLst/>
              <a:gdLst/>
              <a:ahLst/>
              <a:cxnLst/>
              <a:rect l="l" t="t" r="r" b="b"/>
              <a:pathLst>
                <a:path w="102" h="16" extrusionOk="0">
                  <a:moveTo>
                    <a:pt x="0" y="16"/>
                  </a:moveTo>
                  <a:lnTo>
                    <a:pt x="102" y="16"/>
                  </a:lnTo>
                  <a:lnTo>
                    <a:pt x="102" y="16"/>
                  </a:lnTo>
                  <a:lnTo>
                    <a:pt x="90" y="10"/>
                  </a:lnTo>
                  <a:lnTo>
                    <a:pt x="76" y="4"/>
                  </a:lnTo>
                  <a:lnTo>
                    <a:pt x="62" y="2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36" y="2"/>
                  </a:lnTo>
                  <a:lnTo>
                    <a:pt x="22" y="4"/>
                  </a:lnTo>
                  <a:lnTo>
                    <a:pt x="10" y="10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-2124075" y="8231188"/>
              <a:ext cx="4259263" cy="1268413"/>
            </a:xfrm>
            <a:custGeom>
              <a:avLst/>
              <a:gdLst/>
              <a:ahLst/>
              <a:cxnLst/>
              <a:rect l="l" t="t" r="r" b="b"/>
              <a:pathLst>
                <a:path w="2683" h="799" extrusionOk="0">
                  <a:moveTo>
                    <a:pt x="2589" y="589"/>
                  </a:moveTo>
                  <a:lnTo>
                    <a:pt x="2589" y="589"/>
                  </a:lnTo>
                  <a:lnTo>
                    <a:pt x="2575" y="591"/>
                  </a:lnTo>
                  <a:lnTo>
                    <a:pt x="2561" y="593"/>
                  </a:lnTo>
                  <a:lnTo>
                    <a:pt x="2547" y="599"/>
                  </a:lnTo>
                  <a:lnTo>
                    <a:pt x="2535" y="607"/>
                  </a:lnTo>
                  <a:lnTo>
                    <a:pt x="2535" y="607"/>
                  </a:lnTo>
                  <a:lnTo>
                    <a:pt x="2519" y="619"/>
                  </a:lnTo>
                  <a:lnTo>
                    <a:pt x="2509" y="635"/>
                  </a:lnTo>
                  <a:lnTo>
                    <a:pt x="2499" y="653"/>
                  </a:lnTo>
                  <a:lnTo>
                    <a:pt x="2493" y="673"/>
                  </a:lnTo>
                  <a:lnTo>
                    <a:pt x="2493" y="673"/>
                  </a:lnTo>
                  <a:lnTo>
                    <a:pt x="2489" y="655"/>
                  </a:lnTo>
                  <a:lnTo>
                    <a:pt x="2483" y="641"/>
                  </a:lnTo>
                  <a:lnTo>
                    <a:pt x="2475" y="627"/>
                  </a:lnTo>
                  <a:lnTo>
                    <a:pt x="2465" y="615"/>
                  </a:lnTo>
                  <a:lnTo>
                    <a:pt x="2455" y="605"/>
                  </a:lnTo>
                  <a:lnTo>
                    <a:pt x="2441" y="597"/>
                  </a:lnTo>
                  <a:lnTo>
                    <a:pt x="2427" y="591"/>
                  </a:lnTo>
                  <a:lnTo>
                    <a:pt x="2411" y="587"/>
                  </a:lnTo>
                  <a:lnTo>
                    <a:pt x="2411" y="587"/>
                  </a:lnTo>
                  <a:lnTo>
                    <a:pt x="2393" y="585"/>
                  </a:lnTo>
                  <a:lnTo>
                    <a:pt x="2375" y="587"/>
                  </a:lnTo>
                  <a:lnTo>
                    <a:pt x="2359" y="591"/>
                  </a:lnTo>
                  <a:lnTo>
                    <a:pt x="2345" y="597"/>
                  </a:lnTo>
                  <a:lnTo>
                    <a:pt x="2333" y="607"/>
                  </a:lnTo>
                  <a:lnTo>
                    <a:pt x="2321" y="619"/>
                  </a:lnTo>
                  <a:lnTo>
                    <a:pt x="2309" y="633"/>
                  </a:lnTo>
                  <a:lnTo>
                    <a:pt x="2299" y="649"/>
                  </a:lnTo>
                  <a:lnTo>
                    <a:pt x="2299" y="649"/>
                  </a:lnTo>
                  <a:lnTo>
                    <a:pt x="2293" y="635"/>
                  </a:lnTo>
                  <a:lnTo>
                    <a:pt x="2283" y="621"/>
                  </a:lnTo>
                  <a:lnTo>
                    <a:pt x="2273" y="609"/>
                  </a:lnTo>
                  <a:lnTo>
                    <a:pt x="2263" y="601"/>
                  </a:lnTo>
                  <a:lnTo>
                    <a:pt x="2251" y="593"/>
                  </a:lnTo>
                  <a:lnTo>
                    <a:pt x="2237" y="587"/>
                  </a:lnTo>
                  <a:lnTo>
                    <a:pt x="2223" y="583"/>
                  </a:lnTo>
                  <a:lnTo>
                    <a:pt x="2207" y="581"/>
                  </a:lnTo>
                  <a:lnTo>
                    <a:pt x="2207" y="581"/>
                  </a:lnTo>
                  <a:lnTo>
                    <a:pt x="2191" y="581"/>
                  </a:lnTo>
                  <a:lnTo>
                    <a:pt x="2175" y="583"/>
                  </a:lnTo>
                  <a:lnTo>
                    <a:pt x="2161" y="587"/>
                  </a:lnTo>
                  <a:lnTo>
                    <a:pt x="2149" y="593"/>
                  </a:lnTo>
                  <a:lnTo>
                    <a:pt x="2137" y="601"/>
                  </a:lnTo>
                  <a:lnTo>
                    <a:pt x="2125" y="611"/>
                  </a:lnTo>
                  <a:lnTo>
                    <a:pt x="2115" y="623"/>
                  </a:lnTo>
                  <a:lnTo>
                    <a:pt x="2107" y="637"/>
                  </a:lnTo>
                  <a:lnTo>
                    <a:pt x="2107" y="637"/>
                  </a:lnTo>
                  <a:lnTo>
                    <a:pt x="2093" y="617"/>
                  </a:lnTo>
                  <a:lnTo>
                    <a:pt x="2077" y="601"/>
                  </a:lnTo>
                  <a:lnTo>
                    <a:pt x="2059" y="587"/>
                  </a:lnTo>
                  <a:lnTo>
                    <a:pt x="2036" y="577"/>
                  </a:lnTo>
                  <a:lnTo>
                    <a:pt x="2036" y="577"/>
                  </a:lnTo>
                  <a:lnTo>
                    <a:pt x="2056" y="565"/>
                  </a:lnTo>
                  <a:lnTo>
                    <a:pt x="2067" y="559"/>
                  </a:lnTo>
                  <a:lnTo>
                    <a:pt x="2073" y="551"/>
                  </a:lnTo>
                  <a:lnTo>
                    <a:pt x="2081" y="543"/>
                  </a:lnTo>
                  <a:lnTo>
                    <a:pt x="2087" y="533"/>
                  </a:lnTo>
                  <a:lnTo>
                    <a:pt x="2091" y="523"/>
                  </a:lnTo>
                  <a:lnTo>
                    <a:pt x="2095" y="513"/>
                  </a:lnTo>
                  <a:lnTo>
                    <a:pt x="2095" y="513"/>
                  </a:lnTo>
                  <a:lnTo>
                    <a:pt x="2097" y="501"/>
                  </a:lnTo>
                  <a:lnTo>
                    <a:pt x="2097" y="491"/>
                  </a:lnTo>
                  <a:lnTo>
                    <a:pt x="2097" y="479"/>
                  </a:lnTo>
                  <a:lnTo>
                    <a:pt x="2095" y="469"/>
                  </a:lnTo>
                  <a:lnTo>
                    <a:pt x="2093" y="459"/>
                  </a:lnTo>
                  <a:lnTo>
                    <a:pt x="2087" y="449"/>
                  </a:lnTo>
                  <a:lnTo>
                    <a:pt x="2083" y="439"/>
                  </a:lnTo>
                  <a:lnTo>
                    <a:pt x="2075" y="431"/>
                  </a:lnTo>
                  <a:lnTo>
                    <a:pt x="2075" y="431"/>
                  </a:lnTo>
                  <a:lnTo>
                    <a:pt x="2061" y="416"/>
                  </a:lnTo>
                  <a:lnTo>
                    <a:pt x="2044" y="406"/>
                  </a:lnTo>
                  <a:lnTo>
                    <a:pt x="2026" y="400"/>
                  </a:lnTo>
                  <a:lnTo>
                    <a:pt x="2008" y="398"/>
                  </a:lnTo>
                  <a:lnTo>
                    <a:pt x="1990" y="398"/>
                  </a:lnTo>
                  <a:lnTo>
                    <a:pt x="1972" y="404"/>
                  </a:lnTo>
                  <a:lnTo>
                    <a:pt x="1956" y="412"/>
                  </a:lnTo>
                  <a:lnTo>
                    <a:pt x="1940" y="424"/>
                  </a:lnTo>
                  <a:lnTo>
                    <a:pt x="1940" y="424"/>
                  </a:lnTo>
                  <a:lnTo>
                    <a:pt x="1928" y="439"/>
                  </a:lnTo>
                  <a:lnTo>
                    <a:pt x="1918" y="457"/>
                  </a:lnTo>
                  <a:lnTo>
                    <a:pt x="1914" y="475"/>
                  </a:lnTo>
                  <a:lnTo>
                    <a:pt x="1914" y="493"/>
                  </a:lnTo>
                  <a:lnTo>
                    <a:pt x="1914" y="493"/>
                  </a:lnTo>
                  <a:lnTo>
                    <a:pt x="1914" y="507"/>
                  </a:lnTo>
                  <a:lnTo>
                    <a:pt x="1918" y="521"/>
                  </a:lnTo>
                  <a:lnTo>
                    <a:pt x="1924" y="533"/>
                  </a:lnTo>
                  <a:lnTo>
                    <a:pt x="1930" y="543"/>
                  </a:lnTo>
                  <a:lnTo>
                    <a:pt x="1938" y="553"/>
                  </a:lnTo>
                  <a:lnTo>
                    <a:pt x="1948" y="563"/>
                  </a:lnTo>
                  <a:lnTo>
                    <a:pt x="1960" y="569"/>
                  </a:lnTo>
                  <a:lnTo>
                    <a:pt x="1972" y="577"/>
                  </a:lnTo>
                  <a:lnTo>
                    <a:pt x="1972" y="577"/>
                  </a:lnTo>
                  <a:lnTo>
                    <a:pt x="1954" y="587"/>
                  </a:lnTo>
                  <a:lnTo>
                    <a:pt x="1938" y="595"/>
                  </a:lnTo>
                  <a:lnTo>
                    <a:pt x="1938" y="595"/>
                  </a:lnTo>
                  <a:lnTo>
                    <a:pt x="1924" y="609"/>
                  </a:lnTo>
                  <a:lnTo>
                    <a:pt x="1912" y="621"/>
                  </a:lnTo>
                  <a:lnTo>
                    <a:pt x="1912" y="621"/>
                  </a:lnTo>
                  <a:lnTo>
                    <a:pt x="1900" y="607"/>
                  </a:lnTo>
                  <a:lnTo>
                    <a:pt x="1886" y="595"/>
                  </a:lnTo>
                  <a:lnTo>
                    <a:pt x="1886" y="595"/>
                  </a:lnTo>
                  <a:lnTo>
                    <a:pt x="1872" y="585"/>
                  </a:lnTo>
                  <a:lnTo>
                    <a:pt x="1858" y="575"/>
                  </a:lnTo>
                  <a:lnTo>
                    <a:pt x="1858" y="575"/>
                  </a:lnTo>
                  <a:lnTo>
                    <a:pt x="1874" y="561"/>
                  </a:lnTo>
                  <a:lnTo>
                    <a:pt x="1886" y="547"/>
                  </a:lnTo>
                  <a:lnTo>
                    <a:pt x="1896" y="533"/>
                  </a:lnTo>
                  <a:lnTo>
                    <a:pt x="1902" y="519"/>
                  </a:lnTo>
                  <a:lnTo>
                    <a:pt x="1906" y="505"/>
                  </a:lnTo>
                  <a:lnTo>
                    <a:pt x="1908" y="491"/>
                  </a:lnTo>
                  <a:lnTo>
                    <a:pt x="1906" y="475"/>
                  </a:lnTo>
                  <a:lnTo>
                    <a:pt x="1902" y="461"/>
                  </a:lnTo>
                  <a:lnTo>
                    <a:pt x="1902" y="461"/>
                  </a:lnTo>
                  <a:lnTo>
                    <a:pt x="1896" y="447"/>
                  </a:lnTo>
                  <a:lnTo>
                    <a:pt x="1888" y="433"/>
                  </a:lnTo>
                  <a:lnTo>
                    <a:pt x="1880" y="422"/>
                  </a:lnTo>
                  <a:lnTo>
                    <a:pt x="1868" y="412"/>
                  </a:lnTo>
                  <a:lnTo>
                    <a:pt x="1856" y="404"/>
                  </a:lnTo>
                  <a:lnTo>
                    <a:pt x="1844" y="398"/>
                  </a:lnTo>
                  <a:lnTo>
                    <a:pt x="1830" y="396"/>
                  </a:lnTo>
                  <a:lnTo>
                    <a:pt x="1814" y="394"/>
                  </a:lnTo>
                  <a:lnTo>
                    <a:pt x="1814" y="394"/>
                  </a:lnTo>
                  <a:lnTo>
                    <a:pt x="1800" y="394"/>
                  </a:lnTo>
                  <a:lnTo>
                    <a:pt x="1786" y="396"/>
                  </a:lnTo>
                  <a:lnTo>
                    <a:pt x="1774" y="402"/>
                  </a:lnTo>
                  <a:lnTo>
                    <a:pt x="1760" y="408"/>
                  </a:lnTo>
                  <a:lnTo>
                    <a:pt x="1760" y="408"/>
                  </a:lnTo>
                  <a:lnTo>
                    <a:pt x="1746" y="420"/>
                  </a:lnTo>
                  <a:lnTo>
                    <a:pt x="1732" y="435"/>
                  </a:lnTo>
                  <a:lnTo>
                    <a:pt x="1724" y="453"/>
                  </a:lnTo>
                  <a:lnTo>
                    <a:pt x="1716" y="473"/>
                  </a:lnTo>
                  <a:lnTo>
                    <a:pt x="1716" y="473"/>
                  </a:lnTo>
                  <a:lnTo>
                    <a:pt x="1710" y="457"/>
                  </a:lnTo>
                  <a:lnTo>
                    <a:pt x="1704" y="443"/>
                  </a:lnTo>
                  <a:lnTo>
                    <a:pt x="1696" y="429"/>
                  </a:lnTo>
                  <a:lnTo>
                    <a:pt x="1686" y="416"/>
                  </a:lnTo>
                  <a:lnTo>
                    <a:pt x="1676" y="406"/>
                  </a:lnTo>
                  <a:lnTo>
                    <a:pt x="1662" y="400"/>
                  </a:lnTo>
                  <a:lnTo>
                    <a:pt x="1648" y="394"/>
                  </a:lnTo>
                  <a:lnTo>
                    <a:pt x="1632" y="390"/>
                  </a:lnTo>
                  <a:lnTo>
                    <a:pt x="1632" y="390"/>
                  </a:lnTo>
                  <a:lnTo>
                    <a:pt x="1614" y="388"/>
                  </a:lnTo>
                  <a:lnTo>
                    <a:pt x="1598" y="390"/>
                  </a:lnTo>
                  <a:lnTo>
                    <a:pt x="1582" y="394"/>
                  </a:lnTo>
                  <a:lnTo>
                    <a:pt x="1568" y="400"/>
                  </a:lnTo>
                  <a:lnTo>
                    <a:pt x="1554" y="410"/>
                  </a:lnTo>
                  <a:lnTo>
                    <a:pt x="1544" y="420"/>
                  </a:lnTo>
                  <a:lnTo>
                    <a:pt x="1532" y="435"/>
                  </a:lnTo>
                  <a:lnTo>
                    <a:pt x="1524" y="451"/>
                  </a:lnTo>
                  <a:lnTo>
                    <a:pt x="1524" y="451"/>
                  </a:lnTo>
                  <a:lnTo>
                    <a:pt x="1506" y="424"/>
                  </a:lnTo>
                  <a:lnTo>
                    <a:pt x="1498" y="414"/>
                  </a:lnTo>
                  <a:lnTo>
                    <a:pt x="1490" y="406"/>
                  </a:lnTo>
                  <a:lnTo>
                    <a:pt x="1482" y="400"/>
                  </a:lnTo>
                  <a:lnTo>
                    <a:pt x="1470" y="394"/>
                  </a:lnTo>
                  <a:lnTo>
                    <a:pt x="1440" y="382"/>
                  </a:lnTo>
                  <a:lnTo>
                    <a:pt x="1440" y="382"/>
                  </a:lnTo>
                  <a:lnTo>
                    <a:pt x="1460" y="374"/>
                  </a:lnTo>
                  <a:lnTo>
                    <a:pt x="1476" y="364"/>
                  </a:lnTo>
                  <a:lnTo>
                    <a:pt x="1488" y="352"/>
                  </a:lnTo>
                  <a:lnTo>
                    <a:pt x="1498" y="340"/>
                  </a:lnTo>
                  <a:lnTo>
                    <a:pt x="1506" y="326"/>
                  </a:lnTo>
                  <a:lnTo>
                    <a:pt x="1510" y="312"/>
                  </a:lnTo>
                  <a:lnTo>
                    <a:pt x="1512" y="296"/>
                  </a:lnTo>
                  <a:lnTo>
                    <a:pt x="1510" y="278"/>
                  </a:lnTo>
                  <a:lnTo>
                    <a:pt x="1510" y="278"/>
                  </a:lnTo>
                  <a:lnTo>
                    <a:pt x="1506" y="264"/>
                  </a:lnTo>
                  <a:lnTo>
                    <a:pt x="1498" y="250"/>
                  </a:lnTo>
                  <a:lnTo>
                    <a:pt x="1490" y="238"/>
                  </a:lnTo>
                  <a:lnTo>
                    <a:pt x="1480" y="228"/>
                  </a:lnTo>
                  <a:lnTo>
                    <a:pt x="1468" y="220"/>
                  </a:lnTo>
                  <a:lnTo>
                    <a:pt x="1454" y="214"/>
                  </a:lnTo>
                  <a:lnTo>
                    <a:pt x="1440" y="210"/>
                  </a:lnTo>
                  <a:lnTo>
                    <a:pt x="1424" y="208"/>
                  </a:lnTo>
                  <a:lnTo>
                    <a:pt x="1424" y="208"/>
                  </a:lnTo>
                  <a:lnTo>
                    <a:pt x="1410" y="210"/>
                  </a:lnTo>
                  <a:lnTo>
                    <a:pt x="1394" y="212"/>
                  </a:lnTo>
                  <a:lnTo>
                    <a:pt x="1380" y="218"/>
                  </a:lnTo>
                  <a:lnTo>
                    <a:pt x="1368" y="228"/>
                  </a:lnTo>
                  <a:lnTo>
                    <a:pt x="1358" y="238"/>
                  </a:lnTo>
                  <a:lnTo>
                    <a:pt x="1348" y="250"/>
                  </a:lnTo>
                  <a:lnTo>
                    <a:pt x="1342" y="264"/>
                  </a:lnTo>
                  <a:lnTo>
                    <a:pt x="1338" y="278"/>
                  </a:lnTo>
                  <a:lnTo>
                    <a:pt x="1338" y="278"/>
                  </a:lnTo>
                  <a:lnTo>
                    <a:pt x="1336" y="296"/>
                  </a:lnTo>
                  <a:lnTo>
                    <a:pt x="1338" y="312"/>
                  </a:lnTo>
                  <a:lnTo>
                    <a:pt x="1342" y="330"/>
                  </a:lnTo>
                  <a:lnTo>
                    <a:pt x="1350" y="344"/>
                  </a:lnTo>
                  <a:lnTo>
                    <a:pt x="1350" y="344"/>
                  </a:lnTo>
                  <a:lnTo>
                    <a:pt x="1362" y="358"/>
                  </a:lnTo>
                  <a:lnTo>
                    <a:pt x="1376" y="370"/>
                  </a:lnTo>
                  <a:lnTo>
                    <a:pt x="1390" y="378"/>
                  </a:lnTo>
                  <a:lnTo>
                    <a:pt x="1406" y="382"/>
                  </a:lnTo>
                  <a:lnTo>
                    <a:pt x="1406" y="382"/>
                  </a:lnTo>
                  <a:lnTo>
                    <a:pt x="1384" y="390"/>
                  </a:lnTo>
                  <a:lnTo>
                    <a:pt x="1372" y="396"/>
                  </a:lnTo>
                  <a:lnTo>
                    <a:pt x="1362" y="402"/>
                  </a:lnTo>
                  <a:lnTo>
                    <a:pt x="1354" y="410"/>
                  </a:lnTo>
                  <a:lnTo>
                    <a:pt x="1344" y="418"/>
                  </a:lnTo>
                  <a:lnTo>
                    <a:pt x="1336" y="429"/>
                  </a:lnTo>
                  <a:lnTo>
                    <a:pt x="1330" y="439"/>
                  </a:lnTo>
                  <a:lnTo>
                    <a:pt x="1330" y="439"/>
                  </a:lnTo>
                  <a:lnTo>
                    <a:pt x="1318" y="420"/>
                  </a:lnTo>
                  <a:lnTo>
                    <a:pt x="1302" y="404"/>
                  </a:lnTo>
                  <a:lnTo>
                    <a:pt x="1284" y="392"/>
                  </a:lnTo>
                  <a:lnTo>
                    <a:pt x="1264" y="382"/>
                  </a:lnTo>
                  <a:lnTo>
                    <a:pt x="1264" y="382"/>
                  </a:lnTo>
                  <a:lnTo>
                    <a:pt x="1284" y="370"/>
                  </a:lnTo>
                  <a:lnTo>
                    <a:pt x="1292" y="362"/>
                  </a:lnTo>
                  <a:lnTo>
                    <a:pt x="1300" y="356"/>
                  </a:lnTo>
                  <a:lnTo>
                    <a:pt x="1306" y="346"/>
                  </a:lnTo>
                  <a:lnTo>
                    <a:pt x="1312" y="338"/>
                  </a:lnTo>
                  <a:lnTo>
                    <a:pt x="1316" y="328"/>
                  </a:lnTo>
                  <a:lnTo>
                    <a:pt x="1320" y="316"/>
                  </a:lnTo>
                  <a:lnTo>
                    <a:pt x="1320" y="316"/>
                  </a:lnTo>
                  <a:lnTo>
                    <a:pt x="1322" y="306"/>
                  </a:lnTo>
                  <a:lnTo>
                    <a:pt x="1322" y="294"/>
                  </a:lnTo>
                  <a:lnTo>
                    <a:pt x="1322" y="284"/>
                  </a:lnTo>
                  <a:lnTo>
                    <a:pt x="1320" y="274"/>
                  </a:lnTo>
                  <a:lnTo>
                    <a:pt x="1316" y="264"/>
                  </a:lnTo>
                  <a:lnTo>
                    <a:pt x="1312" y="254"/>
                  </a:lnTo>
                  <a:lnTo>
                    <a:pt x="1306" y="244"/>
                  </a:lnTo>
                  <a:lnTo>
                    <a:pt x="1300" y="236"/>
                  </a:lnTo>
                  <a:lnTo>
                    <a:pt x="1300" y="236"/>
                  </a:lnTo>
                  <a:lnTo>
                    <a:pt x="1286" y="222"/>
                  </a:lnTo>
                  <a:lnTo>
                    <a:pt x="1270" y="212"/>
                  </a:lnTo>
                  <a:lnTo>
                    <a:pt x="1252" y="206"/>
                  </a:lnTo>
                  <a:lnTo>
                    <a:pt x="1233" y="204"/>
                  </a:lnTo>
                  <a:lnTo>
                    <a:pt x="1215" y="204"/>
                  </a:lnTo>
                  <a:lnTo>
                    <a:pt x="1197" y="210"/>
                  </a:lnTo>
                  <a:lnTo>
                    <a:pt x="1179" y="218"/>
                  </a:lnTo>
                  <a:lnTo>
                    <a:pt x="1163" y="230"/>
                  </a:lnTo>
                  <a:lnTo>
                    <a:pt x="1163" y="230"/>
                  </a:lnTo>
                  <a:lnTo>
                    <a:pt x="1151" y="246"/>
                  </a:lnTo>
                  <a:lnTo>
                    <a:pt x="1143" y="262"/>
                  </a:lnTo>
                  <a:lnTo>
                    <a:pt x="1139" y="280"/>
                  </a:lnTo>
                  <a:lnTo>
                    <a:pt x="1137" y="300"/>
                  </a:lnTo>
                  <a:lnTo>
                    <a:pt x="1137" y="300"/>
                  </a:lnTo>
                  <a:lnTo>
                    <a:pt x="1139" y="314"/>
                  </a:lnTo>
                  <a:lnTo>
                    <a:pt x="1141" y="326"/>
                  </a:lnTo>
                  <a:lnTo>
                    <a:pt x="1147" y="338"/>
                  </a:lnTo>
                  <a:lnTo>
                    <a:pt x="1153" y="348"/>
                  </a:lnTo>
                  <a:lnTo>
                    <a:pt x="1161" y="358"/>
                  </a:lnTo>
                  <a:lnTo>
                    <a:pt x="1171" y="368"/>
                  </a:lnTo>
                  <a:lnTo>
                    <a:pt x="1183" y="376"/>
                  </a:lnTo>
                  <a:lnTo>
                    <a:pt x="1195" y="382"/>
                  </a:lnTo>
                  <a:lnTo>
                    <a:pt x="1195" y="382"/>
                  </a:lnTo>
                  <a:lnTo>
                    <a:pt x="1177" y="390"/>
                  </a:lnTo>
                  <a:lnTo>
                    <a:pt x="1161" y="400"/>
                  </a:lnTo>
                  <a:lnTo>
                    <a:pt x="1147" y="412"/>
                  </a:lnTo>
                  <a:lnTo>
                    <a:pt x="1135" y="429"/>
                  </a:lnTo>
                  <a:lnTo>
                    <a:pt x="1135" y="429"/>
                  </a:lnTo>
                  <a:lnTo>
                    <a:pt x="1125" y="412"/>
                  </a:lnTo>
                  <a:lnTo>
                    <a:pt x="1111" y="400"/>
                  </a:lnTo>
                  <a:lnTo>
                    <a:pt x="1097" y="388"/>
                  </a:lnTo>
                  <a:lnTo>
                    <a:pt x="1081" y="380"/>
                  </a:lnTo>
                  <a:lnTo>
                    <a:pt x="1081" y="380"/>
                  </a:lnTo>
                  <a:lnTo>
                    <a:pt x="1095" y="370"/>
                  </a:lnTo>
                  <a:lnTo>
                    <a:pt x="1107" y="358"/>
                  </a:lnTo>
                  <a:lnTo>
                    <a:pt x="1117" y="344"/>
                  </a:lnTo>
                  <a:lnTo>
                    <a:pt x="1125" y="330"/>
                  </a:lnTo>
                  <a:lnTo>
                    <a:pt x="1125" y="330"/>
                  </a:lnTo>
                  <a:lnTo>
                    <a:pt x="1129" y="314"/>
                  </a:lnTo>
                  <a:lnTo>
                    <a:pt x="1131" y="298"/>
                  </a:lnTo>
                  <a:lnTo>
                    <a:pt x="1129" y="282"/>
                  </a:lnTo>
                  <a:lnTo>
                    <a:pt x="1125" y="266"/>
                  </a:lnTo>
                  <a:lnTo>
                    <a:pt x="1125" y="266"/>
                  </a:lnTo>
                  <a:lnTo>
                    <a:pt x="1121" y="252"/>
                  </a:lnTo>
                  <a:lnTo>
                    <a:pt x="1113" y="240"/>
                  </a:lnTo>
                  <a:lnTo>
                    <a:pt x="1105" y="230"/>
                  </a:lnTo>
                  <a:lnTo>
                    <a:pt x="1097" y="220"/>
                  </a:lnTo>
                  <a:lnTo>
                    <a:pt x="1087" y="214"/>
                  </a:lnTo>
                  <a:lnTo>
                    <a:pt x="1075" y="208"/>
                  </a:lnTo>
                  <a:lnTo>
                    <a:pt x="1061" y="204"/>
                  </a:lnTo>
                  <a:lnTo>
                    <a:pt x="1047" y="200"/>
                  </a:lnTo>
                  <a:lnTo>
                    <a:pt x="1047" y="200"/>
                  </a:lnTo>
                  <a:lnTo>
                    <a:pt x="1029" y="200"/>
                  </a:lnTo>
                  <a:lnTo>
                    <a:pt x="1011" y="202"/>
                  </a:lnTo>
                  <a:lnTo>
                    <a:pt x="995" y="206"/>
                  </a:lnTo>
                  <a:lnTo>
                    <a:pt x="981" y="214"/>
                  </a:lnTo>
                  <a:lnTo>
                    <a:pt x="969" y="224"/>
                  </a:lnTo>
                  <a:lnTo>
                    <a:pt x="957" y="236"/>
                  </a:lnTo>
                  <a:lnTo>
                    <a:pt x="949" y="252"/>
                  </a:lnTo>
                  <a:lnTo>
                    <a:pt x="941" y="270"/>
                  </a:lnTo>
                  <a:lnTo>
                    <a:pt x="941" y="270"/>
                  </a:lnTo>
                  <a:lnTo>
                    <a:pt x="933" y="252"/>
                  </a:lnTo>
                  <a:lnTo>
                    <a:pt x="925" y="238"/>
                  </a:lnTo>
                  <a:lnTo>
                    <a:pt x="913" y="226"/>
                  </a:lnTo>
                  <a:lnTo>
                    <a:pt x="901" y="214"/>
                  </a:lnTo>
                  <a:lnTo>
                    <a:pt x="889" y="206"/>
                  </a:lnTo>
                  <a:lnTo>
                    <a:pt x="875" y="200"/>
                  </a:lnTo>
                  <a:lnTo>
                    <a:pt x="861" y="196"/>
                  </a:lnTo>
                  <a:lnTo>
                    <a:pt x="847" y="194"/>
                  </a:lnTo>
                  <a:lnTo>
                    <a:pt x="831" y="194"/>
                  </a:lnTo>
                  <a:lnTo>
                    <a:pt x="817" y="198"/>
                  </a:lnTo>
                  <a:lnTo>
                    <a:pt x="803" y="202"/>
                  </a:lnTo>
                  <a:lnTo>
                    <a:pt x="789" y="208"/>
                  </a:lnTo>
                  <a:lnTo>
                    <a:pt x="777" y="218"/>
                  </a:lnTo>
                  <a:lnTo>
                    <a:pt x="765" y="228"/>
                  </a:lnTo>
                  <a:lnTo>
                    <a:pt x="755" y="242"/>
                  </a:lnTo>
                  <a:lnTo>
                    <a:pt x="745" y="256"/>
                  </a:lnTo>
                  <a:lnTo>
                    <a:pt x="745" y="256"/>
                  </a:lnTo>
                  <a:lnTo>
                    <a:pt x="739" y="244"/>
                  </a:lnTo>
                  <a:lnTo>
                    <a:pt x="733" y="232"/>
                  </a:lnTo>
                  <a:lnTo>
                    <a:pt x="723" y="222"/>
                  </a:lnTo>
                  <a:lnTo>
                    <a:pt x="715" y="214"/>
                  </a:lnTo>
                  <a:lnTo>
                    <a:pt x="703" y="206"/>
                  </a:lnTo>
                  <a:lnTo>
                    <a:pt x="693" y="200"/>
                  </a:lnTo>
                  <a:lnTo>
                    <a:pt x="679" y="194"/>
                  </a:lnTo>
                  <a:lnTo>
                    <a:pt x="665" y="190"/>
                  </a:lnTo>
                  <a:lnTo>
                    <a:pt x="665" y="190"/>
                  </a:lnTo>
                  <a:lnTo>
                    <a:pt x="681" y="184"/>
                  </a:lnTo>
                  <a:lnTo>
                    <a:pt x="681" y="184"/>
                  </a:lnTo>
                  <a:lnTo>
                    <a:pt x="695" y="174"/>
                  </a:lnTo>
                  <a:lnTo>
                    <a:pt x="709" y="164"/>
                  </a:lnTo>
                  <a:lnTo>
                    <a:pt x="719" y="150"/>
                  </a:lnTo>
                  <a:lnTo>
                    <a:pt x="727" y="136"/>
                  </a:lnTo>
                  <a:lnTo>
                    <a:pt x="733" y="120"/>
                  </a:lnTo>
                  <a:lnTo>
                    <a:pt x="735" y="102"/>
                  </a:lnTo>
                  <a:lnTo>
                    <a:pt x="733" y="86"/>
                  </a:lnTo>
                  <a:lnTo>
                    <a:pt x="727" y="68"/>
                  </a:lnTo>
                  <a:lnTo>
                    <a:pt x="727" y="68"/>
                  </a:lnTo>
                  <a:lnTo>
                    <a:pt x="719" y="52"/>
                  </a:lnTo>
                  <a:lnTo>
                    <a:pt x="709" y="40"/>
                  </a:lnTo>
                  <a:lnTo>
                    <a:pt x="695" y="28"/>
                  </a:lnTo>
                  <a:lnTo>
                    <a:pt x="681" y="20"/>
                  </a:lnTo>
                  <a:lnTo>
                    <a:pt x="665" y="16"/>
                  </a:lnTo>
                  <a:lnTo>
                    <a:pt x="649" y="14"/>
                  </a:lnTo>
                  <a:lnTo>
                    <a:pt x="631" y="14"/>
                  </a:lnTo>
                  <a:lnTo>
                    <a:pt x="615" y="20"/>
                  </a:lnTo>
                  <a:lnTo>
                    <a:pt x="615" y="20"/>
                  </a:lnTo>
                  <a:lnTo>
                    <a:pt x="601" y="24"/>
                  </a:lnTo>
                  <a:lnTo>
                    <a:pt x="591" y="32"/>
                  </a:lnTo>
                  <a:lnTo>
                    <a:pt x="581" y="42"/>
                  </a:lnTo>
                  <a:lnTo>
                    <a:pt x="573" y="52"/>
                  </a:lnTo>
                  <a:lnTo>
                    <a:pt x="567" y="62"/>
                  </a:lnTo>
                  <a:lnTo>
                    <a:pt x="561" y="74"/>
                  </a:lnTo>
                  <a:lnTo>
                    <a:pt x="559" y="88"/>
                  </a:lnTo>
                  <a:lnTo>
                    <a:pt x="557" y="100"/>
                  </a:lnTo>
                  <a:lnTo>
                    <a:pt x="557" y="100"/>
                  </a:lnTo>
                  <a:lnTo>
                    <a:pt x="559" y="114"/>
                  </a:lnTo>
                  <a:lnTo>
                    <a:pt x="561" y="126"/>
                  </a:lnTo>
                  <a:lnTo>
                    <a:pt x="565" y="138"/>
                  </a:lnTo>
                  <a:lnTo>
                    <a:pt x="571" y="150"/>
                  </a:lnTo>
                  <a:lnTo>
                    <a:pt x="579" y="160"/>
                  </a:lnTo>
                  <a:lnTo>
                    <a:pt x="589" y="170"/>
                  </a:lnTo>
                  <a:lnTo>
                    <a:pt x="599" y="178"/>
                  </a:lnTo>
                  <a:lnTo>
                    <a:pt x="611" y="184"/>
                  </a:lnTo>
                  <a:lnTo>
                    <a:pt x="611" y="184"/>
                  </a:lnTo>
                  <a:lnTo>
                    <a:pt x="617" y="186"/>
                  </a:lnTo>
                  <a:lnTo>
                    <a:pt x="621" y="186"/>
                  </a:lnTo>
                  <a:lnTo>
                    <a:pt x="623" y="190"/>
                  </a:lnTo>
                  <a:lnTo>
                    <a:pt x="623" y="190"/>
                  </a:lnTo>
                  <a:lnTo>
                    <a:pt x="609" y="196"/>
                  </a:lnTo>
                  <a:lnTo>
                    <a:pt x="595" y="202"/>
                  </a:lnTo>
                  <a:lnTo>
                    <a:pt x="595" y="202"/>
                  </a:lnTo>
                  <a:lnTo>
                    <a:pt x="583" y="210"/>
                  </a:lnTo>
                  <a:lnTo>
                    <a:pt x="571" y="218"/>
                  </a:lnTo>
                  <a:lnTo>
                    <a:pt x="571" y="218"/>
                  </a:lnTo>
                  <a:lnTo>
                    <a:pt x="561" y="230"/>
                  </a:lnTo>
                  <a:lnTo>
                    <a:pt x="553" y="242"/>
                  </a:lnTo>
                  <a:lnTo>
                    <a:pt x="553" y="242"/>
                  </a:lnTo>
                  <a:lnTo>
                    <a:pt x="539" y="224"/>
                  </a:lnTo>
                  <a:lnTo>
                    <a:pt x="525" y="210"/>
                  </a:lnTo>
                  <a:lnTo>
                    <a:pt x="509" y="198"/>
                  </a:lnTo>
                  <a:lnTo>
                    <a:pt x="491" y="188"/>
                  </a:lnTo>
                  <a:lnTo>
                    <a:pt x="491" y="188"/>
                  </a:lnTo>
                  <a:lnTo>
                    <a:pt x="507" y="176"/>
                  </a:lnTo>
                  <a:lnTo>
                    <a:pt x="521" y="162"/>
                  </a:lnTo>
                  <a:lnTo>
                    <a:pt x="531" y="148"/>
                  </a:lnTo>
                  <a:lnTo>
                    <a:pt x="539" y="134"/>
                  </a:lnTo>
                  <a:lnTo>
                    <a:pt x="545" y="120"/>
                  </a:lnTo>
                  <a:lnTo>
                    <a:pt x="545" y="106"/>
                  </a:lnTo>
                  <a:lnTo>
                    <a:pt x="545" y="90"/>
                  </a:lnTo>
                  <a:lnTo>
                    <a:pt x="541" y="74"/>
                  </a:lnTo>
                  <a:lnTo>
                    <a:pt x="541" y="74"/>
                  </a:lnTo>
                  <a:lnTo>
                    <a:pt x="537" y="60"/>
                  </a:lnTo>
                  <a:lnTo>
                    <a:pt x="529" y="48"/>
                  </a:lnTo>
                  <a:lnTo>
                    <a:pt x="519" y="38"/>
                  </a:lnTo>
                  <a:lnTo>
                    <a:pt x="509" y="28"/>
                  </a:lnTo>
                  <a:lnTo>
                    <a:pt x="497" y="20"/>
                  </a:lnTo>
                  <a:lnTo>
                    <a:pt x="483" y="14"/>
                  </a:lnTo>
                  <a:lnTo>
                    <a:pt x="469" y="10"/>
                  </a:lnTo>
                  <a:lnTo>
                    <a:pt x="455" y="8"/>
                  </a:lnTo>
                  <a:lnTo>
                    <a:pt x="455" y="8"/>
                  </a:lnTo>
                  <a:lnTo>
                    <a:pt x="439" y="10"/>
                  </a:lnTo>
                  <a:lnTo>
                    <a:pt x="425" y="12"/>
                  </a:lnTo>
                  <a:lnTo>
                    <a:pt x="413" y="18"/>
                  </a:lnTo>
                  <a:lnTo>
                    <a:pt x="400" y="26"/>
                  </a:lnTo>
                  <a:lnTo>
                    <a:pt x="388" y="34"/>
                  </a:lnTo>
                  <a:lnTo>
                    <a:pt x="378" y="44"/>
                  </a:lnTo>
                  <a:lnTo>
                    <a:pt x="370" y="56"/>
                  </a:lnTo>
                  <a:lnTo>
                    <a:pt x="364" y="70"/>
                  </a:lnTo>
                  <a:lnTo>
                    <a:pt x="364" y="70"/>
                  </a:lnTo>
                  <a:lnTo>
                    <a:pt x="360" y="84"/>
                  </a:lnTo>
                  <a:lnTo>
                    <a:pt x="358" y="98"/>
                  </a:lnTo>
                  <a:lnTo>
                    <a:pt x="360" y="112"/>
                  </a:lnTo>
                  <a:lnTo>
                    <a:pt x="362" y="126"/>
                  </a:lnTo>
                  <a:lnTo>
                    <a:pt x="362" y="126"/>
                  </a:lnTo>
                  <a:lnTo>
                    <a:pt x="370" y="146"/>
                  </a:lnTo>
                  <a:lnTo>
                    <a:pt x="382" y="162"/>
                  </a:lnTo>
                  <a:lnTo>
                    <a:pt x="396" y="176"/>
                  </a:lnTo>
                  <a:lnTo>
                    <a:pt x="417" y="188"/>
                  </a:lnTo>
                  <a:lnTo>
                    <a:pt x="417" y="188"/>
                  </a:lnTo>
                  <a:lnTo>
                    <a:pt x="398" y="196"/>
                  </a:lnTo>
                  <a:lnTo>
                    <a:pt x="382" y="206"/>
                  </a:lnTo>
                  <a:lnTo>
                    <a:pt x="370" y="218"/>
                  </a:lnTo>
                  <a:lnTo>
                    <a:pt x="358" y="232"/>
                  </a:lnTo>
                  <a:lnTo>
                    <a:pt x="358" y="232"/>
                  </a:lnTo>
                  <a:lnTo>
                    <a:pt x="348" y="218"/>
                  </a:lnTo>
                  <a:lnTo>
                    <a:pt x="336" y="206"/>
                  </a:lnTo>
                  <a:lnTo>
                    <a:pt x="322" y="196"/>
                  </a:lnTo>
                  <a:lnTo>
                    <a:pt x="306" y="186"/>
                  </a:lnTo>
                  <a:lnTo>
                    <a:pt x="306" y="186"/>
                  </a:lnTo>
                  <a:lnTo>
                    <a:pt x="320" y="174"/>
                  </a:lnTo>
                  <a:lnTo>
                    <a:pt x="332" y="162"/>
                  </a:lnTo>
                  <a:lnTo>
                    <a:pt x="342" y="150"/>
                  </a:lnTo>
                  <a:lnTo>
                    <a:pt x="348" y="136"/>
                  </a:lnTo>
                  <a:lnTo>
                    <a:pt x="352" y="120"/>
                  </a:lnTo>
                  <a:lnTo>
                    <a:pt x="354" y="104"/>
                  </a:lnTo>
                  <a:lnTo>
                    <a:pt x="352" y="88"/>
                  </a:lnTo>
                  <a:lnTo>
                    <a:pt x="348" y="70"/>
                  </a:lnTo>
                  <a:lnTo>
                    <a:pt x="348" y="70"/>
                  </a:lnTo>
                  <a:lnTo>
                    <a:pt x="344" y="58"/>
                  </a:lnTo>
                  <a:lnTo>
                    <a:pt x="336" y="46"/>
                  </a:lnTo>
                  <a:lnTo>
                    <a:pt x="328" y="34"/>
                  </a:lnTo>
                  <a:lnTo>
                    <a:pt x="318" y="26"/>
                  </a:lnTo>
                  <a:lnTo>
                    <a:pt x="308" y="18"/>
                  </a:lnTo>
                  <a:lnTo>
                    <a:pt x="296" y="12"/>
                  </a:lnTo>
                  <a:lnTo>
                    <a:pt x="284" y="8"/>
                  </a:lnTo>
                  <a:lnTo>
                    <a:pt x="270" y="6"/>
                  </a:lnTo>
                  <a:lnTo>
                    <a:pt x="270" y="6"/>
                  </a:lnTo>
                  <a:lnTo>
                    <a:pt x="250" y="6"/>
                  </a:lnTo>
                  <a:lnTo>
                    <a:pt x="234" y="8"/>
                  </a:lnTo>
                  <a:lnTo>
                    <a:pt x="218" y="12"/>
                  </a:lnTo>
                  <a:lnTo>
                    <a:pt x="204" y="20"/>
                  </a:lnTo>
                  <a:lnTo>
                    <a:pt x="192" y="30"/>
                  </a:lnTo>
                  <a:lnTo>
                    <a:pt x="180" y="42"/>
                  </a:lnTo>
                  <a:lnTo>
                    <a:pt x="172" y="56"/>
                  </a:lnTo>
                  <a:lnTo>
                    <a:pt x="162" y="74"/>
                  </a:lnTo>
                  <a:lnTo>
                    <a:pt x="162" y="74"/>
                  </a:lnTo>
                  <a:lnTo>
                    <a:pt x="158" y="60"/>
                  </a:lnTo>
                  <a:lnTo>
                    <a:pt x="150" y="48"/>
                  </a:lnTo>
                  <a:lnTo>
                    <a:pt x="142" y="38"/>
                  </a:lnTo>
                  <a:lnTo>
                    <a:pt x="134" y="28"/>
                  </a:lnTo>
                  <a:lnTo>
                    <a:pt x="124" y="20"/>
                  </a:lnTo>
                  <a:lnTo>
                    <a:pt x="114" y="14"/>
                  </a:lnTo>
                  <a:lnTo>
                    <a:pt x="102" y="8"/>
                  </a:lnTo>
                  <a:lnTo>
                    <a:pt x="92" y="4"/>
                  </a:lnTo>
                  <a:lnTo>
                    <a:pt x="80" y="2"/>
                  </a:lnTo>
                  <a:lnTo>
                    <a:pt x="68" y="0"/>
                  </a:lnTo>
                  <a:lnTo>
                    <a:pt x="56" y="0"/>
                  </a:lnTo>
                  <a:lnTo>
                    <a:pt x="44" y="2"/>
                  </a:lnTo>
                  <a:lnTo>
                    <a:pt x="32" y="4"/>
                  </a:lnTo>
                  <a:lnTo>
                    <a:pt x="22" y="8"/>
                  </a:lnTo>
                  <a:lnTo>
                    <a:pt x="10" y="14"/>
                  </a:lnTo>
                  <a:lnTo>
                    <a:pt x="0" y="22"/>
                  </a:lnTo>
                  <a:lnTo>
                    <a:pt x="0" y="184"/>
                  </a:lnTo>
                  <a:lnTo>
                    <a:pt x="0" y="186"/>
                  </a:lnTo>
                  <a:lnTo>
                    <a:pt x="0" y="799"/>
                  </a:lnTo>
                  <a:lnTo>
                    <a:pt x="2491" y="799"/>
                  </a:lnTo>
                  <a:lnTo>
                    <a:pt x="2505" y="799"/>
                  </a:lnTo>
                  <a:lnTo>
                    <a:pt x="2673" y="799"/>
                  </a:lnTo>
                  <a:lnTo>
                    <a:pt x="2673" y="799"/>
                  </a:lnTo>
                  <a:lnTo>
                    <a:pt x="2663" y="791"/>
                  </a:lnTo>
                  <a:lnTo>
                    <a:pt x="2653" y="783"/>
                  </a:lnTo>
                  <a:lnTo>
                    <a:pt x="2631" y="771"/>
                  </a:lnTo>
                  <a:lnTo>
                    <a:pt x="2631" y="771"/>
                  </a:lnTo>
                  <a:lnTo>
                    <a:pt x="2647" y="761"/>
                  </a:lnTo>
                  <a:lnTo>
                    <a:pt x="2659" y="749"/>
                  </a:lnTo>
                  <a:lnTo>
                    <a:pt x="2669" y="735"/>
                  </a:lnTo>
                  <a:lnTo>
                    <a:pt x="2677" y="719"/>
                  </a:lnTo>
                  <a:lnTo>
                    <a:pt x="2677" y="719"/>
                  </a:lnTo>
                  <a:lnTo>
                    <a:pt x="2683" y="703"/>
                  </a:lnTo>
                  <a:lnTo>
                    <a:pt x="2683" y="685"/>
                  </a:lnTo>
                  <a:lnTo>
                    <a:pt x="2683" y="669"/>
                  </a:lnTo>
                  <a:lnTo>
                    <a:pt x="2677" y="651"/>
                  </a:lnTo>
                  <a:lnTo>
                    <a:pt x="2677" y="651"/>
                  </a:lnTo>
                  <a:lnTo>
                    <a:pt x="2671" y="637"/>
                  </a:lnTo>
                  <a:lnTo>
                    <a:pt x="2663" y="627"/>
                  </a:lnTo>
                  <a:lnTo>
                    <a:pt x="2653" y="615"/>
                  </a:lnTo>
                  <a:lnTo>
                    <a:pt x="2643" y="607"/>
                  </a:lnTo>
                  <a:lnTo>
                    <a:pt x="2631" y="599"/>
                  </a:lnTo>
                  <a:lnTo>
                    <a:pt x="2617" y="595"/>
                  </a:lnTo>
                  <a:lnTo>
                    <a:pt x="2603" y="591"/>
                  </a:lnTo>
                  <a:lnTo>
                    <a:pt x="2589" y="589"/>
                  </a:lnTo>
                  <a:lnTo>
                    <a:pt x="2589" y="589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3460750" y="9483725"/>
              <a:ext cx="133350" cy="15875"/>
            </a:xfrm>
            <a:custGeom>
              <a:avLst/>
              <a:gdLst/>
              <a:ahLst/>
              <a:cxnLst/>
              <a:rect l="l" t="t" r="r" b="b"/>
              <a:pathLst>
                <a:path w="84" h="10" extrusionOk="0">
                  <a:moveTo>
                    <a:pt x="18" y="2"/>
                  </a:move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8" y="6"/>
                  </a:lnTo>
                  <a:lnTo>
                    <a:pt x="0" y="10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68" y="4"/>
                  </a:lnTo>
                  <a:lnTo>
                    <a:pt x="52" y="0"/>
                  </a:lnTo>
                  <a:lnTo>
                    <a:pt x="36" y="0"/>
                  </a:lnTo>
                  <a:lnTo>
                    <a:pt x="18" y="2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2816225" y="9471025"/>
              <a:ext cx="187325" cy="28575"/>
            </a:xfrm>
            <a:custGeom>
              <a:avLst/>
              <a:gdLst/>
              <a:ahLst/>
              <a:cxnLst/>
              <a:rect l="l" t="t" r="r" b="b"/>
              <a:pathLst>
                <a:path w="118" h="18" extrusionOk="0">
                  <a:moveTo>
                    <a:pt x="0" y="18"/>
                  </a:moveTo>
                  <a:lnTo>
                    <a:pt x="118" y="18"/>
                  </a:lnTo>
                  <a:lnTo>
                    <a:pt x="118" y="18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2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50" y="0"/>
                  </a:lnTo>
                  <a:lnTo>
                    <a:pt x="32" y="2"/>
                  </a:lnTo>
                  <a:lnTo>
                    <a:pt x="16" y="8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-2124075" y="7948613"/>
              <a:ext cx="234950" cy="269875"/>
            </a:xfrm>
            <a:custGeom>
              <a:avLst/>
              <a:gdLst/>
              <a:ahLst/>
              <a:cxnLst/>
              <a:rect l="l" t="t" r="r" b="b"/>
              <a:pathLst>
                <a:path w="148" h="170" extrusionOk="0">
                  <a:moveTo>
                    <a:pt x="64" y="170"/>
                  </a:moveTo>
                  <a:lnTo>
                    <a:pt x="64" y="170"/>
                  </a:lnTo>
                  <a:lnTo>
                    <a:pt x="80" y="168"/>
                  </a:lnTo>
                  <a:lnTo>
                    <a:pt x="96" y="162"/>
                  </a:lnTo>
                  <a:lnTo>
                    <a:pt x="110" y="154"/>
                  </a:lnTo>
                  <a:lnTo>
                    <a:pt x="124" y="144"/>
                  </a:lnTo>
                  <a:lnTo>
                    <a:pt x="134" y="132"/>
                  </a:lnTo>
                  <a:lnTo>
                    <a:pt x="142" y="118"/>
                  </a:lnTo>
                  <a:lnTo>
                    <a:pt x="146" y="102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46" y="68"/>
                  </a:lnTo>
                  <a:lnTo>
                    <a:pt x="142" y="52"/>
                  </a:lnTo>
                  <a:lnTo>
                    <a:pt x="134" y="38"/>
                  </a:lnTo>
                  <a:lnTo>
                    <a:pt x="124" y="24"/>
                  </a:lnTo>
                  <a:lnTo>
                    <a:pt x="110" y="14"/>
                  </a:lnTo>
                  <a:lnTo>
                    <a:pt x="96" y="6"/>
                  </a:lnTo>
                  <a:lnTo>
                    <a:pt x="80" y="2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44" y="2"/>
                  </a:lnTo>
                  <a:lnTo>
                    <a:pt x="28" y="8"/>
                  </a:lnTo>
                  <a:lnTo>
                    <a:pt x="12" y="18"/>
                  </a:lnTo>
                  <a:lnTo>
                    <a:pt x="0" y="3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12" y="152"/>
                  </a:lnTo>
                  <a:lnTo>
                    <a:pt x="28" y="162"/>
                  </a:lnTo>
                  <a:lnTo>
                    <a:pt x="46" y="168"/>
                  </a:lnTo>
                  <a:lnTo>
                    <a:pt x="64" y="170"/>
                  </a:lnTo>
                  <a:lnTo>
                    <a:pt x="64" y="17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1903413" y="8618538"/>
              <a:ext cx="161925" cy="161925"/>
            </a:xfrm>
            <a:custGeom>
              <a:avLst/>
              <a:gdLst/>
              <a:ahLst/>
              <a:cxnLst/>
              <a:rect l="l" t="t" r="r" b="b"/>
              <a:pathLst>
                <a:path w="102" h="102" extrusionOk="0">
                  <a:moveTo>
                    <a:pt x="52" y="102"/>
                  </a:moveTo>
                  <a:lnTo>
                    <a:pt x="52" y="102"/>
                  </a:lnTo>
                  <a:lnTo>
                    <a:pt x="62" y="102"/>
                  </a:lnTo>
                  <a:lnTo>
                    <a:pt x="72" y="98"/>
                  </a:lnTo>
                  <a:lnTo>
                    <a:pt x="80" y="94"/>
                  </a:lnTo>
                  <a:lnTo>
                    <a:pt x="88" y="88"/>
                  </a:lnTo>
                  <a:lnTo>
                    <a:pt x="94" y="80"/>
                  </a:lnTo>
                  <a:lnTo>
                    <a:pt x="98" y="72"/>
                  </a:lnTo>
                  <a:lnTo>
                    <a:pt x="102" y="62"/>
                  </a:lnTo>
                  <a:lnTo>
                    <a:pt x="102" y="52"/>
                  </a:lnTo>
                  <a:lnTo>
                    <a:pt x="102" y="52"/>
                  </a:lnTo>
                  <a:lnTo>
                    <a:pt x="102" y="42"/>
                  </a:lnTo>
                  <a:lnTo>
                    <a:pt x="98" y="32"/>
                  </a:lnTo>
                  <a:lnTo>
                    <a:pt x="94" y="22"/>
                  </a:lnTo>
                  <a:lnTo>
                    <a:pt x="88" y="16"/>
                  </a:lnTo>
                  <a:lnTo>
                    <a:pt x="80" y="8"/>
                  </a:lnTo>
                  <a:lnTo>
                    <a:pt x="72" y="4"/>
                  </a:lnTo>
                  <a:lnTo>
                    <a:pt x="62" y="2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42" y="2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4"/>
                  </a:lnTo>
                  <a:lnTo>
                    <a:pt x="10" y="22"/>
                  </a:lnTo>
                  <a:lnTo>
                    <a:pt x="4" y="30"/>
                  </a:lnTo>
                  <a:lnTo>
                    <a:pt x="2" y="4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" y="62"/>
                  </a:lnTo>
                  <a:lnTo>
                    <a:pt x="4" y="70"/>
                  </a:lnTo>
                  <a:lnTo>
                    <a:pt x="8" y="80"/>
                  </a:lnTo>
                  <a:lnTo>
                    <a:pt x="14" y="88"/>
                  </a:lnTo>
                  <a:lnTo>
                    <a:pt x="22" y="94"/>
                  </a:lnTo>
                  <a:lnTo>
                    <a:pt x="32" y="98"/>
                  </a:lnTo>
                  <a:lnTo>
                    <a:pt x="40" y="102"/>
                  </a:lnTo>
                  <a:lnTo>
                    <a:pt x="52" y="102"/>
                  </a:lnTo>
                  <a:lnTo>
                    <a:pt x="52" y="10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2587625" y="8374063"/>
              <a:ext cx="28575" cy="31750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8" y="20"/>
                  </a:moveTo>
                  <a:lnTo>
                    <a:pt x="8" y="20"/>
                  </a:lnTo>
                  <a:lnTo>
                    <a:pt x="12" y="20"/>
                  </a:lnTo>
                  <a:lnTo>
                    <a:pt x="14" y="18"/>
                  </a:lnTo>
                  <a:lnTo>
                    <a:pt x="18" y="14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6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18"/>
                  </a:lnTo>
                  <a:lnTo>
                    <a:pt x="8" y="20"/>
                  </a:lnTo>
                  <a:lnTo>
                    <a:pt x="8" y="2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543175" y="8643938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6" y="72"/>
                  </a:moveTo>
                  <a:lnTo>
                    <a:pt x="36" y="72"/>
                  </a:lnTo>
                  <a:lnTo>
                    <a:pt x="42" y="72"/>
                  </a:lnTo>
                  <a:lnTo>
                    <a:pt x="50" y="70"/>
                  </a:lnTo>
                  <a:lnTo>
                    <a:pt x="56" y="66"/>
                  </a:lnTo>
                  <a:lnTo>
                    <a:pt x="62" y="62"/>
                  </a:lnTo>
                  <a:lnTo>
                    <a:pt x="66" y="56"/>
                  </a:lnTo>
                  <a:lnTo>
                    <a:pt x="70" y="50"/>
                  </a:lnTo>
                  <a:lnTo>
                    <a:pt x="72" y="44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28"/>
                  </a:lnTo>
                  <a:lnTo>
                    <a:pt x="70" y="22"/>
                  </a:lnTo>
                  <a:lnTo>
                    <a:pt x="66" y="16"/>
                  </a:lnTo>
                  <a:lnTo>
                    <a:pt x="62" y="10"/>
                  </a:lnTo>
                  <a:lnTo>
                    <a:pt x="56" y="6"/>
                  </a:lnTo>
                  <a:lnTo>
                    <a:pt x="50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2" y="2"/>
                  </a:lnTo>
                  <a:lnTo>
                    <a:pt x="16" y="6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50"/>
                  </a:lnTo>
                  <a:lnTo>
                    <a:pt x="6" y="56"/>
                  </a:lnTo>
                  <a:lnTo>
                    <a:pt x="10" y="60"/>
                  </a:lnTo>
                  <a:lnTo>
                    <a:pt x="16" y="66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6" y="72"/>
                  </a:lnTo>
                  <a:lnTo>
                    <a:pt x="36" y="7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2463800" y="9182100"/>
              <a:ext cx="273050" cy="273050"/>
            </a:xfrm>
            <a:custGeom>
              <a:avLst/>
              <a:gdLst/>
              <a:ahLst/>
              <a:cxnLst/>
              <a:rect l="l" t="t" r="r" b="b"/>
              <a:pathLst>
                <a:path w="172" h="172" extrusionOk="0">
                  <a:moveTo>
                    <a:pt x="86" y="0"/>
                  </a:moveTo>
                  <a:lnTo>
                    <a:pt x="86" y="0"/>
                  </a:lnTo>
                  <a:lnTo>
                    <a:pt x="70" y="2"/>
                  </a:lnTo>
                  <a:lnTo>
                    <a:pt x="54" y="6"/>
                  </a:lnTo>
                  <a:lnTo>
                    <a:pt x="38" y="14"/>
                  </a:lnTo>
                  <a:lnTo>
                    <a:pt x="26" y="24"/>
                  </a:lnTo>
                  <a:lnTo>
                    <a:pt x="16" y="38"/>
                  </a:lnTo>
                  <a:lnTo>
                    <a:pt x="8" y="52"/>
                  </a:lnTo>
                  <a:lnTo>
                    <a:pt x="2" y="68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2" y="104"/>
                  </a:lnTo>
                  <a:lnTo>
                    <a:pt x="8" y="120"/>
                  </a:lnTo>
                  <a:lnTo>
                    <a:pt x="16" y="134"/>
                  </a:lnTo>
                  <a:lnTo>
                    <a:pt x="26" y="148"/>
                  </a:lnTo>
                  <a:lnTo>
                    <a:pt x="38" y="158"/>
                  </a:lnTo>
                  <a:lnTo>
                    <a:pt x="54" y="166"/>
                  </a:lnTo>
                  <a:lnTo>
                    <a:pt x="70" y="172"/>
                  </a:lnTo>
                  <a:lnTo>
                    <a:pt x="86" y="172"/>
                  </a:lnTo>
                  <a:lnTo>
                    <a:pt x="86" y="172"/>
                  </a:lnTo>
                  <a:lnTo>
                    <a:pt x="106" y="170"/>
                  </a:lnTo>
                  <a:lnTo>
                    <a:pt x="122" y="164"/>
                  </a:lnTo>
                  <a:lnTo>
                    <a:pt x="136" y="156"/>
                  </a:lnTo>
                  <a:lnTo>
                    <a:pt x="148" y="146"/>
                  </a:lnTo>
                  <a:lnTo>
                    <a:pt x="158" y="132"/>
                  </a:lnTo>
                  <a:lnTo>
                    <a:pt x="166" y="118"/>
                  </a:lnTo>
                  <a:lnTo>
                    <a:pt x="170" y="102"/>
                  </a:lnTo>
                  <a:lnTo>
                    <a:pt x="172" y="86"/>
                  </a:lnTo>
                  <a:lnTo>
                    <a:pt x="172" y="86"/>
                  </a:lnTo>
                  <a:lnTo>
                    <a:pt x="170" y="68"/>
                  </a:lnTo>
                  <a:lnTo>
                    <a:pt x="166" y="52"/>
                  </a:lnTo>
                  <a:lnTo>
                    <a:pt x="158" y="38"/>
                  </a:lnTo>
                  <a:lnTo>
                    <a:pt x="148" y="26"/>
                  </a:lnTo>
                  <a:lnTo>
                    <a:pt x="134" y="14"/>
                  </a:lnTo>
                  <a:lnTo>
                    <a:pt x="120" y="6"/>
                  </a:lnTo>
                  <a:lnTo>
                    <a:pt x="104" y="2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2781300" y="9188450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162" h="162" extrusionOk="0">
                  <a:moveTo>
                    <a:pt x="82" y="0"/>
                  </a:moveTo>
                  <a:lnTo>
                    <a:pt x="82" y="0"/>
                  </a:lnTo>
                  <a:lnTo>
                    <a:pt x="64" y="2"/>
                  </a:lnTo>
                  <a:lnTo>
                    <a:pt x="50" y="6"/>
                  </a:lnTo>
                  <a:lnTo>
                    <a:pt x="36" y="14"/>
                  </a:lnTo>
                  <a:lnTo>
                    <a:pt x="24" y="24"/>
                  </a:lnTo>
                  <a:lnTo>
                    <a:pt x="14" y="36"/>
                  </a:lnTo>
                  <a:lnTo>
                    <a:pt x="6" y="50"/>
                  </a:lnTo>
                  <a:lnTo>
                    <a:pt x="2" y="64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2" y="98"/>
                  </a:lnTo>
                  <a:lnTo>
                    <a:pt x="6" y="112"/>
                  </a:lnTo>
                  <a:lnTo>
                    <a:pt x="14" y="126"/>
                  </a:lnTo>
                  <a:lnTo>
                    <a:pt x="24" y="138"/>
                  </a:lnTo>
                  <a:lnTo>
                    <a:pt x="36" y="148"/>
                  </a:lnTo>
                  <a:lnTo>
                    <a:pt x="50" y="156"/>
                  </a:lnTo>
                  <a:lnTo>
                    <a:pt x="66" y="160"/>
                  </a:lnTo>
                  <a:lnTo>
                    <a:pt x="82" y="162"/>
                  </a:lnTo>
                  <a:lnTo>
                    <a:pt x="82" y="162"/>
                  </a:lnTo>
                  <a:lnTo>
                    <a:pt x="98" y="160"/>
                  </a:lnTo>
                  <a:lnTo>
                    <a:pt x="114" y="154"/>
                  </a:lnTo>
                  <a:lnTo>
                    <a:pt x="126" y="148"/>
                  </a:lnTo>
                  <a:lnTo>
                    <a:pt x="138" y="138"/>
                  </a:lnTo>
                  <a:lnTo>
                    <a:pt x="148" y="124"/>
                  </a:lnTo>
                  <a:lnTo>
                    <a:pt x="156" y="112"/>
                  </a:lnTo>
                  <a:lnTo>
                    <a:pt x="160" y="96"/>
                  </a:lnTo>
                  <a:lnTo>
                    <a:pt x="162" y="80"/>
                  </a:lnTo>
                  <a:lnTo>
                    <a:pt x="162" y="80"/>
                  </a:lnTo>
                  <a:lnTo>
                    <a:pt x="160" y="64"/>
                  </a:lnTo>
                  <a:lnTo>
                    <a:pt x="156" y="48"/>
                  </a:lnTo>
                  <a:lnTo>
                    <a:pt x="148" y="36"/>
                  </a:lnTo>
                  <a:lnTo>
                    <a:pt x="138" y="24"/>
                  </a:lnTo>
                  <a:lnTo>
                    <a:pt x="126" y="14"/>
                  </a:lnTo>
                  <a:lnTo>
                    <a:pt x="112" y="6"/>
                  </a:lnTo>
                  <a:lnTo>
                    <a:pt x="98" y="2"/>
                  </a:lnTo>
                  <a:lnTo>
                    <a:pt x="82" y="0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2498725" y="8907463"/>
              <a:ext cx="203200" cy="201613"/>
            </a:xfrm>
            <a:custGeom>
              <a:avLst/>
              <a:gdLst/>
              <a:ahLst/>
              <a:cxnLst/>
              <a:rect l="l" t="t" r="r" b="b"/>
              <a:pathLst>
                <a:path w="128" h="127" extrusionOk="0">
                  <a:moveTo>
                    <a:pt x="66" y="127"/>
                  </a:moveTo>
                  <a:lnTo>
                    <a:pt x="66" y="127"/>
                  </a:lnTo>
                  <a:lnTo>
                    <a:pt x="78" y="127"/>
                  </a:lnTo>
                  <a:lnTo>
                    <a:pt x="90" y="123"/>
                  </a:lnTo>
                  <a:lnTo>
                    <a:pt x="100" y="117"/>
                  </a:lnTo>
                  <a:lnTo>
                    <a:pt x="110" y="109"/>
                  </a:lnTo>
                  <a:lnTo>
                    <a:pt x="118" y="99"/>
                  </a:lnTo>
                  <a:lnTo>
                    <a:pt x="124" y="89"/>
                  </a:lnTo>
                  <a:lnTo>
                    <a:pt x="128" y="77"/>
                  </a:lnTo>
                  <a:lnTo>
                    <a:pt x="128" y="63"/>
                  </a:lnTo>
                  <a:lnTo>
                    <a:pt x="128" y="63"/>
                  </a:lnTo>
                  <a:lnTo>
                    <a:pt x="126" y="51"/>
                  </a:lnTo>
                  <a:lnTo>
                    <a:pt x="122" y="39"/>
                  </a:lnTo>
                  <a:lnTo>
                    <a:pt x="116" y="27"/>
                  </a:lnTo>
                  <a:lnTo>
                    <a:pt x="108" y="19"/>
                  </a:lnTo>
                  <a:lnTo>
                    <a:pt x="100" y="11"/>
                  </a:lnTo>
                  <a:lnTo>
                    <a:pt x="88" y="5"/>
                  </a:lnTo>
                  <a:lnTo>
                    <a:pt x="76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50" y="0"/>
                  </a:lnTo>
                  <a:lnTo>
                    <a:pt x="38" y="5"/>
                  </a:lnTo>
                  <a:lnTo>
                    <a:pt x="28" y="11"/>
                  </a:lnTo>
                  <a:lnTo>
                    <a:pt x="18" y="19"/>
                  </a:lnTo>
                  <a:lnTo>
                    <a:pt x="10" y="29"/>
                  </a:lnTo>
                  <a:lnTo>
                    <a:pt x="6" y="41"/>
                  </a:lnTo>
                  <a:lnTo>
                    <a:pt x="2" y="53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77"/>
                  </a:lnTo>
                  <a:lnTo>
                    <a:pt x="6" y="89"/>
                  </a:lnTo>
                  <a:lnTo>
                    <a:pt x="12" y="101"/>
                  </a:lnTo>
                  <a:lnTo>
                    <a:pt x="20" y="109"/>
                  </a:lnTo>
                  <a:lnTo>
                    <a:pt x="30" y="117"/>
                  </a:lnTo>
                  <a:lnTo>
                    <a:pt x="40" y="123"/>
                  </a:lnTo>
                  <a:lnTo>
                    <a:pt x="52" y="127"/>
                  </a:lnTo>
                  <a:lnTo>
                    <a:pt x="66" y="127"/>
                  </a:lnTo>
                  <a:lnTo>
                    <a:pt x="66" y="127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2863850" y="8656638"/>
              <a:ext cx="92075" cy="88900"/>
            </a:xfrm>
            <a:custGeom>
              <a:avLst/>
              <a:gdLst/>
              <a:ahLst/>
              <a:cxnLst/>
              <a:rect l="l" t="t" r="r" b="b"/>
              <a:pathLst>
                <a:path w="58" h="56" extrusionOk="0">
                  <a:moveTo>
                    <a:pt x="28" y="56"/>
                  </a:moveTo>
                  <a:lnTo>
                    <a:pt x="28" y="56"/>
                  </a:lnTo>
                  <a:lnTo>
                    <a:pt x="34" y="56"/>
                  </a:lnTo>
                  <a:lnTo>
                    <a:pt x="40" y="54"/>
                  </a:lnTo>
                  <a:lnTo>
                    <a:pt x="48" y="48"/>
                  </a:lnTo>
                  <a:lnTo>
                    <a:pt x="56" y="38"/>
                  </a:lnTo>
                  <a:lnTo>
                    <a:pt x="56" y="32"/>
                  </a:lnTo>
                  <a:lnTo>
                    <a:pt x="58" y="26"/>
                  </a:lnTo>
                  <a:lnTo>
                    <a:pt x="58" y="26"/>
                  </a:lnTo>
                  <a:lnTo>
                    <a:pt x="54" y="16"/>
                  </a:lnTo>
                  <a:lnTo>
                    <a:pt x="48" y="8"/>
                  </a:lnTo>
                  <a:lnTo>
                    <a:pt x="40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0" y="8"/>
                  </a:lnTo>
                  <a:lnTo>
                    <a:pt x="4" y="16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4" y="38"/>
                  </a:lnTo>
                  <a:lnTo>
                    <a:pt x="8" y="48"/>
                  </a:lnTo>
                  <a:lnTo>
                    <a:pt x="18" y="54"/>
                  </a:lnTo>
                  <a:lnTo>
                    <a:pt x="28" y="56"/>
                  </a:lnTo>
                  <a:lnTo>
                    <a:pt x="28" y="5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136900" y="8928100"/>
              <a:ext cx="158750" cy="161925"/>
            </a:xfrm>
            <a:custGeom>
              <a:avLst/>
              <a:gdLst/>
              <a:ahLst/>
              <a:cxnLst/>
              <a:rect l="l" t="t" r="r" b="b"/>
              <a:pathLst>
                <a:path w="100" h="102" extrusionOk="0">
                  <a:moveTo>
                    <a:pt x="50" y="102"/>
                  </a:moveTo>
                  <a:lnTo>
                    <a:pt x="50" y="102"/>
                  </a:lnTo>
                  <a:lnTo>
                    <a:pt x="60" y="100"/>
                  </a:lnTo>
                  <a:lnTo>
                    <a:pt x="70" y="98"/>
                  </a:lnTo>
                  <a:lnTo>
                    <a:pt x="78" y="92"/>
                  </a:lnTo>
                  <a:lnTo>
                    <a:pt x="86" y="86"/>
                  </a:lnTo>
                  <a:lnTo>
                    <a:pt x="92" y="80"/>
                  </a:lnTo>
                  <a:lnTo>
                    <a:pt x="96" y="70"/>
                  </a:lnTo>
                  <a:lnTo>
                    <a:pt x="100" y="62"/>
                  </a:lnTo>
                  <a:lnTo>
                    <a:pt x="100" y="50"/>
                  </a:lnTo>
                  <a:lnTo>
                    <a:pt x="100" y="50"/>
                  </a:lnTo>
                  <a:lnTo>
                    <a:pt x="100" y="40"/>
                  </a:lnTo>
                  <a:lnTo>
                    <a:pt x="96" y="32"/>
                  </a:lnTo>
                  <a:lnTo>
                    <a:pt x="92" y="22"/>
                  </a:lnTo>
                  <a:lnTo>
                    <a:pt x="86" y="16"/>
                  </a:lnTo>
                  <a:lnTo>
                    <a:pt x="78" y="10"/>
                  </a:lnTo>
                  <a:lnTo>
                    <a:pt x="70" y="4"/>
                  </a:lnTo>
                  <a:lnTo>
                    <a:pt x="60" y="2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40" y="2"/>
                  </a:lnTo>
                  <a:lnTo>
                    <a:pt x="30" y="4"/>
                  </a:lnTo>
                  <a:lnTo>
                    <a:pt x="22" y="10"/>
                  </a:lnTo>
                  <a:lnTo>
                    <a:pt x="14" y="16"/>
                  </a:lnTo>
                  <a:lnTo>
                    <a:pt x="8" y="22"/>
                  </a:lnTo>
                  <a:lnTo>
                    <a:pt x="4" y="32"/>
                  </a:lnTo>
                  <a:lnTo>
                    <a:pt x="2" y="4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60"/>
                  </a:lnTo>
                  <a:lnTo>
                    <a:pt x="4" y="70"/>
                  </a:lnTo>
                  <a:lnTo>
                    <a:pt x="8" y="78"/>
                  </a:lnTo>
                  <a:lnTo>
                    <a:pt x="14" y="86"/>
                  </a:lnTo>
                  <a:lnTo>
                    <a:pt x="22" y="92"/>
                  </a:lnTo>
                  <a:lnTo>
                    <a:pt x="30" y="98"/>
                  </a:lnTo>
                  <a:lnTo>
                    <a:pt x="40" y="100"/>
                  </a:lnTo>
                  <a:lnTo>
                    <a:pt x="50" y="102"/>
                  </a:lnTo>
                  <a:lnTo>
                    <a:pt x="50" y="10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-2120900" y="7677150"/>
              <a:ext cx="193675" cy="195263"/>
            </a:xfrm>
            <a:custGeom>
              <a:avLst/>
              <a:gdLst/>
              <a:ahLst/>
              <a:cxnLst/>
              <a:rect l="l" t="t" r="r" b="b"/>
              <a:pathLst>
                <a:path w="122" h="123" extrusionOk="0">
                  <a:moveTo>
                    <a:pt x="62" y="123"/>
                  </a:moveTo>
                  <a:lnTo>
                    <a:pt x="62" y="123"/>
                  </a:lnTo>
                  <a:lnTo>
                    <a:pt x="74" y="123"/>
                  </a:lnTo>
                  <a:lnTo>
                    <a:pt x="86" y="119"/>
                  </a:lnTo>
                  <a:lnTo>
                    <a:pt x="96" y="113"/>
                  </a:lnTo>
                  <a:lnTo>
                    <a:pt x="106" y="105"/>
                  </a:lnTo>
                  <a:lnTo>
                    <a:pt x="112" y="97"/>
                  </a:lnTo>
                  <a:lnTo>
                    <a:pt x="118" y="87"/>
                  </a:lnTo>
                  <a:lnTo>
                    <a:pt x="122" y="75"/>
                  </a:lnTo>
                  <a:lnTo>
                    <a:pt x="122" y="63"/>
                  </a:lnTo>
                  <a:lnTo>
                    <a:pt x="122" y="63"/>
                  </a:lnTo>
                  <a:lnTo>
                    <a:pt x="122" y="49"/>
                  </a:lnTo>
                  <a:lnTo>
                    <a:pt x="118" y="37"/>
                  </a:lnTo>
                  <a:lnTo>
                    <a:pt x="112" y="26"/>
                  </a:lnTo>
                  <a:lnTo>
                    <a:pt x="104" y="18"/>
                  </a:lnTo>
                  <a:lnTo>
                    <a:pt x="96" y="10"/>
                  </a:lnTo>
                  <a:lnTo>
                    <a:pt x="84" y="4"/>
                  </a:lnTo>
                  <a:lnTo>
                    <a:pt x="74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48" y="0"/>
                  </a:lnTo>
                  <a:lnTo>
                    <a:pt x="38" y="4"/>
                  </a:lnTo>
                  <a:lnTo>
                    <a:pt x="28" y="10"/>
                  </a:lnTo>
                  <a:lnTo>
                    <a:pt x="18" y="18"/>
                  </a:lnTo>
                  <a:lnTo>
                    <a:pt x="10" y="26"/>
                  </a:lnTo>
                  <a:lnTo>
                    <a:pt x="4" y="39"/>
                  </a:lnTo>
                  <a:lnTo>
                    <a:pt x="2" y="49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0" y="75"/>
                  </a:lnTo>
                  <a:lnTo>
                    <a:pt x="4" y="85"/>
                  </a:lnTo>
                  <a:lnTo>
                    <a:pt x="10" y="97"/>
                  </a:lnTo>
                  <a:lnTo>
                    <a:pt x="18" y="105"/>
                  </a:lnTo>
                  <a:lnTo>
                    <a:pt x="26" y="113"/>
                  </a:lnTo>
                  <a:lnTo>
                    <a:pt x="38" y="119"/>
                  </a:lnTo>
                  <a:lnTo>
                    <a:pt x="48" y="123"/>
                  </a:lnTo>
                  <a:lnTo>
                    <a:pt x="62" y="123"/>
                  </a:lnTo>
                  <a:lnTo>
                    <a:pt x="62" y="12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095625" y="9194800"/>
              <a:ext cx="241300" cy="241300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76" y="0"/>
                  </a:moveTo>
                  <a:lnTo>
                    <a:pt x="76" y="0"/>
                  </a:lnTo>
                  <a:lnTo>
                    <a:pt x="60" y="2"/>
                  </a:lnTo>
                  <a:lnTo>
                    <a:pt x="46" y="8"/>
                  </a:lnTo>
                  <a:lnTo>
                    <a:pt x="34" y="14"/>
                  </a:lnTo>
                  <a:lnTo>
                    <a:pt x="22" y="24"/>
                  </a:lnTo>
                  <a:lnTo>
                    <a:pt x="14" y="36"/>
                  </a:lnTo>
                  <a:lnTo>
                    <a:pt x="6" y="48"/>
                  </a:lnTo>
                  <a:lnTo>
                    <a:pt x="2" y="62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2" y="92"/>
                  </a:lnTo>
                  <a:lnTo>
                    <a:pt x="8" y="106"/>
                  </a:lnTo>
                  <a:lnTo>
                    <a:pt x="14" y="120"/>
                  </a:lnTo>
                  <a:lnTo>
                    <a:pt x="24" y="130"/>
                  </a:lnTo>
                  <a:lnTo>
                    <a:pt x="36" y="140"/>
                  </a:lnTo>
                  <a:lnTo>
                    <a:pt x="48" y="146"/>
                  </a:lnTo>
                  <a:lnTo>
                    <a:pt x="62" y="150"/>
                  </a:lnTo>
                  <a:lnTo>
                    <a:pt x="78" y="152"/>
                  </a:lnTo>
                  <a:lnTo>
                    <a:pt x="78" y="152"/>
                  </a:lnTo>
                  <a:lnTo>
                    <a:pt x="94" y="150"/>
                  </a:lnTo>
                  <a:lnTo>
                    <a:pt x="108" y="146"/>
                  </a:lnTo>
                  <a:lnTo>
                    <a:pt x="120" y="138"/>
                  </a:lnTo>
                  <a:lnTo>
                    <a:pt x="130" y="128"/>
                  </a:lnTo>
                  <a:lnTo>
                    <a:pt x="140" y="118"/>
                  </a:lnTo>
                  <a:lnTo>
                    <a:pt x="146" y="104"/>
                  </a:lnTo>
                  <a:lnTo>
                    <a:pt x="150" y="90"/>
                  </a:lnTo>
                  <a:lnTo>
                    <a:pt x="152" y="74"/>
                  </a:lnTo>
                  <a:lnTo>
                    <a:pt x="152" y="74"/>
                  </a:lnTo>
                  <a:lnTo>
                    <a:pt x="150" y="60"/>
                  </a:lnTo>
                  <a:lnTo>
                    <a:pt x="144" y="46"/>
                  </a:lnTo>
                  <a:lnTo>
                    <a:pt x="138" y="32"/>
                  </a:lnTo>
                  <a:lnTo>
                    <a:pt x="128" y="22"/>
                  </a:lnTo>
                  <a:lnTo>
                    <a:pt x="116" y="12"/>
                  </a:lnTo>
                  <a:lnTo>
                    <a:pt x="104" y="6"/>
                  </a:lnTo>
                  <a:lnTo>
                    <a:pt x="90" y="2"/>
                  </a:lnTo>
                  <a:lnTo>
                    <a:pt x="76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2268538" y="8367713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30" h="30" extrusionOk="0">
                  <a:moveTo>
                    <a:pt x="14" y="30"/>
                  </a:moveTo>
                  <a:lnTo>
                    <a:pt x="14" y="30"/>
                  </a:lnTo>
                  <a:lnTo>
                    <a:pt x="20" y="28"/>
                  </a:lnTo>
                  <a:lnTo>
                    <a:pt x="26" y="26"/>
                  </a:lnTo>
                  <a:lnTo>
                    <a:pt x="28" y="22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28" y="10"/>
                  </a:lnTo>
                  <a:lnTo>
                    <a:pt x="26" y="4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20"/>
                  </a:lnTo>
                  <a:lnTo>
                    <a:pt x="4" y="24"/>
                  </a:lnTo>
                  <a:lnTo>
                    <a:pt x="8" y="28"/>
                  </a:lnTo>
                  <a:lnTo>
                    <a:pt x="14" y="30"/>
                  </a:lnTo>
                  <a:lnTo>
                    <a:pt x="14" y="3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2224088" y="8631238"/>
              <a:ext cx="136525" cy="139700"/>
            </a:xfrm>
            <a:custGeom>
              <a:avLst/>
              <a:gdLst/>
              <a:ahLst/>
              <a:cxnLst/>
              <a:rect l="l" t="t" r="r" b="b"/>
              <a:pathLst>
                <a:path w="86" h="88" extrusionOk="0">
                  <a:moveTo>
                    <a:pt x="42" y="88"/>
                  </a:moveTo>
                  <a:lnTo>
                    <a:pt x="42" y="88"/>
                  </a:lnTo>
                  <a:lnTo>
                    <a:pt x="52" y="86"/>
                  </a:lnTo>
                  <a:lnTo>
                    <a:pt x="60" y="84"/>
                  </a:lnTo>
                  <a:lnTo>
                    <a:pt x="66" y="80"/>
                  </a:lnTo>
                  <a:lnTo>
                    <a:pt x="74" y="74"/>
                  </a:lnTo>
                  <a:lnTo>
                    <a:pt x="78" y="68"/>
                  </a:lnTo>
                  <a:lnTo>
                    <a:pt x="84" y="60"/>
                  </a:lnTo>
                  <a:lnTo>
                    <a:pt x="86" y="52"/>
                  </a:lnTo>
                  <a:lnTo>
                    <a:pt x="86" y="44"/>
                  </a:lnTo>
                  <a:lnTo>
                    <a:pt x="86" y="44"/>
                  </a:lnTo>
                  <a:lnTo>
                    <a:pt x="86" y="36"/>
                  </a:lnTo>
                  <a:lnTo>
                    <a:pt x="84" y="26"/>
                  </a:lnTo>
                  <a:lnTo>
                    <a:pt x="80" y="20"/>
                  </a:lnTo>
                  <a:lnTo>
                    <a:pt x="74" y="12"/>
                  </a:lnTo>
                  <a:lnTo>
                    <a:pt x="68" y="8"/>
                  </a:lnTo>
                  <a:lnTo>
                    <a:pt x="60" y="4"/>
                  </a:lnTo>
                  <a:lnTo>
                    <a:pt x="5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6" y="4"/>
                  </a:lnTo>
                  <a:lnTo>
                    <a:pt x="18" y="8"/>
                  </a:lnTo>
                  <a:lnTo>
                    <a:pt x="12" y="12"/>
                  </a:lnTo>
                  <a:lnTo>
                    <a:pt x="6" y="20"/>
                  </a:lnTo>
                  <a:lnTo>
                    <a:pt x="2" y="26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52"/>
                  </a:lnTo>
                  <a:lnTo>
                    <a:pt x="2" y="60"/>
                  </a:lnTo>
                  <a:lnTo>
                    <a:pt x="6" y="68"/>
                  </a:lnTo>
                  <a:lnTo>
                    <a:pt x="12" y="74"/>
                  </a:lnTo>
                  <a:lnTo>
                    <a:pt x="18" y="80"/>
                  </a:lnTo>
                  <a:lnTo>
                    <a:pt x="26" y="84"/>
                  </a:lnTo>
                  <a:lnTo>
                    <a:pt x="34" y="86"/>
                  </a:lnTo>
                  <a:lnTo>
                    <a:pt x="42" y="88"/>
                  </a:lnTo>
                  <a:lnTo>
                    <a:pt x="42" y="88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184525" y="8666163"/>
              <a:ext cx="63500" cy="66675"/>
            </a:xfrm>
            <a:custGeom>
              <a:avLst/>
              <a:gdLst/>
              <a:ahLst/>
              <a:cxnLst/>
              <a:rect l="l" t="t" r="r" b="b"/>
              <a:pathLst>
                <a:path w="40" h="42" extrusionOk="0">
                  <a:moveTo>
                    <a:pt x="20" y="42"/>
                  </a:moveTo>
                  <a:lnTo>
                    <a:pt x="20" y="42"/>
                  </a:lnTo>
                  <a:lnTo>
                    <a:pt x="28" y="40"/>
                  </a:lnTo>
                  <a:lnTo>
                    <a:pt x="34" y="36"/>
                  </a:lnTo>
                  <a:lnTo>
                    <a:pt x="38" y="30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14"/>
                  </a:lnTo>
                  <a:lnTo>
                    <a:pt x="36" y="8"/>
                  </a:lnTo>
                  <a:lnTo>
                    <a:pt x="28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30"/>
                  </a:lnTo>
                  <a:lnTo>
                    <a:pt x="6" y="36"/>
                  </a:lnTo>
                  <a:lnTo>
                    <a:pt x="12" y="40"/>
                  </a:lnTo>
                  <a:lnTo>
                    <a:pt x="20" y="42"/>
                  </a:lnTo>
                  <a:lnTo>
                    <a:pt x="20" y="4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1582738" y="8605838"/>
              <a:ext cx="187325" cy="187325"/>
            </a:xfrm>
            <a:custGeom>
              <a:avLst/>
              <a:gdLst/>
              <a:ahLst/>
              <a:cxnLst/>
              <a:rect l="l" t="t" r="r" b="b"/>
              <a:pathLst>
                <a:path w="118" h="118" extrusionOk="0">
                  <a:moveTo>
                    <a:pt x="58" y="118"/>
                  </a:moveTo>
                  <a:lnTo>
                    <a:pt x="58" y="118"/>
                  </a:lnTo>
                  <a:lnTo>
                    <a:pt x="70" y="116"/>
                  </a:lnTo>
                  <a:lnTo>
                    <a:pt x="82" y="114"/>
                  </a:lnTo>
                  <a:lnTo>
                    <a:pt x="92" y="108"/>
                  </a:lnTo>
                  <a:lnTo>
                    <a:pt x="100" y="100"/>
                  </a:lnTo>
                  <a:lnTo>
                    <a:pt x="108" y="92"/>
                  </a:lnTo>
                  <a:lnTo>
                    <a:pt x="112" y="82"/>
                  </a:lnTo>
                  <a:lnTo>
                    <a:pt x="116" y="70"/>
                  </a:lnTo>
                  <a:lnTo>
                    <a:pt x="118" y="60"/>
                  </a:lnTo>
                  <a:lnTo>
                    <a:pt x="118" y="60"/>
                  </a:lnTo>
                  <a:lnTo>
                    <a:pt x="116" y="48"/>
                  </a:lnTo>
                  <a:lnTo>
                    <a:pt x="112" y="36"/>
                  </a:lnTo>
                  <a:lnTo>
                    <a:pt x="108" y="26"/>
                  </a:lnTo>
                  <a:lnTo>
                    <a:pt x="100" y="18"/>
                  </a:lnTo>
                  <a:lnTo>
                    <a:pt x="92" y="10"/>
                  </a:lnTo>
                  <a:lnTo>
                    <a:pt x="82" y="6"/>
                  </a:lnTo>
                  <a:lnTo>
                    <a:pt x="70" y="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8" y="2"/>
                  </a:lnTo>
                  <a:lnTo>
                    <a:pt x="36" y="6"/>
                  </a:lnTo>
                  <a:lnTo>
                    <a:pt x="26" y="10"/>
                  </a:lnTo>
                  <a:lnTo>
                    <a:pt x="18" y="18"/>
                  </a:lnTo>
                  <a:lnTo>
                    <a:pt x="10" y="26"/>
                  </a:lnTo>
                  <a:lnTo>
                    <a:pt x="6" y="36"/>
                  </a:lnTo>
                  <a:lnTo>
                    <a:pt x="2" y="48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" y="70"/>
                  </a:lnTo>
                  <a:lnTo>
                    <a:pt x="4" y="82"/>
                  </a:lnTo>
                  <a:lnTo>
                    <a:pt x="10" y="92"/>
                  </a:lnTo>
                  <a:lnTo>
                    <a:pt x="18" y="100"/>
                  </a:lnTo>
                  <a:lnTo>
                    <a:pt x="26" y="108"/>
                  </a:lnTo>
                  <a:lnTo>
                    <a:pt x="36" y="114"/>
                  </a:lnTo>
                  <a:lnTo>
                    <a:pt x="46" y="116"/>
                  </a:lnTo>
                  <a:lnTo>
                    <a:pt x="58" y="118"/>
                  </a:lnTo>
                  <a:lnTo>
                    <a:pt x="58" y="118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1354138" y="8069263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10" y="18"/>
                  </a:moveTo>
                  <a:lnTo>
                    <a:pt x="10" y="18"/>
                  </a:lnTo>
                  <a:lnTo>
                    <a:pt x="16" y="16"/>
                  </a:lnTo>
                  <a:lnTo>
                    <a:pt x="18" y="14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6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6" y="18"/>
                  </a:lnTo>
                  <a:lnTo>
                    <a:pt x="10" y="18"/>
                  </a:lnTo>
                  <a:lnTo>
                    <a:pt x="10" y="18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1309688" y="8329613"/>
              <a:ext cx="117475" cy="120650"/>
            </a:xfrm>
            <a:custGeom>
              <a:avLst/>
              <a:gdLst/>
              <a:ahLst/>
              <a:cxnLst/>
              <a:rect l="l" t="t" r="r" b="b"/>
              <a:pathLst>
                <a:path w="74" h="76" extrusionOk="0">
                  <a:moveTo>
                    <a:pt x="38" y="76"/>
                  </a:moveTo>
                  <a:lnTo>
                    <a:pt x="38" y="76"/>
                  </a:lnTo>
                  <a:lnTo>
                    <a:pt x="46" y="76"/>
                  </a:lnTo>
                  <a:lnTo>
                    <a:pt x="52" y="72"/>
                  </a:lnTo>
                  <a:lnTo>
                    <a:pt x="58" y="70"/>
                  </a:lnTo>
                  <a:lnTo>
                    <a:pt x="64" y="66"/>
                  </a:lnTo>
                  <a:lnTo>
                    <a:pt x="68" y="60"/>
                  </a:lnTo>
                  <a:lnTo>
                    <a:pt x="72" y="54"/>
                  </a:lnTo>
                  <a:lnTo>
                    <a:pt x="74" y="4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4" y="30"/>
                  </a:lnTo>
                  <a:lnTo>
                    <a:pt x="72" y="24"/>
                  </a:lnTo>
                  <a:lnTo>
                    <a:pt x="68" y="18"/>
                  </a:lnTo>
                  <a:lnTo>
                    <a:pt x="64" y="12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2"/>
                  </a:lnTo>
                  <a:lnTo>
                    <a:pt x="22" y="4"/>
                  </a:lnTo>
                  <a:lnTo>
                    <a:pt x="16" y="8"/>
                  </a:lnTo>
                  <a:lnTo>
                    <a:pt x="10" y="12"/>
                  </a:lnTo>
                  <a:lnTo>
                    <a:pt x="6" y="18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2"/>
                  </a:lnTo>
                  <a:lnTo>
                    <a:pt x="6" y="60"/>
                  </a:lnTo>
                  <a:lnTo>
                    <a:pt x="10" y="64"/>
                  </a:lnTo>
                  <a:lnTo>
                    <a:pt x="16" y="70"/>
                  </a:lnTo>
                  <a:lnTo>
                    <a:pt x="22" y="72"/>
                  </a:lnTo>
                  <a:lnTo>
                    <a:pt x="30" y="74"/>
                  </a:lnTo>
                  <a:lnTo>
                    <a:pt x="38" y="76"/>
                  </a:lnTo>
                  <a:lnTo>
                    <a:pt x="38" y="7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1547813" y="8878888"/>
              <a:ext cx="257175" cy="258763"/>
            </a:xfrm>
            <a:custGeom>
              <a:avLst/>
              <a:gdLst/>
              <a:ahLst/>
              <a:cxnLst/>
              <a:rect l="l" t="t" r="r" b="b"/>
              <a:pathLst>
                <a:path w="162" h="163" extrusionOk="0">
                  <a:moveTo>
                    <a:pt x="80" y="163"/>
                  </a:moveTo>
                  <a:lnTo>
                    <a:pt x="80" y="163"/>
                  </a:lnTo>
                  <a:lnTo>
                    <a:pt x="98" y="163"/>
                  </a:lnTo>
                  <a:lnTo>
                    <a:pt x="112" y="157"/>
                  </a:lnTo>
                  <a:lnTo>
                    <a:pt x="126" y="149"/>
                  </a:lnTo>
                  <a:lnTo>
                    <a:pt x="138" y="139"/>
                  </a:lnTo>
                  <a:lnTo>
                    <a:pt x="148" y="127"/>
                  </a:lnTo>
                  <a:lnTo>
                    <a:pt x="156" y="113"/>
                  </a:lnTo>
                  <a:lnTo>
                    <a:pt x="160" y="99"/>
                  </a:lnTo>
                  <a:lnTo>
                    <a:pt x="162" y="81"/>
                  </a:lnTo>
                  <a:lnTo>
                    <a:pt x="162" y="81"/>
                  </a:lnTo>
                  <a:lnTo>
                    <a:pt x="160" y="65"/>
                  </a:lnTo>
                  <a:lnTo>
                    <a:pt x="156" y="49"/>
                  </a:lnTo>
                  <a:lnTo>
                    <a:pt x="148" y="37"/>
                  </a:lnTo>
                  <a:lnTo>
                    <a:pt x="138" y="23"/>
                  </a:lnTo>
                  <a:lnTo>
                    <a:pt x="126" y="12"/>
                  </a:lnTo>
                  <a:lnTo>
                    <a:pt x="112" y="6"/>
                  </a:lnTo>
                  <a:lnTo>
                    <a:pt x="96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64" y="2"/>
                  </a:lnTo>
                  <a:lnTo>
                    <a:pt x="48" y="6"/>
                  </a:lnTo>
                  <a:lnTo>
                    <a:pt x="34" y="14"/>
                  </a:lnTo>
                  <a:lnTo>
                    <a:pt x="24" y="25"/>
                  </a:lnTo>
                  <a:lnTo>
                    <a:pt x="14" y="37"/>
                  </a:lnTo>
                  <a:lnTo>
                    <a:pt x="6" y="51"/>
                  </a:lnTo>
                  <a:lnTo>
                    <a:pt x="0" y="65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99"/>
                  </a:lnTo>
                  <a:lnTo>
                    <a:pt x="6" y="113"/>
                  </a:lnTo>
                  <a:lnTo>
                    <a:pt x="12" y="127"/>
                  </a:lnTo>
                  <a:lnTo>
                    <a:pt x="22" y="139"/>
                  </a:lnTo>
                  <a:lnTo>
                    <a:pt x="34" y="149"/>
                  </a:lnTo>
                  <a:lnTo>
                    <a:pt x="48" y="157"/>
                  </a:lnTo>
                  <a:lnTo>
                    <a:pt x="64" y="163"/>
                  </a:lnTo>
                  <a:lnTo>
                    <a:pt x="80" y="163"/>
                  </a:lnTo>
                  <a:lnTo>
                    <a:pt x="80" y="16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1947863" y="8358188"/>
              <a:ext cx="69850" cy="66675"/>
            </a:xfrm>
            <a:custGeom>
              <a:avLst/>
              <a:gdLst/>
              <a:ahLst/>
              <a:cxnLst/>
              <a:rect l="l" t="t" r="r" b="b"/>
              <a:pathLst>
                <a:path w="44" h="42" extrusionOk="0">
                  <a:moveTo>
                    <a:pt x="24" y="42"/>
                  </a:moveTo>
                  <a:lnTo>
                    <a:pt x="24" y="42"/>
                  </a:lnTo>
                  <a:lnTo>
                    <a:pt x="32" y="40"/>
                  </a:lnTo>
                  <a:lnTo>
                    <a:pt x="38" y="36"/>
                  </a:lnTo>
                  <a:lnTo>
                    <a:pt x="42" y="28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2" y="12"/>
                  </a:lnTo>
                  <a:lnTo>
                    <a:pt x="38" y="6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30"/>
                  </a:lnTo>
                  <a:lnTo>
                    <a:pt x="8" y="36"/>
                  </a:lnTo>
                  <a:lnTo>
                    <a:pt x="14" y="40"/>
                  </a:lnTo>
                  <a:lnTo>
                    <a:pt x="24" y="42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1627188" y="8342313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30" y="60"/>
                  </a:moveTo>
                  <a:lnTo>
                    <a:pt x="30" y="60"/>
                  </a:lnTo>
                  <a:lnTo>
                    <a:pt x="36" y="60"/>
                  </a:lnTo>
                  <a:lnTo>
                    <a:pt x="42" y="58"/>
                  </a:lnTo>
                  <a:lnTo>
                    <a:pt x="52" y="52"/>
                  </a:lnTo>
                  <a:lnTo>
                    <a:pt x="58" y="42"/>
                  </a:lnTo>
                  <a:lnTo>
                    <a:pt x="60" y="38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4" y="4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20" y="2"/>
                  </a:lnTo>
                  <a:lnTo>
                    <a:pt x="10" y="10"/>
                  </a:lnTo>
                  <a:lnTo>
                    <a:pt x="4" y="18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4" y="42"/>
                  </a:lnTo>
                  <a:lnTo>
                    <a:pt x="10" y="52"/>
                  </a:lnTo>
                  <a:lnTo>
                    <a:pt x="20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0" y="6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2179638" y="8897938"/>
              <a:ext cx="222250" cy="223838"/>
            </a:xfrm>
            <a:custGeom>
              <a:avLst/>
              <a:gdLst/>
              <a:ahLst/>
              <a:cxnLst/>
              <a:rect l="l" t="t" r="r" b="b"/>
              <a:pathLst>
                <a:path w="140" h="141" extrusionOk="0">
                  <a:moveTo>
                    <a:pt x="70" y="141"/>
                  </a:moveTo>
                  <a:lnTo>
                    <a:pt x="70" y="141"/>
                  </a:lnTo>
                  <a:lnTo>
                    <a:pt x="84" y="139"/>
                  </a:lnTo>
                  <a:lnTo>
                    <a:pt x="98" y="135"/>
                  </a:lnTo>
                  <a:lnTo>
                    <a:pt x="110" y="129"/>
                  </a:lnTo>
                  <a:lnTo>
                    <a:pt x="120" y="121"/>
                  </a:lnTo>
                  <a:lnTo>
                    <a:pt x="128" y="109"/>
                  </a:lnTo>
                  <a:lnTo>
                    <a:pt x="136" y="97"/>
                  </a:lnTo>
                  <a:lnTo>
                    <a:pt x="140" y="85"/>
                  </a:lnTo>
                  <a:lnTo>
                    <a:pt x="140" y="71"/>
                  </a:lnTo>
                  <a:lnTo>
                    <a:pt x="140" y="71"/>
                  </a:lnTo>
                  <a:lnTo>
                    <a:pt x="140" y="55"/>
                  </a:lnTo>
                  <a:lnTo>
                    <a:pt x="136" y="43"/>
                  </a:lnTo>
                  <a:lnTo>
                    <a:pt x="130" y="31"/>
                  </a:lnTo>
                  <a:lnTo>
                    <a:pt x="120" y="21"/>
                  </a:lnTo>
                  <a:lnTo>
                    <a:pt x="110" y="13"/>
                  </a:lnTo>
                  <a:lnTo>
                    <a:pt x="98" y="4"/>
                  </a:lnTo>
                  <a:lnTo>
                    <a:pt x="86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58" y="0"/>
                  </a:lnTo>
                  <a:lnTo>
                    <a:pt x="44" y="4"/>
                  </a:lnTo>
                  <a:lnTo>
                    <a:pt x="32" y="11"/>
                  </a:lnTo>
                  <a:lnTo>
                    <a:pt x="22" y="21"/>
                  </a:lnTo>
                  <a:lnTo>
                    <a:pt x="12" y="31"/>
                  </a:lnTo>
                  <a:lnTo>
                    <a:pt x="6" y="43"/>
                  </a:lnTo>
                  <a:lnTo>
                    <a:pt x="2" y="55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" y="83"/>
                  </a:lnTo>
                  <a:lnTo>
                    <a:pt x="6" y="97"/>
                  </a:lnTo>
                  <a:lnTo>
                    <a:pt x="12" y="109"/>
                  </a:lnTo>
                  <a:lnTo>
                    <a:pt x="22" y="119"/>
                  </a:lnTo>
                  <a:lnTo>
                    <a:pt x="32" y="129"/>
                  </a:lnTo>
                  <a:lnTo>
                    <a:pt x="44" y="135"/>
                  </a:lnTo>
                  <a:lnTo>
                    <a:pt x="56" y="139"/>
                  </a:lnTo>
                  <a:lnTo>
                    <a:pt x="70" y="141"/>
                  </a:lnTo>
                  <a:lnTo>
                    <a:pt x="70" y="14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1865313" y="8885238"/>
              <a:ext cx="241300" cy="246063"/>
            </a:xfrm>
            <a:custGeom>
              <a:avLst/>
              <a:gdLst/>
              <a:ahLst/>
              <a:cxnLst/>
              <a:rect l="l" t="t" r="r" b="b"/>
              <a:pathLst>
                <a:path w="152" h="155" extrusionOk="0">
                  <a:moveTo>
                    <a:pt x="76" y="155"/>
                  </a:moveTo>
                  <a:lnTo>
                    <a:pt x="76" y="155"/>
                  </a:lnTo>
                  <a:lnTo>
                    <a:pt x="92" y="153"/>
                  </a:lnTo>
                  <a:lnTo>
                    <a:pt x="106" y="149"/>
                  </a:lnTo>
                  <a:lnTo>
                    <a:pt x="118" y="141"/>
                  </a:lnTo>
                  <a:lnTo>
                    <a:pt x="130" y="131"/>
                  </a:lnTo>
                  <a:lnTo>
                    <a:pt x="138" y="121"/>
                  </a:lnTo>
                  <a:lnTo>
                    <a:pt x="146" y="107"/>
                  </a:lnTo>
                  <a:lnTo>
                    <a:pt x="150" y="93"/>
                  </a:lnTo>
                  <a:lnTo>
                    <a:pt x="152" y="79"/>
                  </a:lnTo>
                  <a:lnTo>
                    <a:pt x="152" y="79"/>
                  </a:lnTo>
                  <a:lnTo>
                    <a:pt x="150" y="63"/>
                  </a:lnTo>
                  <a:lnTo>
                    <a:pt x="146" y="49"/>
                  </a:lnTo>
                  <a:lnTo>
                    <a:pt x="138" y="35"/>
                  </a:lnTo>
                  <a:lnTo>
                    <a:pt x="130" y="23"/>
                  </a:lnTo>
                  <a:lnTo>
                    <a:pt x="118" y="14"/>
                  </a:lnTo>
                  <a:lnTo>
                    <a:pt x="104" y="6"/>
                  </a:lnTo>
                  <a:lnTo>
                    <a:pt x="90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60" y="2"/>
                  </a:lnTo>
                  <a:lnTo>
                    <a:pt x="46" y="6"/>
                  </a:lnTo>
                  <a:lnTo>
                    <a:pt x="32" y="14"/>
                  </a:lnTo>
                  <a:lnTo>
                    <a:pt x="22" y="25"/>
                  </a:lnTo>
                  <a:lnTo>
                    <a:pt x="12" y="35"/>
                  </a:lnTo>
                  <a:lnTo>
                    <a:pt x="6" y="49"/>
                  </a:lnTo>
                  <a:lnTo>
                    <a:pt x="0" y="63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93"/>
                  </a:lnTo>
                  <a:lnTo>
                    <a:pt x="6" y="107"/>
                  </a:lnTo>
                  <a:lnTo>
                    <a:pt x="12" y="121"/>
                  </a:lnTo>
                  <a:lnTo>
                    <a:pt x="22" y="133"/>
                  </a:lnTo>
                  <a:lnTo>
                    <a:pt x="34" y="141"/>
                  </a:lnTo>
                  <a:lnTo>
                    <a:pt x="46" y="149"/>
                  </a:lnTo>
                  <a:lnTo>
                    <a:pt x="60" y="153"/>
                  </a:lnTo>
                  <a:lnTo>
                    <a:pt x="76" y="155"/>
                  </a:lnTo>
                  <a:lnTo>
                    <a:pt x="76" y="155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3505200" y="8678863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26" h="28" extrusionOk="0">
                  <a:moveTo>
                    <a:pt x="14" y="28"/>
                  </a:moveTo>
                  <a:lnTo>
                    <a:pt x="14" y="28"/>
                  </a:lnTo>
                  <a:lnTo>
                    <a:pt x="18" y="26"/>
                  </a:lnTo>
                  <a:lnTo>
                    <a:pt x="24" y="22"/>
                  </a:lnTo>
                  <a:lnTo>
                    <a:pt x="26" y="18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8"/>
                  </a:lnTo>
                  <a:lnTo>
                    <a:pt x="22" y="4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" y="20"/>
                  </a:lnTo>
                  <a:lnTo>
                    <a:pt x="4" y="24"/>
                  </a:lnTo>
                  <a:lnTo>
                    <a:pt x="8" y="26"/>
                  </a:lnTo>
                  <a:lnTo>
                    <a:pt x="14" y="28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694238" y="9251950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2" y="0"/>
                  </a:moveTo>
                  <a:lnTo>
                    <a:pt x="42" y="0"/>
                  </a:lnTo>
                  <a:lnTo>
                    <a:pt x="34" y="2"/>
                  </a:lnTo>
                  <a:lnTo>
                    <a:pt x="26" y="4"/>
                  </a:lnTo>
                  <a:lnTo>
                    <a:pt x="18" y="8"/>
                  </a:lnTo>
                  <a:lnTo>
                    <a:pt x="12" y="12"/>
                  </a:lnTo>
                  <a:lnTo>
                    <a:pt x="8" y="18"/>
                  </a:lnTo>
                  <a:lnTo>
                    <a:pt x="4" y="24"/>
                  </a:lnTo>
                  <a:lnTo>
                    <a:pt x="2" y="3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2" y="48"/>
                  </a:lnTo>
                  <a:lnTo>
                    <a:pt x="4" y="56"/>
                  </a:lnTo>
                  <a:lnTo>
                    <a:pt x="8" y="62"/>
                  </a:lnTo>
                  <a:lnTo>
                    <a:pt x="12" y="68"/>
                  </a:lnTo>
                  <a:lnTo>
                    <a:pt x="18" y="74"/>
                  </a:lnTo>
                  <a:lnTo>
                    <a:pt x="24" y="78"/>
                  </a:lnTo>
                  <a:lnTo>
                    <a:pt x="32" y="80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48" y="80"/>
                  </a:lnTo>
                  <a:lnTo>
                    <a:pt x="56" y="78"/>
                  </a:lnTo>
                  <a:lnTo>
                    <a:pt x="64" y="74"/>
                  </a:lnTo>
                  <a:lnTo>
                    <a:pt x="68" y="68"/>
                  </a:lnTo>
                  <a:lnTo>
                    <a:pt x="74" y="62"/>
                  </a:lnTo>
                  <a:lnTo>
                    <a:pt x="78" y="56"/>
                  </a:lnTo>
                  <a:lnTo>
                    <a:pt x="80" y="48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32"/>
                  </a:lnTo>
                  <a:lnTo>
                    <a:pt x="78" y="24"/>
                  </a:lnTo>
                  <a:lnTo>
                    <a:pt x="74" y="18"/>
                  </a:lnTo>
                  <a:lnTo>
                    <a:pt x="68" y="12"/>
                  </a:lnTo>
                  <a:lnTo>
                    <a:pt x="64" y="8"/>
                  </a:lnTo>
                  <a:lnTo>
                    <a:pt x="56" y="4"/>
                  </a:lnTo>
                  <a:lnTo>
                    <a:pt x="50" y="2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376738" y="9242425"/>
              <a:ext cx="149225" cy="149225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48" y="0"/>
                  </a:moveTo>
                  <a:lnTo>
                    <a:pt x="48" y="0"/>
                  </a:lnTo>
                  <a:lnTo>
                    <a:pt x="38" y="0"/>
                  </a:lnTo>
                  <a:lnTo>
                    <a:pt x="30" y="2"/>
                  </a:lnTo>
                  <a:lnTo>
                    <a:pt x="20" y="8"/>
                  </a:lnTo>
                  <a:lnTo>
                    <a:pt x="14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6"/>
                  </a:lnTo>
                  <a:lnTo>
                    <a:pt x="4" y="66"/>
                  </a:lnTo>
                  <a:lnTo>
                    <a:pt x="8" y="74"/>
                  </a:lnTo>
                  <a:lnTo>
                    <a:pt x="14" y="80"/>
                  </a:lnTo>
                  <a:lnTo>
                    <a:pt x="20" y="86"/>
                  </a:lnTo>
                  <a:lnTo>
                    <a:pt x="28" y="90"/>
                  </a:lnTo>
                  <a:lnTo>
                    <a:pt x="38" y="94"/>
                  </a:lnTo>
                  <a:lnTo>
                    <a:pt x="46" y="94"/>
                  </a:lnTo>
                  <a:lnTo>
                    <a:pt x="46" y="94"/>
                  </a:lnTo>
                  <a:lnTo>
                    <a:pt x="56" y="94"/>
                  </a:lnTo>
                  <a:lnTo>
                    <a:pt x="66" y="90"/>
                  </a:lnTo>
                  <a:lnTo>
                    <a:pt x="74" y="86"/>
                  </a:lnTo>
                  <a:lnTo>
                    <a:pt x="80" y="80"/>
                  </a:lnTo>
                  <a:lnTo>
                    <a:pt x="86" y="74"/>
                  </a:lnTo>
                  <a:lnTo>
                    <a:pt x="92" y="66"/>
                  </a:lnTo>
                  <a:lnTo>
                    <a:pt x="94" y="56"/>
                  </a:lnTo>
                  <a:lnTo>
                    <a:pt x="94" y="46"/>
                  </a:lnTo>
                  <a:lnTo>
                    <a:pt x="94" y="46"/>
                  </a:lnTo>
                  <a:lnTo>
                    <a:pt x="94" y="36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8" y="0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4424363" y="897890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20" y="36"/>
                  </a:moveTo>
                  <a:lnTo>
                    <a:pt x="20" y="36"/>
                  </a:lnTo>
                  <a:lnTo>
                    <a:pt x="26" y="34"/>
                  </a:lnTo>
                  <a:lnTo>
                    <a:pt x="32" y="28"/>
                  </a:lnTo>
                  <a:lnTo>
                    <a:pt x="34" y="24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4" y="10"/>
                  </a:lnTo>
                  <a:lnTo>
                    <a:pt x="28" y="4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8" y="2"/>
                  </a:lnTo>
                  <a:lnTo>
                    <a:pt x="4" y="6"/>
                  </a:lnTo>
                  <a:lnTo>
                    <a:pt x="0" y="12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26"/>
                  </a:lnTo>
                  <a:lnTo>
                    <a:pt x="6" y="32"/>
                  </a:lnTo>
                  <a:lnTo>
                    <a:pt x="12" y="34"/>
                  </a:lnTo>
                  <a:lnTo>
                    <a:pt x="20" y="36"/>
                  </a:lnTo>
                  <a:lnTo>
                    <a:pt x="20" y="3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741863" y="8988425"/>
              <a:ext cx="34925" cy="38100"/>
            </a:xfrm>
            <a:custGeom>
              <a:avLst/>
              <a:gdLst/>
              <a:ahLst/>
              <a:cxnLst/>
              <a:rect l="l" t="t" r="r" b="b"/>
              <a:pathLst>
                <a:path w="22" h="24" extrusionOk="0">
                  <a:moveTo>
                    <a:pt x="10" y="24"/>
                  </a:moveTo>
                  <a:lnTo>
                    <a:pt x="10" y="24"/>
                  </a:lnTo>
                  <a:lnTo>
                    <a:pt x="14" y="22"/>
                  </a:lnTo>
                  <a:lnTo>
                    <a:pt x="18" y="20"/>
                  </a:lnTo>
                  <a:lnTo>
                    <a:pt x="22" y="16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8"/>
                  </a:lnTo>
                  <a:lnTo>
                    <a:pt x="18" y="4"/>
                  </a:lnTo>
                  <a:lnTo>
                    <a:pt x="16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6" y="22"/>
                  </a:lnTo>
                  <a:lnTo>
                    <a:pt x="10" y="24"/>
                  </a:lnTo>
                  <a:lnTo>
                    <a:pt x="10" y="2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5018088" y="9264650"/>
              <a:ext cx="103188" cy="101600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33" y="0"/>
                  </a:moveTo>
                  <a:lnTo>
                    <a:pt x="33" y="0"/>
                  </a:lnTo>
                  <a:lnTo>
                    <a:pt x="27" y="2"/>
                  </a:lnTo>
                  <a:lnTo>
                    <a:pt x="20" y="2"/>
                  </a:lnTo>
                  <a:lnTo>
                    <a:pt x="14" y="6"/>
                  </a:lnTo>
                  <a:lnTo>
                    <a:pt x="8" y="10"/>
                  </a:lnTo>
                  <a:lnTo>
                    <a:pt x="4" y="14"/>
                  </a:lnTo>
                  <a:lnTo>
                    <a:pt x="2" y="20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2" y="46"/>
                  </a:lnTo>
                  <a:lnTo>
                    <a:pt x="4" y="50"/>
                  </a:lnTo>
                  <a:lnTo>
                    <a:pt x="8" y="56"/>
                  </a:lnTo>
                  <a:lnTo>
                    <a:pt x="14" y="60"/>
                  </a:lnTo>
                  <a:lnTo>
                    <a:pt x="18" y="62"/>
                  </a:lnTo>
                  <a:lnTo>
                    <a:pt x="24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9" y="64"/>
                  </a:lnTo>
                  <a:lnTo>
                    <a:pt x="45" y="62"/>
                  </a:lnTo>
                  <a:lnTo>
                    <a:pt x="55" y="56"/>
                  </a:lnTo>
                  <a:lnTo>
                    <a:pt x="61" y="46"/>
                  </a:lnTo>
                  <a:lnTo>
                    <a:pt x="63" y="40"/>
                  </a:lnTo>
                  <a:lnTo>
                    <a:pt x="65" y="34"/>
                  </a:lnTo>
                  <a:lnTo>
                    <a:pt x="65" y="34"/>
                  </a:lnTo>
                  <a:lnTo>
                    <a:pt x="63" y="26"/>
                  </a:lnTo>
                  <a:lnTo>
                    <a:pt x="63" y="20"/>
                  </a:lnTo>
                  <a:lnTo>
                    <a:pt x="59" y="16"/>
                  </a:lnTo>
                  <a:lnTo>
                    <a:pt x="55" y="10"/>
                  </a:lnTo>
                  <a:lnTo>
                    <a:pt x="51" y="6"/>
                  </a:lnTo>
                  <a:lnTo>
                    <a:pt x="45" y="4"/>
                  </a:lnTo>
                  <a:lnTo>
                    <a:pt x="39" y="2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3736975" y="9217025"/>
              <a:ext cx="195263" cy="196850"/>
            </a:xfrm>
            <a:custGeom>
              <a:avLst/>
              <a:gdLst/>
              <a:ahLst/>
              <a:cxnLst/>
              <a:rect l="l" t="t" r="r" b="b"/>
              <a:pathLst>
                <a:path w="123" h="124" extrusionOk="0">
                  <a:moveTo>
                    <a:pt x="61" y="0"/>
                  </a:moveTo>
                  <a:lnTo>
                    <a:pt x="61" y="0"/>
                  </a:lnTo>
                  <a:lnTo>
                    <a:pt x="49" y="2"/>
                  </a:lnTo>
                  <a:lnTo>
                    <a:pt x="39" y="6"/>
                  </a:lnTo>
                  <a:lnTo>
                    <a:pt x="27" y="12"/>
                  </a:lnTo>
                  <a:lnTo>
                    <a:pt x="19" y="20"/>
                  </a:lnTo>
                  <a:lnTo>
                    <a:pt x="11" y="28"/>
                  </a:lnTo>
                  <a:lnTo>
                    <a:pt x="4" y="38"/>
                  </a:lnTo>
                  <a:lnTo>
                    <a:pt x="0" y="50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74"/>
                  </a:lnTo>
                  <a:lnTo>
                    <a:pt x="4" y="86"/>
                  </a:lnTo>
                  <a:lnTo>
                    <a:pt x="11" y="96"/>
                  </a:lnTo>
                  <a:lnTo>
                    <a:pt x="19" y="106"/>
                  </a:lnTo>
                  <a:lnTo>
                    <a:pt x="27" y="114"/>
                  </a:lnTo>
                  <a:lnTo>
                    <a:pt x="37" y="120"/>
                  </a:lnTo>
                  <a:lnTo>
                    <a:pt x="49" y="122"/>
                  </a:lnTo>
                  <a:lnTo>
                    <a:pt x="63" y="124"/>
                  </a:lnTo>
                  <a:lnTo>
                    <a:pt x="63" y="124"/>
                  </a:lnTo>
                  <a:lnTo>
                    <a:pt x="75" y="122"/>
                  </a:lnTo>
                  <a:lnTo>
                    <a:pt x="87" y="120"/>
                  </a:lnTo>
                  <a:lnTo>
                    <a:pt x="97" y="114"/>
                  </a:lnTo>
                  <a:lnTo>
                    <a:pt x="105" y="106"/>
                  </a:lnTo>
                  <a:lnTo>
                    <a:pt x="113" y="98"/>
                  </a:lnTo>
                  <a:lnTo>
                    <a:pt x="119" y="86"/>
                  </a:lnTo>
                  <a:lnTo>
                    <a:pt x="123" y="76"/>
                  </a:lnTo>
                  <a:lnTo>
                    <a:pt x="123" y="62"/>
                  </a:lnTo>
                  <a:lnTo>
                    <a:pt x="123" y="62"/>
                  </a:lnTo>
                  <a:lnTo>
                    <a:pt x="123" y="50"/>
                  </a:lnTo>
                  <a:lnTo>
                    <a:pt x="119" y="38"/>
                  </a:lnTo>
                  <a:lnTo>
                    <a:pt x="113" y="28"/>
                  </a:lnTo>
                  <a:lnTo>
                    <a:pt x="105" y="18"/>
                  </a:lnTo>
                  <a:lnTo>
                    <a:pt x="97" y="12"/>
                  </a:lnTo>
                  <a:lnTo>
                    <a:pt x="85" y="6"/>
                  </a:lnTo>
                  <a:lnTo>
                    <a:pt x="73" y="2"/>
                  </a:lnTo>
                  <a:lnTo>
                    <a:pt x="61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1265238" y="8596313"/>
              <a:ext cx="206375" cy="206375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66" y="130"/>
                  </a:moveTo>
                  <a:lnTo>
                    <a:pt x="66" y="130"/>
                  </a:lnTo>
                  <a:lnTo>
                    <a:pt x="78" y="128"/>
                  </a:lnTo>
                  <a:lnTo>
                    <a:pt x="90" y="126"/>
                  </a:lnTo>
                  <a:lnTo>
                    <a:pt x="102" y="120"/>
                  </a:lnTo>
                  <a:lnTo>
                    <a:pt x="112" y="112"/>
                  </a:lnTo>
                  <a:lnTo>
                    <a:pt x="120" y="102"/>
                  </a:lnTo>
                  <a:lnTo>
                    <a:pt x="126" y="90"/>
                  </a:lnTo>
                  <a:lnTo>
                    <a:pt x="128" y="78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52"/>
                  </a:lnTo>
                  <a:lnTo>
                    <a:pt x="126" y="40"/>
                  </a:lnTo>
                  <a:lnTo>
                    <a:pt x="120" y="30"/>
                  </a:lnTo>
                  <a:lnTo>
                    <a:pt x="112" y="20"/>
                  </a:lnTo>
                  <a:lnTo>
                    <a:pt x="102" y="12"/>
                  </a:lnTo>
                  <a:lnTo>
                    <a:pt x="90" y="6"/>
                  </a:lnTo>
                  <a:lnTo>
                    <a:pt x="78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52" y="2"/>
                  </a:lnTo>
                  <a:lnTo>
                    <a:pt x="40" y="6"/>
                  </a:lnTo>
                  <a:lnTo>
                    <a:pt x="30" y="12"/>
                  </a:lnTo>
                  <a:lnTo>
                    <a:pt x="20" y="20"/>
                  </a:lnTo>
                  <a:lnTo>
                    <a:pt x="12" y="30"/>
                  </a:lnTo>
                  <a:lnTo>
                    <a:pt x="6" y="40"/>
                  </a:lnTo>
                  <a:lnTo>
                    <a:pt x="2" y="52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78"/>
                  </a:lnTo>
                  <a:lnTo>
                    <a:pt x="6" y="90"/>
                  </a:lnTo>
                  <a:lnTo>
                    <a:pt x="12" y="102"/>
                  </a:lnTo>
                  <a:lnTo>
                    <a:pt x="20" y="112"/>
                  </a:lnTo>
                  <a:lnTo>
                    <a:pt x="30" y="120"/>
                  </a:lnTo>
                  <a:lnTo>
                    <a:pt x="40" y="126"/>
                  </a:lnTo>
                  <a:lnTo>
                    <a:pt x="52" y="130"/>
                  </a:lnTo>
                  <a:lnTo>
                    <a:pt x="66" y="130"/>
                  </a:lnTo>
                  <a:lnTo>
                    <a:pt x="66" y="13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03688" y="8966200"/>
              <a:ext cx="79375" cy="82550"/>
            </a:xfrm>
            <a:custGeom>
              <a:avLst/>
              <a:gdLst/>
              <a:ahLst/>
              <a:cxnLst/>
              <a:rect l="l" t="t" r="r" b="b"/>
              <a:pathLst>
                <a:path w="50" h="52" extrusionOk="0">
                  <a:moveTo>
                    <a:pt x="24" y="52"/>
                  </a:moveTo>
                  <a:lnTo>
                    <a:pt x="24" y="52"/>
                  </a:lnTo>
                  <a:lnTo>
                    <a:pt x="34" y="50"/>
                  </a:lnTo>
                  <a:lnTo>
                    <a:pt x="42" y="44"/>
                  </a:lnTo>
                  <a:lnTo>
                    <a:pt x="48" y="36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48" y="16"/>
                  </a:lnTo>
                  <a:lnTo>
                    <a:pt x="42" y="8"/>
                  </a:lnTo>
                  <a:lnTo>
                    <a:pt x="34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4" y="2"/>
                  </a:lnTo>
                  <a:lnTo>
                    <a:pt x="6" y="8"/>
                  </a:lnTo>
                  <a:lnTo>
                    <a:pt x="0" y="1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36"/>
                  </a:lnTo>
                  <a:lnTo>
                    <a:pt x="6" y="44"/>
                  </a:lnTo>
                  <a:lnTo>
                    <a:pt x="14" y="50"/>
                  </a:lnTo>
                  <a:lnTo>
                    <a:pt x="24" y="52"/>
                  </a:lnTo>
                  <a:lnTo>
                    <a:pt x="24" y="5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3786188" y="9490075"/>
              <a:ext cx="98425" cy="9525"/>
            </a:xfrm>
            <a:custGeom>
              <a:avLst/>
              <a:gdLst/>
              <a:ahLst/>
              <a:cxnLst/>
              <a:rect l="l" t="t" r="r" b="b"/>
              <a:pathLst>
                <a:path w="62" h="6" extrusionOk="0">
                  <a:moveTo>
                    <a:pt x="0" y="6"/>
                  </a:moveTo>
                  <a:lnTo>
                    <a:pt x="62" y="6"/>
                  </a:lnTo>
                  <a:lnTo>
                    <a:pt x="62" y="6"/>
                  </a:lnTo>
                  <a:lnTo>
                    <a:pt x="48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14" y="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3457575" y="8940800"/>
              <a:ext cx="136525" cy="136525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44" y="86"/>
                  </a:moveTo>
                  <a:lnTo>
                    <a:pt x="44" y="86"/>
                  </a:lnTo>
                  <a:lnTo>
                    <a:pt x="52" y="84"/>
                  </a:lnTo>
                  <a:lnTo>
                    <a:pt x="60" y="82"/>
                  </a:lnTo>
                  <a:lnTo>
                    <a:pt x="68" y="78"/>
                  </a:lnTo>
                  <a:lnTo>
                    <a:pt x="74" y="74"/>
                  </a:lnTo>
                  <a:lnTo>
                    <a:pt x="78" y="66"/>
                  </a:lnTo>
                  <a:lnTo>
                    <a:pt x="82" y="60"/>
                  </a:lnTo>
                  <a:lnTo>
                    <a:pt x="84" y="52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4" y="34"/>
                  </a:lnTo>
                  <a:lnTo>
                    <a:pt x="82" y="26"/>
                  </a:lnTo>
                  <a:lnTo>
                    <a:pt x="78" y="18"/>
                  </a:lnTo>
                  <a:lnTo>
                    <a:pt x="74" y="12"/>
                  </a:lnTo>
                  <a:lnTo>
                    <a:pt x="66" y="8"/>
                  </a:lnTo>
                  <a:lnTo>
                    <a:pt x="60" y="4"/>
                  </a:lnTo>
                  <a:lnTo>
                    <a:pt x="52" y="2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4" y="2"/>
                  </a:lnTo>
                  <a:lnTo>
                    <a:pt x="26" y="4"/>
                  </a:lnTo>
                  <a:lnTo>
                    <a:pt x="18" y="8"/>
                  </a:lnTo>
                  <a:lnTo>
                    <a:pt x="12" y="14"/>
                  </a:lnTo>
                  <a:lnTo>
                    <a:pt x="8" y="20"/>
                  </a:lnTo>
                  <a:lnTo>
                    <a:pt x="4" y="26"/>
                  </a:lnTo>
                  <a:lnTo>
                    <a:pt x="2" y="3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4" y="74"/>
                  </a:lnTo>
                  <a:lnTo>
                    <a:pt x="20" y="78"/>
                  </a:lnTo>
                  <a:lnTo>
                    <a:pt x="28" y="82"/>
                  </a:lnTo>
                  <a:lnTo>
                    <a:pt x="36" y="86"/>
                  </a:lnTo>
                  <a:lnTo>
                    <a:pt x="44" y="86"/>
                  </a:lnTo>
                  <a:lnTo>
                    <a:pt x="44" y="8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3416300" y="9207500"/>
              <a:ext cx="219075" cy="219075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70" y="0"/>
                  </a:moveTo>
                  <a:lnTo>
                    <a:pt x="70" y="0"/>
                  </a:lnTo>
                  <a:lnTo>
                    <a:pt x="56" y="0"/>
                  </a:lnTo>
                  <a:lnTo>
                    <a:pt x="42" y="4"/>
                  </a:lnTo>
                  <a:lnTo>
                    <a:pt x="30" y="12"/>
                  </a:lnTo>
                  <a:lnTo>
                    <a:pt x="20" y="20"/>
                  </a:lnTo>
                  <a:lnTo>
                    <a:pt x="12" y="30"/>
                  </a:lnTo>
                  <a:lnTo>
                    <a:pt x="6" y="42"/>
                  </a:lnTo>
                  <a:lnTo>
                    <a:pt x="2" y="54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" y="82"/>
                  </a:lnTo>
                  <a:lnTo>
                    <a:pt x="6" y="94"/>
                  </a:lnTo>
                  <a:lnTo>
                    <a:pt x="12" y="106"/>
                  </a:lnTo>
                  <a:lnTo>
                    <a:pt x="20" y="118"/>
                  </a:lnTo>
                  <a:lnTo>
                    <a:pt x="30" y="126"/>
                  </a:lnTo>
                  <a:lnTo>
                    <a:pt x="42" y="132"/>
                  </a:lnTo>
                  <a:lnTo>
                    <a:pt x="54" y="136"/>
                  </a:lnTo>
                  <a:lnTo>
                    <a:pt x="68" y="138"/>
                  </a:lnTo>
                  <a:lnTo>
                    <a:pt x="68" y="138"/>
                  </a:lnTo>
                  <a:lnTo>
                    <a:pt x="82" y="136"/>
                  </a:lnTo>
                  <a:lnTo>
                    <a:pt x="96" y="132"/>
                  </a:lnTo>
                  <a:lnTo>
                    <a:pt x="106" y="126"/>
                  </a:lnTo>
                  <a:lnTo>
                    <a:pt x="118" y="118"/>
                  </a:lnTo>
                  <a:lnTo>
                    <a:pt x="126" y="108"/>
                  </a:lnTo>
                  <a:lnTo>
                    <a:pt x="132" y="96"/>
                  </a:lnTo>
                  <a:lnTo>
                    <a:pt x="136" y="84"/>
                  </a:lnTo>
                  <a:lnTo>
                    <a:pt x="138" y="70"/>
                  </a:lnTo>
                  <a:lnTo>
                    <a:pt x="138" y="70"/>
                  </a:lnTo>
                  <a:lnTo>
                    <a:pt x="138" y="56"/>
                  </a:lnTo>
                  <a:lnTo>
                    <a:pt x="134" y="42"/>
                  </a:lnTo>
                  <a:lnTo>
                    <a:pt x="126" y="30"/>
                  </a:lnTo>
                  <a:lnTo>
                    <a:pt x="118" y="20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0"/>
                  </a:lnTo>
                  <a:lnTo>
                    <a:pt x="70" y="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25913" y="9499600"/>
              <a:ext cx="31750" cy="0"/>
            </a:xfrm>
            <a:custGeom>
              <a:avLst/>
              <a:gdLst/>
              <a:ahLst/>
              <a:cxnLst/>
              <a:rect l="l" t="t" r="r" b="b"/>
              <a:pathLst>
                <a:path w="20" h="120000" extrusionOk="0">
                  <a:moveTo>
                    <a:pt x="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3783013" y="8956675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66" h="66" extrusionOk="0">
                  <a:moveTo>
                    <a:pt x="34" y="66"/>
                  </a:moveTo>
                  <a:lnTo>
                    <a:pt x="34" y="66"/>
                  </a:lnTo>
                  <a:lnTo>
                    <a:pt x="40" y="66"/>
                  </a:lnTo>
                  <a:lnTo>
                    <a:pt x="46" y="64"/>
                  </a:lnTo>
                  <a:lnTo>
                    <a:pt x="52" y="60"/>
                  </a:lnTo>
                  <a:lnTo>
                    <a:pt x="58" y="56"/>
                  </a:lnTo>
                  <a:lnTo>
                    <a:pt x="62" y="52"/>
                  </a:lnTo>
                  <a:lnTo>
                    <a:pt x="64" y="46"/>
                  </a:lnTo>
                  <a:lnTo>
                    <a:pt x="66" y="38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6" y="26"/>
                  </a:lnTo>
                  <a:lnTo>
                    <a:pt x="64" y="20"/>
                  </a:lnTo>
                  <a:lnTo>
                    <a:pt x="60" y="14"/>
                  </a:lnTo>
                  <a:lnTo>
                    <a:pt x="56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20" y="2"/>
                  </a:lnTo>
                  <a:lnTo>
                    <a:pt x="14" y="6"/>
                  </a:lnTo>
                  <a:lnTo>
                    <a:pt x="8" y="10"/>
                  </a:lnTo>
                  <a:lnTo>
                    <a:pt x="6" y="16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0"/>
                  </a:lnTo>
                  <a:lnTo>
                    <a:pt x="2" y="48"/>
                  </a:lnTo>
                  <a:lnTo>
                    <a:pt x="6" y="52"/>
                  </a:lnTo>
                  <a:lnTo>
                    <a:pt x="10" y="58"/>
                  </a:lnTo>
                  <a:lnTo>
                    <a:pt x="16" y="62"/>
                  </a:lnTo>
                  <a:lnTo>
                    <a:pt x="20" y="64"/>
                  </a:lnTo>
                  <a:lnTo>
                    <a:pt x="26" y="66"/>
                  </a:lnTo>
                  <a:lnTo>
                    <a:pt x="34" y="66"/>
                  </a:lnTo>
                  <a:lnTo>
                    <a:pt x="34" y="6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056063" y="9229725"/>
              <a:ext cx="174625" cy="174625"/>
            </a:xfrm>
            <a:custGeom>
              <a:avLst/>
              <a:gdLst/>
              <a:ahLst/>
              <a:cxnLst/>
              <a:rect l="l" t="t" r="r" b="b"/>
              <a:pathLst>
                <a:path w="110" h="110" extrusionOk="0">
                  <a:moveTo>
                    <a:pt x="54" y="0"/>
                  </a:moveTo>
                  <a:lnTo>
                    <a:pt x="54" y="0"/>
                  </a:lnTo>
                  <a:lnTo>
                    <a:pt x="42" y="2"/>
                  </a:lnTo>
                  <a:lnTo>
                    <a:pt x="32" y="4"/>
                  </a:lnTo>
                  <a:lnTo>
                    <a:pt x="24" y="10"/>
                  </a:lnTo>
                  <a:lnTo>
                    <a:pt x="16" y="16"/>
                  </a:lnTo>
                  <a:lnTo>
                    <a:pt x="8" y="24"/>
                  </a:lnTo>
                  <a:lnTo>
                    <a:pt x="4" y="34"/>
                  </a:lnTo>
                  <a:lnTo>
                    <a:pt x="0" y="4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66"/>
                  </a:lnTo>
                  <a:lnTo>
                    <a:pt x="4" y="76"/>
                  </a:lnTo>
                  <a:lnTo>
                    <a:pt x="10" y="86"/>
                  </a:lnTo>
                  <a:lnTo>
                    <a:pt x="16" y="94"/>
                  </a:lnTo>
                  <a:lnTo>
                    <a:pt x="24" y="100"/>
                  </a:lnTo>
                  <a:lnTo>
                    <a:pt x="34" y="106"/>
                  </a:lnTo>
                  <a:lnTo>
                    <a:pt x="44" y="108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66" y="108"/>
                  </a:lnTo>
                  <a:lnTo>
                    <a:pt x="76" y="106"/>
                  </a:lnTo>
                  <a:lnTo>
                    <a:pt x="86" y="100"/>
                  </a:lnTo>
                  <a:lnTo>
                    <a:pt x="94" y="94"/>
                  </a:lnTo>
                  <a:lnTo>
                    <a:pt x="100" y="86"/>
                  </a:lnTo>
                  <a:lnTo>
                    <a:pt x="104" y="76"/>
                  </a:lnTo>
                  <a:lnTo>
                    <a:pt x="108" y="66"/>
                  </a:lnTo>
                  <a:lnTo>
                    <a:pt x="110" y="54"/>
                  </a:lnTo>
                  <a:lnTo>
                    <a:pt x="110" y="54"/>
                  </a:lnTo>
                  <a:lnTo>
                    <a:pt x="108" y="44"/>
                  </a:lnTo>
                  <a:lnTo>
                    <a:pt x="104" y="32"/>
                  </a:lnTo>
                  <a:lnTo>
                    <a:pt x="100" y="24"/>
                  </a:lnTo>
                  <a:lnTo>
                    <a:pt x="92" y="16"/>
                  </a:lnTo>
                  <a:lnTo>
                    <a:pt x="84" y="10"/>
                  </a:lnTo>
                  <a:lnTo>
                    <a:pt x="76" y="4"/>
                  </a:lnTo>
                  <a:lnTo>
                    <a:pt x="66" y="2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3827463" y="8685213"/>
              <a:ext cx="19050" cy="22225"/>
            </a:xfrm>
            <a:custGeom>
              <a:avLst/>
              <a:gdLst/>
              <a:ahLst/>
              <a:cxnLst/>
              <a:rect l="l" t="t" r="r" b="b"/>
              <a:pathLst>
                <a:path w="12" h="14" extrusionOk="0">
                  <a:moveTo>
                    <a:pt x="6" y="14"/>
                  </a:moveTo>
                  <a:lnTo>
                    <a:pt x="6" y="14"/>
                  </a:lnTo>
                  <a:lnTo>
                    <a:pt x="8" y="14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0" y="4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2"/>
                  </a:lnTo>
                  <a:lnTo>
                    <a:pt x="6" y="14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2819400" y="8918575"/>
              <a:ext cx="180975" cy="180975"/>
            </a:xfrm>
            <a:custGeom>
              <a:avLst/>
              <a:gdLst/>
              <a:ahLst/>
              <a:cxnLst/>
              <a:rect l="l" t="t" r="r" b="b"/>
              <a:pathLst>
                <a:path w="114" h="114" extrusionOk="0">
                  <a:moveTo>
                    <a:pt x="58" y="114"/>
                  </a:moveTo>
                  <a:lnTo>
                    <a:pt x="58" y="114"/>
                  </a:lnTo>
                  <a:lnTo>
                    <a:pt x="68" y="114"/>
                  </a:lnTo>
                  <a:lnTo>
                    <a:pt x="80" y="110"/>
                  </a:lnTo>
                  <a:lnTo>
                    <a:pt x="90" y="104"/>
                  </a:lnTo>
                  <a:lnTo>
                    <a:pt x="98" y="98"/>
                  </a:lnTo>
                  <a:lnTo>
                    <a:pt x="104" y="88"/>
                  </a:lnTo>
                  <a:lnTo>
                    <a:pt x="110" y="78"/>
                  </a:lnTo>
                  <a:lnTo>
                    <a:pt x="114" y="68"/>
                  </a:lnTo>
                  <a:lnTo>
                    <a:pt x="114" y="56"/>
                  </a:lnTo>
                  <a:lnTo>
                    <a:pt x="114" y="56"/>
                  </a:lnTo>
                  <a:lnTo>
                    <a:pt x="112" y="44"/>
                  </a:lnTo>
                  <a:lnTo>
                    <a:pt x="110" y="34"/>
                  </a:lnTo>
                  <a:lnTo>
                    <a:pt x="104" y="24"/>
                  </a:lnTo>
                  <a:lnTo>
                    <a:pt x="98" y="16"/>
                  </a:lnTo>
                  <a:lnTo>
                    <a:pt x="88" y="10"/>
                  </a:lnTo>
                  <a:lnTo>
                    <a:pt x="80" y="4"/>
                  </a:lnTo>
                  <a:lnTo>
                    <a:pt x="68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6" y="0"/>
                  </a:lnTo>
                  <a:lnTo>
                    <a:pt x="36" y="4"/>
                  </a:lnTo>
                  <a:lnTo>
                    <a:pt x="26" y="10"/>
                  </a:lnTo>
                  <a:lnTo>
                    <a:pt x="16" y="16"/>
                  </a:lnTo>
                  <a:lnTo>
                    <a:pt x="10" y="24"/>
                  </a:lnTo>
                  <a:lnTo>
                    <a:pt x="4" y="34"/>
                  </a:lnTo>
                  <a:lnTo>
                    <a:pt x="0" y="46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68"/>
                  </a:lnTo>
                  <a:lnTo>
                    <a:pt x="4" y="80"/>
                  </a:lnTo>
                  <a:lnTo>
                    <a:pt x="10" y="90"/>
                  </a:lnTo>
                  <a:lnTo>
                    <a:pt x="16" y="98"/>
                  </a:lnTo>
                  <a:lnTo>
                    <a:pt x="26" y="104"/>
                  </a:lnTo>
                  <a:lnTo>
                    <a:pt x="34" y="110"/>
                  </a:lnTo>
                  <a:lnTo>
                    <a:pt x="46" y="114"/>
                  </a:lnTo>
                  <a:lnTo>
                    <a:pt x="58" y="114"/>
                  </a:lnTo>
                  <a:lnTo>
                    <a:pt x="58" y="1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-839788" y="7724775"/>
              <a:ext cx="101600" cy="103188"/>
            </a:xfrm>
            <a:custGeom>
              <a:avLst/>
              <a:gdLst/>
              <a:ahLst/>
              <a:cxnLst/>
              <a:rect l="l" t="t" r="r" b="b"/>
              <a:pathLst>
                <a:path w="64" h="65" extrusionOk="0">
                  <a:moveTo>
                    <a:pt x="32" y="65"/>
                  </a:moveTo>
                  <a:lnTo>
                    <a:pt x="32" y="65"/>
                  </a:lnTo>
                  <a:lnTo>
                    <a:pt x="38" y="63"/>
                  </a:lnTo>
                  <a:lnTo>
                    <a:pt x="44" y="61"/>
                  </a:lnTo>
                  <a:lnTo>
                    <a:pt x="54" y="55"/>
                  </a:lnTo>
                  <a:lnTo>
                    <a:pt x="60" y="45"/>
                  </a:lnTo>
                  <a:lnTo>
                    <a:pt x="62" y="39"/>
                  </a:lnTo>
                  <a:lnTo>
                    <a:pt x="64" y="33"/>
                  </a:lnTo>
                  <a:lnTo>
                    <a:pt x="64" y="33"/>
                  </a:lnTo>
                  <a:lnTo>
                    <a:pt x="64" y="27"/>
                  </a:lnTo>
                  <a:lnTo>
                    <a:pt x="62" y="21"/>
                  </a:lnTo>
                  <a:lnTo>
                    <a:pt x="58" y="15"/>
                  </a:lnTo>
                  <a:lnTo>
                    <a:pt x="54" y="11"/>
                  </a:lnTo>
                  <a:lnTo>
                    <a:pt x="50" y="7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20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5"/>
                  </a:lnTo>
                  <a:lnTo>
                    <a:pt x="2" y="19"/>
                  </a:lnTo>
                  <a:lnTo>
                    <a:pt x="0" y="25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9"/>
                  </a:lnTo>
                  <a:lnTo>
                    <a:pt x="2" y="45"/>
                  </a:lnTo>
                  <a:lnTo>
                    <a:pt x="6" y="51"/>
                  </a:lnTo>
                  <a:lnTo>
                    <a:pt x="8" y="55"/>
                  </a:lnTo>
                  <a:lnTo>
                    <a:pt x="14" y="59"/>
                  </a:lnTo>
                  <a:lnTo>
                    <a:pt x="20" y="61"/>
                  </a:lnTo>
                  <a:lnTo>
                    <a:pt x="26" y="63"/>
                  </a:lnTo>
                  <a:lnTo>
                    <a:pt x="32" y="65"/>
                  </a:lnTo>
                  <a:lnTo>
                    <a:pt x="32" y="65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-922338" y="8259763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84" y="168"/>
                  </a:moveTo>
                  <a:lnTo>
                    <a:pt x="84" y="168"/>
                  </a:lnTo>
                  <a:lnTo>
                    <a:pt x="100" y="166"/>
                  </a:lnTo>
                  <a:lnTo>
                    <a:pt x="116" y="162"/>
                  </a:lnTo>
                  <a:lnTo>
                    <a:pt x="130" y="154"/>
                  </a:lnTo>
                  <a:lnTo>
                    <a:pt x="142" y="142"/>
                  </a:lnTo>
                  <a:lnTo>
                    <a:pt x="154" y="130"/>
                  </a:lnTo>
                  <a:lnTo>
                    <a:pt x="160" y="116"/>
                  </a:lnTo>
                  <a:lnTo>
                    <a:pt x="166" y="100"/>
                  </a:lnTo>
                  <a:lnTo>
                    <a:pt x="168" y="84"/>
                  </a:lnTo>
                  <a:lnTo>
                    <a:pt x="168" y="84"/>
                  </a:lnTo>
                  <a:lnTo>
                    <a:pt x="166" y="66"/>
                  </a:lnTo>
                  <a:lnTo>
                    <a:pt x="160" y="50"/>
                  </a:lnTo>
                  <a:lnTo>
                    <a:pt x="152" y="36"/>
                  </a:lnTo>
                  <a:lnTo>
                    <a:pt x="142" y="24"/>
                  </a:lnTo>
                  <a:lnTo>
                    <a:pt x="130" y="14"/>
                  </a:lnTo>
                  <a:lnTo>
                    <a:pt x="116" y="6"/>
                  </a:lnTo>
                  <a:lnTo>
                    <a:pt x="100" y="2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66" y="2"/>
                  </a:lnTo>
                  <a:lnTo>
                    <a:pt x="50" y="8"/>
                  </a:lnTo>
                  <a:lnTo>
                    <a:pt x="36" y="14"/>
                  </a:lnTo>
                  <a:lnTo>
                    <a:pt x="24" y="26"/>
                  </a:lnTo>
                  <a:lnTo>
                    <a:pt x="14" y="38"/>
                  </a:lnTo>
                  <a:lnTo>
                    <a:pt x="6" y="52"/>
                  </a:lnTo>
                  <a:lnTo>
                    <a:pt x="2" y="68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2" y="102"/>
                  </a:lnTo>
                  <a:lnTo>
                    <a:pt x="6" y="116"/>
                  </a:lnTo>
                  <a:lnTo>
                    <a:pt x="14" y="130"/>
                  </a:lnTo>
                  <a:lnTo>
                    <a:pt x="26" y="144"/>
                  </a:lnTo>
                  <a:lnTo>
                    <a:pt x="38" y="154"/>
                  </a:lnTo>
                  <a:lnTo>
                    <a:pt x="52" y="162"/>
                  </a:lnTo>
                  <a:lnTo>
                    <a:pt x="68" y="166"/>
                  </a:lnTo>
                  <a:lnTo>
                    <a:pt x="84" y="168"/>
                  </a:lnTo>
                  <a:lnTo>
                    <a:pt x="84" y="168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-884238" y="7986713"/>
              <a:ext cx="190500" cy="193675"/>
            </a:xfrm>
            <a:custGeom>
              <a:avLst/>
              <a:gdLst/>
              <a:ahLst/>
              <a:cxnLst/>
              <a:rect l="l" t="t" r="r" b="b"/>
              <a:pathLst>
                <a:path w="120" h="122" extrusionOk="0">
                  <a:moveTo>
                    <a:pt x="60" y="122"/>
                  </a:moveTo>
                  <a:lnTo>
                    <a:pt x="60" y="122"/>
                  </a:lnTo>
                  <a:lnTo>
                    <a:pt x="72" y="120"/>
                  </a:lnTo>
                  <a:lnTo>
                    <a:pt x="84" y="116"/>
                  </a:lnTo>
                  <a:lnTo>
                    <a:pt x="94" y="110"/>
                  </a:lnTo>
                  <a:lnTo>
                    <a:pt x="102" y="104"/>
                  </a:lnTo>
                  <a:lnTo>
                    <a:pt x="110" y="94"/>
                  </a:lnTo>
                  <a:lnTo>
                    <a:pt x="116" y="84"/>
                  </a:lnTo>
                  <a:lnTo>
                    <a:pt x="120" y="72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48"/>
                  </a:lnTo>
                  <a:lnTo>
                    <a:pt x="116" y="38"/>
                  </a:lnTo>
                  <a:lnTo>
                    <a:pt x="110" y="26"/>
                  </a:lnTo>
                  <a:lnTo>
                    <a:pt x="102" y="18"/>
                  </a:lnTo>
                  <a:lnTo>
                    <a:pt x="94" y="10"/>
                  </a:lnTo>
                  <a:lnTo>
                    <a:pt x="82" y="4"/>
                  </a:lnTo>
                  <a:lnTo>
                    <a:pt x="72" y="2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46" y="2"/>
                  </a:lnTo>
                  <a:lnTo>
                    <a:pt x="36" y="6"/>
                  </a:lnTo>
                  <a:lnTo>
                    <a:pt x="26" y="10"/>
                  </a:lnTo>
                  <a:lnTo>
                    <a:pt x="16" y="18"/>
                  </a:lnTo>
                  <a:lnTo>
                    <a:pt x="10" y="28"/>
                  </a:lnTo>
                  <a:lnTo>
                    <a:pt x="4" y="38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74"/>
                  </a:lnTo>
                  <a:lnTo>
                    <a:pt x="4" y="84"/>
                  </a:lnTo>
                  <a:lnTo>
                    <a:pt x="10" y="96"/>
                  </a:lnTo>
                  <a:lnTo>
                    <a:pt x="18" y="104"/>
                  </a:lnTo>
                  <a:lnTo>
                    <a:pt x="26" y="112"/>
                  </a:lnTo>
                  <a:lnTo>
                    <a:pt x="36" y="116"/>
                  </a:lnTo>
                  <a:lnTo>
                    <a:pt x="48" y="120"/>
                  </a:lnTo>
                  <a:lnTo>
                    <a:pt x="60" y="122"/>
                  </a:lnTo>
                  <a:lnTo>
                    <a:pt x="60" y="12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-1116013" y="7445375"/>
              <a:ext cx="34925" cy="38100"/>
            </a:xfrm>
            <a:custGeom>
              <a:avLst/>
              <a:gdLst/>
              <a:ahLst/>
              <a:cxnLst/>
              <a:rect l="l" t="t" r="r" b="b"/>
              <a:pathLst>
                <a:path w="22" h="24" extrusionOk="0">
                  <a:moveTo>
                    <a:pt x="10" y="24"/>
                  </a:moveTo>
                  <a:lnTo>
                    <a:pt x="10" y="24"/>
                  </a:lnTo>
                  <a:lnTo>
                    <a:pt x="16" y="24"/>
                  </a:lnTo>
                  <a:lnTo>
                    <a:pt x="20" y="20"/>
                  </a:lnTo>
                  <a:lnTo>
                    <a:pt x="22" y="16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8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6" y="22"/>
                  </a:lnTo>
                  <a:lnTo>
                    <a:pt x="10" y="24"/>
                  </a:lnTo>
                  <a:lnTo>
                    <a:pt x="10" y="2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-522288" y="7735888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50" h="50" extrusionOk="0">
                  <a:moveTo>
                    <a:pt x="26" y="50"/>
                  </a:moveTo>
                  <a:lnTo>
                    <a:pt x="26" y="50"/>
                  </a:lnTo>
                  <a:lnTo>
                    <a:pt x="34" y="48"/>
                  </a:lnTo>
                  <a:lnTo>
                    <a:pt x="42" y="42"/>
                  </a:lnTo>
                  <a:lnTo>
                    <a:pt x="48" y="36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48" y="16"/>
                  </a:lnTo>
                  <a:lnTo>
                    <a:pt x="42" y="8"/>
                  </a:lnTo>
                  <a:lnTo>
                    <a:pt x="36" y="2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-1163638" y="7712075"/>
              <a:ext cx="127000" cy="128588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0" y="81"/>
                  </a:moveTo>
                  <a:lnTo>
                    <a:pt x="40" y="81"/>
                  </a:lnTo>
                  <a:lnTo>
                    <a:pt x="50" y="79"/>
                  </a:lnTo>
                  <a:lnTo>
                    <a:pt x="56" y="77"/>
                  </a:lnTo>
                  <a:lnTo>
                    <a:pt x="64" y="73"/>
                  </a:lnTo>
                  <a:lnTo>
                    <a:pt x="70" y="69"/>
                  </a:lnTo>
                  <a:lnTo>
                    <a:pt x="74" y="63"/>
                  </a:lnTo>
                  <a:lnTo>
                    <a:pt x="78" y="55"/>
                  </a:lnTo>
                  <a:lnTo>
                    <a:pt x="80" y="49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1"/>
                  </a:lnTo>
                  <a:lnTo>
                    <a:pt x="78" y="25"/>
                  </a:lnTo>
                  <a:lnTo>
                    <a:pt x="74" y="17"/>
                  </a:lnTo>
                  <a:lnTo>
                    <a:pt x="70" y="12"/>
                  </a:lnTo>
                  <a:lnTo>
                    <a:pt x="64" y="6"/>
                  </a:lnTo>
                  <a:lnTo>
                    <a:pt x="56" y="2"/>
                  </a:lnTo>
                  <a:lnTo>
                    <a:pt x="50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6" y="2"/>
                  </a:lnTo>
                  <a:lnTo>
                    <a:pt x="20" y="6"/>
                  </a:lnTo>
                  <a:lnTo>
                    <a:pt x="14" y="10"/>
                  </a:lnTo>
                  <a:lnTo>
                    <a:pt x="8" y="17"/>
                  </a:lnTo>
                  <a:lnTo>
                    <a:pt x="4" y="25"/>
                  </a:lnTo>
                  <a:lnTo>
                    <a:pt x="2" y="31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2" y="49"/>
                  </a:lnTo>
                  <a:lnTo>
                    <a:pt x="4" y="55"/>
                  </a:lnTo>
                  <a:lnTo>
                    <a:pt x="8" y="63"/>
                  </a:lnTo>
                  <a:lnTo>
                    <a:pt x="12" y="69"/>
                  </a:lnTo>
                  <a:lnTo>
                    <a:pt x="18" y="73"/>
                  </a:lnTo>
                  <a:lnTo>
                    <a:pt x="26" y="77"/>
                  </a:lnTo>
                  <a:lnTo>
                    <a:pt x="32" y="79"/>
                  </a:lnTo>
                  <a:lnTo>
                    <a:pt x="40" y="81"/>
                  </a:lnTo>
                  <a:lnTo>
                    <a:pt x="40" y="8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-287338" y="8278813"/>
              <a:ext cx="230188" cy="228600"/>
            </a:xfrm>
            <a:custGeom>
              <a:avLst/>
              <a:gdLst/>
              <a:ahLst/>
              <a:cxnLst/>
              <a:rect l="l" t="t" r="r" b="b"/>
              <a:pathLst>
                <a:path w="145" h="144" extrusionOk="0">
                  <a:moveTo>
                    <a:pt x="72" y="144"/>
                  </a:moveTo>
                  <a:lnTo>
                    <a:pt x="72" y="144"/>
                  </a:lnTo>
                  <a:lnTo>
                    <a:pt x="87" y="144"/>
                  </a:lnTo>
                  <a:lnTo>
                    <a:pt x="101" y="138"/>
                  </a:lnTo>
                  <a:lnTo>
                    <a:pt x="113" y="132"/>
                  </a:lnTo>
                  <a:lnTo>
                    <a:pt x="125" y="122"/>
                  </a:lnTo>
                  <a:lnTo>
                    <a:pt x="133" y="112"/>
                  </a:lnTo>
                  <a:lnTo>
                    <a:pt x="139" y="100"/>
                  </a:lnTo>
                  <a:lnTo>
                    <a:pt x="145" y="86"/>
                  </a:lnTo>
                  <a:lnTo>
                    <a:pt x="145" y="72"/>
                  </a:lnTo>
                  <a:lnTo>
                    <a:pt x="145" y="72"/>
                  </a:lnTo>
                  <a:lnTo>
                    <a:pt x="143" y="56"/>
                  </a:lnTo>
                  <a:lnTo>
                    <a:pt x="139" y="44"/>
                  </a:lnTo>
                  <a:lnTo>
                    <a:pt x="133" y="30"/>
                  </a:lnTo>
                  <a:lnTo>
                    <a:pt x="123" y="20"/>
                  </a:lnTo>
                  <a:lnTo>
                    <a:pt x="113" y="12"/>
                  </a:lnTo>
                  <a:lnTo>
                    <a:pt x="101" y="4"/>
                  </a:lnTo>
                  <a:lnTo>
                    <a:pt x="87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44" y="6"/>
                  </a:lnTo>
                  <a:lnTo>
                    <a:pt x="32" y="12"/>
                  </a:lnTo>
                  <a:lnTo>
                    <a:pt x="20" y="20"/>
                  </a:lnTo>
                  <a:lnTo>
                    <a:pt x="12" y="32"/>
                  </a:lnTo>
                  <a:lnTo>
                    <a:pt x="6" y="44"/>
                  </a:lnTo>
                  <a:lnTo>
                    <a:pt x="0" y="58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86"/>
                  </a:lnTo>
                  <a:lnTo>
                    <a:pt x="6" y="100"/>
                  </a:lnTo>
                  <a:lnTo>
                    <a:pt x="12" y="112"/>
                  </a:lnTo>
                  <a:lnTo>
                    <a:pt x="20" y="124"/>
                  </a:lnTo>
                  <a:lnTo>
                    <a:pt x="32" y="132"/>
                  </a:lnTo>
                  <a:lnTo>
                    <a:pt x="44" y="138"/>
                  </a:lnTo>
                  <a:lnTo>
                    <a:pt x="56" y="144"/>
                  </a:lnTo>
                  <a:lnTo>
                    <a:pt x="72" y="144"/>
                  </a:lnTo>
                  <a:lnTo>
                    <a:pt x="72" y="14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-566738" y="7999413"/>
              <a:ext cx="171450" cy="168275"/>
            </a:xfrm>
            <a:custGeom>
              <a:avLst/>
              <a:gdLst/>
              <a:ahLst/>
              <a:cxnLst/>
              <a:rect l="l" t="t" r="r" b="b"/>
              <a:pathLst>
                <a:path w="108" h="106" extrusionOk="0">
                  <a:moveTo>
                    <a:pt x="54" y="106"/>
                  </a:moveTo>
                  <a:lnTo>
                    <a:pt x="54" y="106"/>
                  </a:lnTo>
                  <a:lnTo>
                    <a:pt x="64" y="106"/>
                  </a:lnTo>
                  <a:lnTo>
                    <a:pt x="74" y="102"/>
                  </a:lnTo>
                  <a:lnTo>
                    <a:pt x="84" y="98"/>
                  </a:lnTo>
                  <a:lnTo>
                    <a:pt x="92" y="90"/>
                  </a:lnTo>
                  <a:lnTo>
                    <a:pt x="98" y="82"/>
                  </a:lnTo>
                  <a:lnTo>
                    <a:pt x="104" y="74"/>
                  </a:lnTo>
                  <a:lnTo>
                    <a:pt x="106" y="64"/>
                  </a:lnTo>
                  <a:lnTo>
                    <a:pt x="108" y="52"/>
                  </a:lnTo>
                  <a:lnTo>
                    <a:pt x="108" y="52"/>
                  </a:lnTo>
                  <a:lnTo>
                    <a:pt x="106" y="42"/>
                  </a:lnTo>
                  <a:lnTo>
                    <a:pt x="102" y="32"/>
                  </a:lnTo>
                  <a:lnTo>
                    <a:pt x="98" y="22"/>
                  </a:lnTo>
                  <a:lnTo>
                    <a:pt x="90" y="14"/>
                  </a:lnTo>
                  <a:lnTo>
                    <a:pt x="82" y="8"/>
                  </a:lnTo>
                  <a:lnTo>
                    <a:pt x="74" y="4"/>
                  </a:lnTo>
                  <a:lnTo>
                    <a:pt x="64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42" y="0"/>
                  </a:lnTo>
                  <a:lnTo>
                    <a:pt x="32" y="4"/>
                  </a:lnTo>
                  <a:lnTo>
                    <a:pt x="22" y="8"/>
                  </a:lnTo>
                  <a:lnTo>
                    <a:pt x="14" y="16"/>
                  </a:lnTo>
                  <a:lnTo>
                    <a:pt x="8" y="24"/>
                  </a:lnTo>
                  <a:lnTo>
                    <a:pt x="4" y="32"/>
                  </a:lnTo>
                  <a:lnTo>
                    <a:pt x="0" y="42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64"/>
                  </a:lnTo>
                  <a:lnTo>
                    <a:pt x="4" y="74"/>
                  </a:lnTo>
                  <a:lnTo>
                    <a:pt x="8" y="84"/>
                  </a:lnTo>
                  <a:lnTo>
                    <a:pt x="16" y="92"/>
                  </a:lnTo>
                  <a:lnTo>
                    <a:pt x="24" y="98"/>
                  </a:lnTo>
                  <a:lnTo>
                    <a:pt x="32" y="102"/>
                  </a:lnTo>
                  <a:lnTo>
                    <a:pt x="42" y="106"/>
                  </a:lnTo>
                  <a:lnTo>
                    <a:pt x="54" y="106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-604838" y="8269288"/>
              <a:ext cx="247650" cy="247650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76" y="156"/>
                  </a:moveTo>
                  <a:lnTo>
                    <a:pt x="76" y="156"/>
                  </a:lnTo>
                  <a:lnTo>
                    <a:pt x="92" y="154"/>
                  </a:lnTo>
                  <a:lnTo>
                    <a:pt x="106" y="150"/>
                  </a:lnTo>
                  <a:lnTo>
                    <a:pt x="120" y="144"/>
                  </a:lnTo>
                  <a:lnTo>
                    <a:pt x="132" y="134"/>
                  </a:lnTo>
                  <a:lnTo>
                    <a:pt x="142" y="122"/>
                  </a:lnTo>
                  <a:lnTo>
                    <a:pt x="150" y="108"/>
                  </a:lnTo>
                  <a:lnTo>
                    <a:pt x="154" y="94"/>
                  </a:lnTo>
                  <a:lnTo>
                    <a:pt x="156" y="78"/>
                  </a:lnTo>
                  <a:lnTo>
                    <a:pt x="156" y="78"/>
                  </a:lnTo>
                  <a:lnTo>
                    <a:pt x="154" y="62"/>
                  </a:lnTo>
                  <a:lnTo>
                    <a:pt x="150" y="48"/>
                  </a:lnTo>
                  <a:lnTo>
                    <a:pt x="142" y="34"/>
                  </a:lnTo>
                  <a:lnTo>
                    <a:pt x="132" y="22"/>
                  </a:lnTo>
                  <a:lnTo>
                    <a:pt x="120" y="14"/>
                  </a:lnTo>
                  <a:lnTo>
                    <a:pt x="108" y="6"/>
                  </a:lnTo>
                  <a:lnTo>
                    <a:pt x="92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60" y="2"/>
                  </a:lnTo>
                  <a:lnTo>
                    <a:pt x="46" y="6"/>
                  </a:lnTo>
                  <a:lnTo>
                    <a:pt x="34" y="14"/>
                  </a:lnTo>
                  <a:lnTo>
                    <a:pt x="22" y="22"/>
                  </a:lnTo>
                  <a:lnTo>
                    <a:pt x="12" y="34"/>
                  </a:lnTo>
                  <a:lnTo>
                    <a:pt x="6" y="48"/>
                  </a:lnTo>
                  <a:lnTo>
                    <a:pt x="0" y="62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94"/>
                  </a:lnTo>
                  <a:lnTo>
                    <a:pt x="6" y="108"/>
                  </a:lnTo>
                  <a:lnTo>
                    <a:pt x="12" y="122"/>
                  </a:lnTo>
                  <a:lnTo>
                    <a:pt x="22" y="134"/>
                  </a:lnTo>
                  <a:lnTo>
                    <a:pt x="34" y="142"/>
                  </a:lnTo>
                  <a:lnTo>
                    <a:pt x="46" y="150"/>
                  </a:lnTo>
                  <a:lnTo>
                    <a:pt x="60" y="154"/>
                  </a:lnTo>
                  <a:lnTo>
                    <a:pt x="76" y="156"/>
                  </a:lnTo>
                  <a:lnTo>
                    <a:pt x="76" y="15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-1803400" y="7686675"/>
              <a:ext cx="174625" cy="176213"/>
            </a:xfrm>
            <a:custGeom>
              <a:avLst/>
              <a:gdLst/>
              <a:ahLst/>
              <a:cxnLst/>
              <a:rect l="l" t="t" r="r" b="b"/>
              <a:pathLst>
                <a:path w="110" h="111" extrusionOk="0">
                  <a:moveTo>
                    <a:pt x="56" y="111"/>
                  </a:moveTo>
                  <a:lnTo>
                    <a:pt x="56" y="111"/>
                  </a:lnTo>
                  <a:lnTo>
                    <a:pt x="66" y="111"/>
                  </a:lnTo>
                  <a:lnTo>
                    <a:pt x="76" y="107"/>
                  </a:lnTo>
                  <a:lnTo>
                    <a:pt x="86" y="101"/>
                  </a:lnTo>
                  <a:lnTo>
                    <a:pt x="94" y="95"/>
                  </a:lnTo>
                  <a:lnTo>
                    <a:pt x="100" y="87"/>
                  </a:lnTo>
                  <a:lnTo>
                    <a:pt x="106" y="77"/>
                  </a:lnTo>
                  <a:lnTo>
                    <a:pt x="108" y="67"/>
                  </a:lnTo>
                  <a:lnTo>
                    <a:pt x="110" y="55"/>
                  </a:lnTo>
                  <a:lnTo>
                    <a:pt x="110" y="55"/>
                  </a:lnTo>
                  <a:lnTo>
                    <a:pt x="108" y="45"/>
                  </a:lnTo>
                  <a:lnTo>
                    <a:pt x="106" y="35"/>
                  </a:lnTo>
                  <a:lnTo>
                    <a:pt x="100" y="24"/>
                  </a:lnTo>
                  <a:lnTo>
                    <a:pt x="94" y="16"/>
                  </a:lnTo>
                  <a:lnTo>
                    <a:pt x="86" y="10"/>
                  </a:lnTo>
                  <a:lnTo>
                    <a:pt x="76" y="4"/>
                  </a:lnTo>
                  <a:lnTo>
                    <a:pt x="66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4" y="2"/>
                  </a:lnTo>
                  <a:lnTo>
                    <a:pt x="32" y="6"/>
                  </a:lnTo>
                  <a:lnTo>
                    <a:pt x="24" y="10"/>
                  </a:lnTo>
                  <a:lnTo>
                    <a:pt x="16" y="18"/>
                  </a:lnTo>
                  <a:lnTo>
                    <a:pt x="8" y="26"/>
                  </a:lnTo>
                  <a:lnTo>
                    <a:pt x="4" y="35"/>
                  </a:lnTo>
                  <a:lnTo>
                    <a:pt x="0" y="45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2" y="67"/>
                  </a:lnTo>
                  <a:lnTo>
                    <a:pt x="4" y="79"/>
                  </a:lnTo>
                  <a:lnTo>
                    <a:pt x="10" y="87"/>
                  </a:lnTo>
                  <a:lnTo>
                    <a:pt x="16" y="95"/>
                  </a:lnTo>
                  <a:lnTo>
                    <a:pt x="24" y="103"/>
                  </a:lnTo>
                  <a:lnTo>
                    <a:pt x="34" y="107"/>
                  </a:lnTo>
                  <a:lnTo>
                    <a:pt x="44" y="111"/>
                  </a:lnTo>
                  <a:lnTo>
                    <a:pt x="56" y="111"/>
                  </a:lnTo>
                  <a:lnTo>
                    <a:pt x="56" y="11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-1841500" y="7958138"/>
              <a:ext cx="250825" cy="250825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80" y="158"/>
                  </a:moveTo>
                  <a:lnTo>
                    <a:pt x="80" y="158"/>
                  </a:lnTo>
                  <a:lnTo>
                    <a:pt x="96" y="156"/>
                  </a:lnTo>
                  <a:lnTo>
                    <a:pt x="110" y="152"/>
                  </a:lnTo>
                  <a:lnTo>
                    <a:pt x="124" y="144"/>
                  </a:lnTo>
                  <a:lnTo>
                    <a:pt x="136" y="134"/>
                  </a:lnTo>
                  <a:lnTo>
                    <a:pt x="144" y="122"/>
                  </a:lnTo>
                  <a:lnTo>
                    <a:pt x="152" y="110"/>
                  </a:lnTo>
                  <a:lnTo>
                    <a:pt x="156" y="94"/>
                  </a:lnTo>
                  <a:lnTo>
                    <a:pt x="158" y="78"/>
                  </a:lnTo>
                  <a:lnTo>
                    <a:pt x="158" y="78"/>
                  </a:lnTo>
                  <a:lnTo>
                    <a:pt x="156" y="62"/>
                  </a:lnTo>
                  <a:lnTo>
                    <a:pt x="152" y="48"/>
                  </a:lnTo>
                  <a:lnTo>
                    <a:pt x="144" y="34"/>
                  </a:lnTo>
                  <a:lnTo>
                    <a:pt x="134" y="22"/>
                  </a:lnTo>
                  <a:lnTo>
                    <a:pt x="122" y="14"/>
                  </a:lnTo>
                  <a:lnTo>
                    <a:pt x="110" y="6"/>
                  </a:lnTo>
                  <a:lnTo>
                    <a:pt x="94" y="2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64" y="2"/>
                  </a:lnTo>
                  <a:lnTo>
                    <a:pt x="48" y="6"/>
                  </a:lnTo>
                  <a:lnTo>
                    <a:pt x="34" y="14"/>
                  </a:lnTo>
                  <a:lnTo>
                    <a:pt x="24" y="22"/>
                  </a:lnTo>
                  <a:lnTo>
                    <a:pt x="14" y="34"/>
                  </a:lnTo>
                  <a:lnTo>
                    <a:pt x="6" y="48"/>
                  </a:lnTo>
                  <a:lnTo>
                    <a:pt x="2" y="64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2" y="94"/>
                  </a:lnTo>
                  <a:lnTo>
                    <a:pt x="6" y="110"/>
                  </a:lnTo>
                  <a:lnTo>
                    <a:pt x="14" y="124"/>
                  </a:lnTo>
                  <a:lnTo>
                    <a:pt x="24" y="134"/>
                  </a:lnTo>
                  <a:lnTo>
                    <a:pt x="34" y="144"/>
                  </a:lnTo>
                  <a:lnTo>
                    <a:pt x="48" y="152"/>
                  </a:lnTo>
                  <a:lnTo>
                    <a:pt x="64" y="156"/>
                  </a:lnTo>
                  <a:lnTo>
                    <a:pt x="80" y="158"/>
                  </a:lnTo>
                  <a:lnTo>
                    <a:pt x="80" y="158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-2032000" y="7143750"/>
              <a:ext cx="19050" cy="25400"/>
            </a:xfrm>
            <a:custGeom>
              <a:avLst/>
              <a:gdLst/>
              <a:ahLst/>
              <a:cxnLst/>
              <a:rect l="l" t="t" r="r" b="b"/>
              <a:pathLst>
                <a:path w="12" h="16" extrusionOk="0">
                  <a:moveTo>
                    <a:pt x="6" y="16"/>
                  </a:moveTo>
                  <a:lnTo>
                    <a:pt x="6" y="16"/>
                  </a:lnTo>
                  <a:lnTo>
                    <a:pt x="8" y="14"/>
                  </a:lnTo>
                  <a:lnTo>
                    <a:pt x="10" y="14"/>
                  </a:lnTo>
                  <a:lnTo>
                    <a:pt x="12" y="12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0" y="4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2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-249238" y="8008938"/>
              <a:ext cx="150813" cy="149225"/>
            </a:xfrm>
            <a:custGeom>
              <a:avLst/>
              <a:gdLst/>
              <a:ahLst/>
              <a:cxnLst/>
              <a:rect l="l" t="t" r="r" b="b"/>
              <a:pathLst>
                <a:path w="95" h="94" extrusionOk="0">
                  <a:moveTo>
                    <a:pt x="46" y="94"/>
                  </a:moveTo>
                  <a:lnTo>
                    <a:pt x="46" y="94"/>
                  </a:lnTo>
                  <a:lnTo>
                    <a:pt x="57" y="92"/>
                  </a:lnTo>
                  <a:lnTo>
                    <a:pt x="65" y="90"/>
                  </a:lnTo>
                  <a:lnTo>
                    <a:pt x="73" y="86"/>
                  </a:lnTo>
                  <a:lnTo>
                    <a:pt x="81" y="80"/>
                  </a:lnTo>
                  <a:lnTo>
                    <a:pt x="87" y="72"/>
                  </a:lnTo>
                  <a:lnTo>
                    <a:pt x="91" y="64"/>
                  </a:lnTo>
                  <a:lnTo>
                    <a:pt x="93" y="56"/>
                  </a:lnTo>
                  <a:lnTo>
                    <a:pt x="95" y="46"/>
                  </a:lnTo>
                  <a:lnTo>
                    <a:pt x="95" y="46"/>
                  </a:lnTo>
                  <a:lnTo>
                    <a:pt x="93" y="38"/>
                  </a:lnTo>
                  <a:lnTo>
                    <a:pt x="91" y="28"/>
                  </a:lnTo>
                  <a:lnTo>
                    <a:pt x="85" y="20"/>
                  </a:lnTo>
                  <a:lnTo>
                    <a:pt x="79" y="14"/>
                  </a:lnTo>
                  <a:lnTo>
                    <a:pt x="73" y="8"/>
                  </a:lnTo>
                  <a:lnTo>
                    <a:pt x="65" y="4"/>
                  </a:lnTo>
                  <a:lnTo>
                    <a:pt x="5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2"/>
                  </a:lnTo>
                  <a:lnTo>
                    <a:pt x="28" y="4"/>
                  </a:lnTo>
                  <a:lnTo>
                    <a:pt x="20" y="8"/>
                  </a:lnTo>
                  <a:lnTo>
                    <a:pt x="14" y="14"/>
                  </a:lnTo>
                  <a:lnTo>
                    <a:pt x="8" y="22"/>
                  </a:lnTo>
                  <a:lnTo>
                    <a:pt x="4" y="30"/>
                  </a:lnTo>
                  <a:lnTo>
                    <a:pt x="2" y="3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" y="56"/>
                  </a:lnTo>
                  <a:lnTo>
                    <a:pt x="4" y="66"/>
                  </a:lnTo>
                  <a:lnTo>
                    <a:pt x="8" y="74"/>
                  </a:lnTo>
                  <a:lnTo>
                    <a:pt x="14" y="80"/>
                  </a:lnTo>
                  <a:lnTo>
                    <a:pt x="20" y="86"/>
                  </a:lnTo>
                  <a:lnTo>
                    <a:pt x="28" y="90"/>
                  </a:lnTo>
                  <a:lnTo>
                    <a:pt x="38" y="92"/>
                  </a:lnTo>
                  <a:lnTo>
                    <a:pt x="46" y="94"/>
                  </a:lnTo>
                  <a:lnTo>
                    <a:pt x="46" y="9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-2076450" y="7413625"/>
              <a:ext cx="104775" cy="107950"/>
            </a:xfrm>
            <a:custGeom>
              <a:avLst/>
              <a:gdLst/>
              <a:ahLst/>
              <a:cxnLst/>
              <a:rect l="l" t="t" r="r" b="b"/>
              <a:pathLst>
                <a:path w="66" h="68" extrusionOk="0">
                  <a:moveTo>
                    <a:pt x="34" y="68"/>
                  </a:moveTo>
                  <a:lnTo>
                    <a:pt x="34" y="68"/>
                  </a:lnTo>
                  <a:lnTo>
                    <a:pt x="40" y="66"/>
                  </a:lnTo>
                  <a:lnTo>
                    <a:pt x="48" y="64"/>
                  </a:lnTo>
                  <a:lnTo>
                    <a:pt x="52" y="62"/>
                  </a:lnTo>
                  <a:lnTo>
                    <a:pt x="58" y="56"/>
                  </a:lnTo>
                  <a:lnTo>
                    <a:pt x="62" y="52"/>
                  </a:lnTo>
                  <a:lnTo>
                    <a:pt x="64" y="46"/>
                  </a:lnTo>
                  <a:lnTo>
                    <a:pt x="66" y="40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6" y="26"/>
                  </a:lnTo>
                  <a:lnTo>
                    <a:pt x="64" y="20"/>
                  </a:lnTo>
                  <a:lnTo>
                    <a:pt x="60" y="14"/>
                  </a:lnTo>
                  <a:lnTo>
                    <a:pt x="56" y="10"/>
                  </a:lnTo>
                  <a:lnTo>
                    <a:pt x="52" y="6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0" y="4"/>
                  </a:lnTo>
                  <a:lnTo>
                    <a:pt x="14" y="6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42"/>
                  </a:lnTo>
                  <a:lnTo>
                    <a:pt x="4" y="48"/>
                  </a:lnTo>
                  <a:lnTo>
                    <a:pt x="6" y="54"/>
                  </a:lnTo>
                  <a:lnTo>
                    <a:pt x="10" y="58"/>
                  </a:lnTo>
                  <a:lnTo>
                    <a:pt x="16" y="62"/>
                  </a:lnTo>
                  <a:lnTo>
                    <a:pt x="22" y="64"/>
                  </a:lnTo>
                  <a:lnTo>
                    <a:pt x="28" y="66"/>
                  </a:lnTo>
                  <a:lnTo>
                    <a:pt x="34" y="68"/>
                  </a:lnTo>
                  <a:lnTo>
                    <a:pt x="34" y="68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-1433513" y="743585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20" y="36"/>
                  </a:moveTo>
                  <a:lnTo>
                    <a:pt x="20" y="36"/>
                  </a:lnTo>
                  <a:lnTo>
                    <a:pt x="26" y="34"/>
                  </a:lnTo>
                  <a:lnTo>
                    <a:pt x="32" y="30"/>
                  </a:lnTo>
                  <a:lnTo>
                    <a:pt x="34" y="24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4" y="10"/>
                  </a:lnTo>
                  <a:lnTo>
                    <a:pt x="30" y="4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0" y="1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28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20" y="36"/>
                  </a:lnTo>
                  <a:lnTo>
                    <a:pt x="20" y="3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-1482725" y="7699375"/>
              <a:ext cx="153988" cy="150813"/>
            </a:xfrm>
            <a:custGeom>
              <a:avLst/>
              <a:gdLst/>
              <a:ahLst/>
              <a:cxnLst/>
              <a:rect l="l" t="t" r="r" b="b"/>
              <a:pathLst>
                <a:path w="97" h="95" extrusionOk="0">
                  <a:moveTo>
                    <a:pt x="49" y="95"/>
                  </a:moveTo>
                  <a:lnTo>
                    <a:pt x="49" y="95"/>
                  </a:lnTo>
                  <a:lnTo>
                    <a:pt x="57" y="95"/>
                  </a:lnTo>
                  <a:lnTo>
                    <a:pt x="67" y="93"/>
                  </a:lnTo>
                  <a:lnTo>
                    <a:pt x="75" y="87"/>
                  </a:lnTo>
                  <a:lnTo>
                    <a:pt x="83" y="81"/>
                  </a:lnTo>
                  <a:lnTo>
                    <a:pt x="89" y="75"/>
                  </a:lnTo>
                  <a:lnTo>
                    <a:pt x="93" y="67"/>
                  </a:lnTo>
                  <a:lnTo>
                    <a:pt x="95" y="57"/>
                  </a:lnTo>
                  <a:lnTo>
                    <a:pt x="97" y="47"/>
                  </a:lnTo>
                  <a:lnTo>
                    <a:pt x="97" y="47"/>
                  </a:lnTo>
                  <a:lnTo>
                    <a:pt x="95" y="39"/>
                  </a:lnTo>
                  <a:lnTo>
                    <a:pt x="93" y="29"/>
                  </a:lnTo>
                  <a:lnTo>
                    <a:pt x="87" y="20"/>
                  </a:lnTo>
                  <a:lnTo>
                    <a:pt x="83" y="14"/>
                  </a:lnTo>
                  <a:lnTo>
                    <a:pt x="75" y="8"/>
                  </a:lnTo>
                  <a:lnTo>
                    <a:pt x="67" y="4"/>
                  </a:lnTo>
                  <a:lnTo>
                    <a:pt x="5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31" y="4"/>
                  </a:lnTo>
                  <a:lnTo>
                    <a:pt x="23" y="8"/>
                  </a:lnTo>
                  <a:lnTo>
                    <a:pt x="15" y="14"/>
                  </a:lnTo>
                  <a:lnTo>
                    <a:pt x="9" y="20"/>
                  </a:lnTo>
                  <a:lnTo>
                    <a:pt x="4" y="29"/>
                  </a:lnTo>
                  <a:lnTo>
                    <a:pt x="2" y="3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2" y="59"/>
                  </a:lnTo>
                  <a:lnTo>
                    <a:pt x="4" y="67"/>
                  </a:lnTo>
                  <a:lnTo>
                    <a:pt x="9" y="75"/>
                  </a:lnTo>
                  <a:lnTo>
                    <a:pt x="15" y="81"/>
                  </a:lnTo>
                  <a:lnTo>
                    <a:pt x="23" y="87"/>
                  </a:lnTo>
                  <a:lnTo>
                    <a:pt x="29" y="91"/>
                  </a:lnTo>
                  <a:lnTo>
                    <a:pt x="39" y="95"/>
                  </a:lnTo>
                  <a:lnTo>
                    <a:pt x="49" y="95"/>
                  </a:lnTo>
                  <a:lnTo>
                    <a:pt x="49" y="95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-1204913" y="7977188"/>
              <a:ext cx="212725" cy="212725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68" y="134"/>
                  </a:moveTo>
                  <a:lnTo>
                    <a:pt x="68" y="134"/>
                  </a:lnTo>
                  <a:lnTo>
                    <a:pt x="80" y="132"/>
                  </a:lnTo>
                  <a:lnTo>
                    <a:pt x="94" y="128"/>
                  </a:lnTo>
                  <a:lnTo>
                    <a:pt x="104" y="122"/>
                  </a:lnTo>
                  <a:lnTo>
                    <a:pt x="114" y="114"/>
                  </a:lnTo>
                  <a:lnTo>
                    <a:pt x="122" y="104"/>
                  </a:lnTo>
                  <a:lnTo>
                    <a:pt x="128" y="92"/>
                  </a:lnTo>
                  <a:lnTo>
                    <a:pt x="132" y="80"/>
                  </a:lnTo>
                  <a:lnTo>
                    <a:pt x="134" y="66"/>
                  </a:lnTo>
                  <a:lnTo>
                    <a:pt x="134" y="66"/>
                  </a:lnTo>
                  <a:lnTo>
                    <a:pt x="132" y="52"/>
                  </a:lnTo>
                  <a:lnTo>
                    <a:pt x="128" y="40"/>
                  </a:lnTo>
                  <a:lnTo>
                    <a:pt x="122" y="30"/>
                  </a:lnTo>
                  <a:lnTo>
                    <a:pt x="114" y="20"/>
                  </a:lnTo>
                  <a:lnTo>
                    <a:pt x="104" y="12"/>
                  </a:lnTo>
                  <a:lnTo>
                    <a:pt x="92" y="6"/>
                  </a:lnTo>
                  <a:lnTo>
                    <a:pt x="80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54" y="2"/>
                  </a:lnTo>
                  <a:lnTo>
                    <a:pt x="40" y="6"/>
                  </a:lnTo>
                  <a:lnTo>
                    <a:pt x="30" y="12"/>
                  </a:lnTo>
                  <a:lnTo>
                    <a:pt x="20" y="20"/>
                  </a:lnTo>
                  <a:lnTo>
                    <a:pt x="10" y="30"/>
                  </a:lnTo>
                  <a:lnTo>
                    <a:pt x="4" y="42"/>
                  </a:lnTo>
                  <a:lnTo>
                    <a:pt x="0" y="54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" y="80"/>
                  </a:lnTo>
                  <a:lnTo>
                    <a:pt x="6" y="94"/>
                  </a:lnTo>
                  <a:lnTo>
                    <a:pt x="12" y="104"/>
                  </a:lnTo>
                  <a:lnTo>
                    <a:pt x="20" y="114"/>
                  </a:lnTo>
                  <a:lnTo>
                    <a:pt x="30" y="122"/>
                  </a:lnTo>
                  <a:lnTo>
                    <a:pt x="42" y="130"/>
                  </a:lnTo>
                  <a:lnTo>
                    <a:pt x="54" y="132"/>
                  </a:lnTo>
                  <a:lnTo>
                    <a:pt x="68" y="134"/>
                  </a:lnTo>
                  <a:lnTo>
                    <a:pt x="68" y="13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-1755775" y="7423150"/>
              <a:ext cx="79375" cy="82550"/>
            </a:xfrm>
            <a:custGeom>
              <a:avLst/>
              <a:gdLst/>
              <a:ahLst/>
              <a:cxnLst/>
              <a:rect l="l" t="t" r="r" b="b"/>
              <a:pathLst>
                <a:path w="50" h="52" extrusionOk="0">
                  <a:moveTo>
                    <a:pt x="24" y="52"/>
                  </a:moveTo>
                  <a:lnTo>
                    <a:pt x="24" y="52"/>
                  </a:lnTo>
                  <a:lnTo>
                    <a:pt x="34" y="50"/>
                  </a:lnTo>
                  <a:lnTo>
                    <a:pt x="42" y="44"/>
                  </a:lnTo>
                  <a:lnTo>
                    <a:pt x="48" y="36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48" y="16"/>
                  </a:lnTo>
                  <a:lnTo>
                    <a:pt x="42" y="8"/>
                  </a:lnTo>
                  <a:lnTo>
                    <a:pt x="34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4" y="4"/>
                  </a:lnTo>
                  <a:lnTo>
                    <a:pt x="6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36"/>
                  </a:lnTo>
                  <a:lnTo>
                    <a:pt x="8" y="44"/>
                  </a:lnTo>
                  <a:lnTo>
                    <a:pt x="16" y="50"/>
                  </a:lnTo>
                  <a:lnTo>
                    <a:pt x="24" y="52"/>
                  </a:lnTo>
                  <a:lnTo>
                    <a:pt x="24" y="5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-1524000" y="7967663"/>
              <a:ext cx="233363" cy="231775"/>
            </a:xfrm>
            <a:custGeom>
              <a:avLst/>
              <a:gdLst/>
              <a:ahLst/>
              <a:cxnLst/>
              <a:rect l="l" t="t" r="r" b="b"/>
              <a:pathLst>
                <a:path w="147" h="146" extrusionOk="0">
                  <a:moveTo>
                    <a:pt x="73" y="146"/>
                  </a:moveTo>
                  <a:lnTo>
                    <a:pt x="73" y="146"/>
                  </a:lnTo>
                  <a:lnTo>
                    <a:pt x="89" y="144"/>
                  </a:lnTo>
                  <a:lnTo>
                    <a:pt x="103" y="140"/>
                  </a:lnTo>
                  <a:lnTo>
                    <a:pt x="115" y="134"/>
                  </a:lnTo>
                  <a:lnTo>
                    <a:pt x="125" y="126"/>
                  </a:lnTo>
                  <a:lnTo>
                    <a:pt x="135" y="114"/>
                  </a:lnTo>
                  <a:lnTo>
                    <a:pt x="141" y="102"/>
                  </a:lnTo>
                  <a:lnTo>
                    <a:pt x="147" y="88"/>
                  </a:lnTo>
                  <a:lnTo>
                    <a:pt x="147" y="74"/>
                  </a:lnTo>
                  <a:lnTo>
                    <a:pt x="147" y="74"/>
                  </a:lnTo>
                  <a:lnTo>
                    <a:pt x="147" y="58"/>
                  </a:lnTo>
                  <a:lnTo>
                    <a:pt x="143" y="44"/>
                  </a:lnTo>
                  <a:lnTo>
                    <a:pt x="135" y="32"/>
                  </a:lnTo>
                  <a:lnTo>
                    <a:pt x="127" y="22"/>
                  </a:lnTo>
                  <a:lnTo>
                    <a:pt x="117" y="12"/>
                  </a:lnTo>
                  <a:lnTo>
                    <a:pt x="103" y="6"/>
                  </a:lnTo>
                  <a:lnTo>
                    <a:pt x="91" y="2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61" y="0"/>
                  </a:lnTo>
                  <a:lnTo>
                    <a:pt x="47" y="6"/>
                  </a:lnTo>
                  <a:lnTo>
                    <a:pt x="35" y="12"/>
                  </a:lnTo>
                  <a:lnTo>
                    <a:pt x="22" y="20"/>
                  </a:lnTo>
                  <a:lnTo>
                    <a:pt x="14" y="32"/>
                  </a:lnTo>
                  <a:lnTo>
                    <a:pt x="6" y="44"/>
                  </a:lnTo>
                  <a:lnTo>
                    <a:pt x="2" y="58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2" y="88"/>
                  </a:lnTo>
                  <a:lnTo>
                    <a:pt x="6" y="100"/>
                  </a:lnTo>
                  <a:lnTo>
                    <a:pt x="12" y="114"/>
                  </a:lnTo>
                  <a:lnTo>
                    <a:pt x="22" y="124"/>
                  </a:lnTo>
                  <a:lnTo>
                    <a:pt x="32" y="134"/>
                  </a:lnTo>
                  <a:lnTo>
                    <a:pt x="45" y="140"/>
                  </a:lnTo>
                  <a:lnTo>
                    <a:pt x="59" y="144"/>
                  </a:lnTo>
                  <a:lnTo>
                    <a:pt x="73" y="146"/>
                  </a:lnTo>
                  <a:lnTo>
                    <a:pt x="73" y="14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628650" y="8577263"/>
              <a:ext cx="244475" cy="244475"/>
            </a:xfrm>
            <a:custGeom>
              <a:avLst/>
              <a:gdLst/>
              <a:ahLst/>
              <a:cxnLst/>
              <a:rect l="l" t="t" r="r" b="b"/>
              <a:pathLst>
                <a:path w="154" h="154" extrusionOk="0">
                  <a:moveTo>
                    <a:pt x="80" y="154"/>
                  </a:moveTo>
                  <a:lnTo>
                    <a:pt x="80" y="154"/>
                  </a:lnTo>
                  <a:lnTo>
                    <a:pt x="96" y="152"/>
                  </a:lnTo>
                  <a:lnTo>
                    <a:pt x="110" y="148"/>
                  </a:lnTo>
                  <a:lnTo>
                    <a:pt x="122" y="140"/>
                  </a:lnTo>
                  <a:lnTo>
                    <a:pt x="134" y="130"/>
                  </a:lnTo>
                  <a:lnTo>
                    <a:pt x="142" y="120"/>
                  </a:lnTo>
                  <a:lnTo>
                    <a:pt x="148" y="106"/>
                  </a:lnTo>
                  <a:lnTo>
                    <a:pt x="154" y="92"/>
                  </a:lnTo>
                  <a:lnTo>
                    <a:pt x="154" y="76"/>
                  </a:lnTo>
                  <a:lnTo>
                    <a:pt x="154" y="76"/>
                  </a:lnTo>
                  <a:lnTo>
                    <a:pt x="152" y="60"/>
                  </a:lnTo>
                  <a:lnTo>
                    <a:pt x="148" y="46"/>
                  </a:lnTo>
                  <a:lnTo>
                    <a:pt x="140" y="32"/>
                  </a:lnTo>
                  <a:lnTo>
                    <a:pt x="130" y="22"/>
                  </a:lnTo>
                  <a:lnTo>
                    <a:pt x="118" y="12"/>
                  </a:lnTo>
                  <a:lnTo>
                    <a:pt x="106" y="6"/>
                  </a:lnTo>
                  <a:lnTo>
                    <a:pt x="90" y="2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60" y="2"/>
                  </a:lnTo>
                  <a:lnTo>
                    <a:pt x="46" y="8"/>
                  </a:lnTo>
                  <a:lnTo>
                    <a:pt x="32" y="14"/>
                  </a:lnTo>
                  <a:lnTo>
                    <a:pt x="22" y="24"/>
                  </a:lnTo>
                  <a:lnTo>
                    <a:pt x="12" y="36"/>
                  </a:lnTo>
                  <a:lnTo>
                    <a:pt x="6" y="50"/>
                  </a:lnTo>
                  <a:lnTo>
                    <a:pt x="2" y="64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2" y="94"/>
                  </a:lnTo>
                  <a:lnTo>
                    <a:pt x="6" y="110"/>
                  </a:lnTo>
                  <a:lnTo>
                    <a:pt x="14" y="122"/>
                  </a:lnTo>
                  <a:lnTo>
                    <a:pt x="24" y="134"/>
                  </a:lnTo>
                  <a:lnTo>
                    <a:pt x="36" y="142"/>
                  </a:lnTo>
                  <a:lnTo>
                    <a:pt x="50" y="150"/>
                  </a:lnTo>
                  <a:lnTo>
                    <a:pt x="64" y="154"/>
                  </a:lnTo>
                  <a:lnTo>
                    <a:pt x="80" y="154"/>
                  </a:lnTo>
                  <a:lnTo>
                    <a:pt x="80" y="15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1230313" y="8869363"/>
              <a:ext cx="276225" cy="277813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86" y="175"/>
                  </a:moveTo>
                  <a:lnTo>
                    <a:pt x="86" y="175"/>
                  </a:lnTo>
                  <a:lnTo>
                    <a:pt x="104" y="173"/>
                  </a:lnTo>
                  <a:lnTo>
                    <a:pt x="120" y="169"/>
                  </a:lnTo>
                  <a:lnTo>
                    <a:pt x="136" y="161"/>
                  </a:lnTo>
                  <a:lnTo>
                    <a:pt x="148" y="151"/>
                  </a:lnTo>
                  <a:lnTo>
                    <a:pt x="158" y="137"/>
                  </a:lnTo>
                  <a:lnTo>
                    <a:pt x="168" y="123"/>
                  </a:lnTo>
                  <a:lnTo>
                    <a:pt x="172" y="107"/>
                  </a:lnTo>
                  <a:lnTo>
                    <a:pt x="174" y="89"/>
                  </a:lnTo>
                  <a:lnTo>
                    <a:pt x="174" y="89"/>
                  </a:lnTo>
                  <a:lnTo>
                    <a:pt x="172" y="71"/>
                  </a:lnTo>
                  <a:lnTo>
                    <a:pt x="168" y="55"/>
                  </a:lnTo>
                  <a:lnTo>
                    <a:pt x="160" y="39"/>
                  </a:lnTo>
                  <a:lnTo>
                    <a:pt x="150" y="27"/>
                  </a:lnTo>
                  <a:lnTo>
                    <a:pt x="136" y="16"/>
                  </a:lnTo>
                  <a:lnTo>
                    <a:pt x="122" y="8"/>
                  </a:lnTo>
                  <a:lnTo>
                    <a:pt x="106" y="2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70" y="2"/>
                  </a:lnTo>
                  <a:lnTo>
                    <a:pt x="54" y="6"/>
                  </a:lnTo>
                  <a:lnTo>
                    <a:pt x="40" y="14"/>
                  </a:lnTo>
                  <a:lnTo>
                    <a:pt x="26" y="27"/>
                  </a:lnTo>
                  <a:lnTo>
                    <a:pt x="16" y="39"/>
                  </a:lnTo>
                  <a:lnTo>
                    <a:pt x="8" y="53"/>
                  </a:lnTo>
                  <a:lnTo>
                    <a:pt x="2" y="69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2" y="105"/>
                  </a:lnTo>
                  <a:lnTo>
                    <a:pt x="6" y="121"/>
                  </a:lnTo>
                  <a:lnTo>
                    <a:pt x="14" y="135"/>
                  </a:lnTo>
                  <a:lnTo>
                    <a:pt x="26" y="149"/>
                  </a:lnTo>
                  <a:lnTo>
                    <a:pt x="38" y="159"/>
                  </a:lnTo>
                  <a:lnTo>
                    <a:pt x="52" y="169"/>
                  </a:lnTo>
                  <a:lnTo>
                    <a:pt x="70" y="173"/>
                  </a:lnTo>
                  <a:lnTo>
                    <a:pt x="86" y="175"/>
                  </a:lnTo>
                  <a:lnTo>
                    <a:pt x="86" y="175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393700" y="8034338"/>
              <a:ext cx="95250" cy="98425"/>
            </a:xfrm>
            <a:custGeom>
              <a:avLst/>
              <a:gdLst/>
              <a:ahLst/>
              <a:cxnLst/>
              <a:rect l="l" t="t" r="r" b="b"/>
              <a:pathLst>
                <a:path w="60" h="62" extrusionOk="0">
                  <a:moveTo>
                    <a:pt x="30" y="62"/>
                  </a:moveTo>
                  <a:lnTo>
                    <a:pt x="30" y="62"/>
                  </a:lnTo>
                  <a:lnTo>
                    <a:pt x="36" y="60"/>
                  </a:lnTo>
                  <a:lnTo>
                    <a:pt x="42" y="60"/>
                  </a:lnTo>
                  <a:lnTo>
                    <a:pt x="52" y="52"/>
                  </a:lnTo>
                  <a:lnTo>
                    <a:pt x="58" y="44"/>
                  </a:lnTo>
                  <a:lnTo>
                    <a:pt x="60" y="38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24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0" y="2"/>
                  </a:lnTo>
                  <a:lnTo>
                    <a:pt x="10" y="10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8" y="52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2"/>
                  </a:lnTo>
                  <a:lnTo>
                    <a:pt x="30" y="6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666750" y="8307388"/>
              <a:ext cx="168275" cy="168275"/>
            </a:xfrm>
            <a:custGeom>
              <a:avLst/>
              <a:gdLst/>
              <a:ahLst/>
              <a:cxnLst/>
              <a:rect l="l" t="t" r="r" b="b"/>
              <a:pathLst>
                <a:path w="106" h="106" extrusionOk="0">
                  <a:moveTo>
                    <a:pt x="52" y="106"/>
                  </a:moveTo>
                  <a:lnTo>
                    <a:pt x="52" y="106"/>
                  </a:lnTo>
                  <a:lnTo>
                    <a:pt x="64" y="104"/>
                  </a:lnTo>
                  <a:lnTo>
                    <a:pt x="74" y="102"/>
                  </a:lnTo>
                  <a:lnTo>
                    <a:pt x="82" y="96"/>
                  </a:lnTo>
                  <a:lnTo>
                    <a:pt x="90" y="90"/>
                  </a:lnTo>
                  <a:lnTo>
                    <a:pt x="96" y="82"/>
                  </a:lnTo>
                  <a:lnTo>
                    <a:pt x="102" y="74"/>
                  </a:lnTo>
                  <a:lnTo>
                    <a:pt x="104" y="64"/>
                  </a:lnTo>
                  <a:lnTo>
                    <a:pt x="106" y="54"/>
                  </a:lnTo>
                  <a:lnTo>
                    <a:pt x="106" y="54"/>
                  </a:lnTo>
                  <a:lnTo>
                    <a:pt x="104" y="42"/>
                  </a:lnTo>
                  <a:lnTo>
                    <a:pt x="102" y="32"/>
                  </a:lnTo>
                  <a:lnTo>
                    <a:pt x="98" y="24"/>
                  </a:lnTo>
                  <a:lnTo>
                    <a:pt x="92" y="16"/>
                  </a:lnTo>
                  <a:lnTo>
                    <a:pt x="84" y="10"/>
                  </a:lnTo>
                  <a:lnTo>
                    <a:pt x="76" y="4"/>
                  </a:lnTo>
                  <a:lnTo>
                    <a:pt x="66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4" y="0"/>
                  </a:lnTo>
                  <a:lnTo>
                    <a:pt x="34" y="4"/>
                  </a:lnTo>
                  <a:lnTo>
                    <a:pt x="24" y="8"/>
                  </a:lnTo>
                  <a:lnTo>
                    <a:pt x="16" y="14"/>
                  </a:lnTo>
                  <a:lnTo>
                    <a:pt x="10" y="22"/>
                  </a:lnTo>
                  <a:lnTo>
                    <a:pt x="6" y="32"/>
                  </a:lnTo>
                  <a:lnTo>
                    <a:pt x="2" y="4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4" y="72"/>
                  </a:lnTo>
                  <a:lnTo>
                    <a:pt x="10" y="82"/>
                  </a:lnTo>
                  <a:lnTo>
                    <a:pt x="16" y="90"/>
                  </a:lnTo>
                  <a:lnTo>
                    <a:pt x="24" y="96"/>
                  </a:lnTo>
                  <a:lnTo>
                    <a:pt x="32" y="100"/>
                  </a:lnTo>
                  <a:lnTo>
                    <a:pt x="42" y="104"/>
                  </a:lnTo>
                  <a:lnTo>
                    <a:pt x="52" y="106"/>
                  </a:lnTo>
                  <a:lnTo>
                    <a:pt x="52" y="10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346075" y="82978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20" h="120" extrusionOk="0">
                  <a:moveTo>
                    <a:pt x="60" y="120"/>
                  </a:moveTo>
                  <a:lnTo>
                    <a:pt x="60" y="120"/>
                  </a:lnTo>
                  <a:lnTo>
                    <a:pt x="72" y="118"/>
                  </a:lnTo>
                  <a:lnTo>
                    <a:pt x="84" y="114"/>
                  </a:lnTo>
                  <a:lnTo>
                    <a:pt x="94" y="110"/>
                  </a:lnTo>
                  <a:lnTo>
                    <a:pt x="102" y="102"/>
                  </a:lnTo>
                  <a:lnTo>
                    <a:pt x="110" y="94"/>
                  </a:lnTo>
                  <a:lnTo>
                    <a:pt x="116" y="82"/>
                  </a:lnTo>
                  <a:lnTo>
                    <a:pt x="120" y="72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18" y="48"/>
                  </a:lnTo>
                  <a:lnTo>
                    <a:pt x="116" y="36"/>
                  </a:lnTo>
                  <a:lnTo>
                    <a:pt x="110" y="26"/>
                  </a:lnTo>
                  <a:lnTo>
                    <a:pt x="102" y="18"/>
                  </a:lnTo>
                  <a:lnTo>
                    <a:pt x="94" y="10"/>
                  </a:lnTo>
                  <a:lnTo>
                    <a:pt x="84" y="4"/>
                  </a:lnTo>
                  <a:lnTo>
                    <a:pt x="72" y="2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48" y="2"/>
                  </a:lnTo>
                  <a:lnTo>
                    <a:pt x="38" y="4"/>
                  </a:lnTo>
                  <a:lnTo>
                    <a:pt x="28" y="10"/>
                  </a:lnTo>
                  <a:lnTo>
                    <a:pt x="18" y="18"/>
                  </a:lnTo>
                  <a:lnTo>
                    <a:pt x="10" y="26"/>
                  </a:lnTo>
                  <a:lnTo>
                    <a:pt x="6" y="36"/>
                  </a:lnTo>
                  <a:lnTo>
                    <a:pt x="2" y="48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" y="72"/>
                  </a:lnTo>
                  <a:lnTo>
                    <a:pt x="6" y="84"/>
                  </a:lnTo>
                  <a:lnTo>
                    <a:pt x="12" y="94"/>
                  </a:lnTo>
                  <a:lnTo>
                    <a:pt x="18" y="102"/>
                  </a:lnTo>
                  <a:lnTo>
                    <a:pt x="28" y="110"/>
                  </a:lnTo>
                  <a:lnTo>
                    <a:pt x="38" y="114"/>
                  </a:lnTo>
                  <a:lnTo>
                    <a:pt x="48" y="118"/>
                  </a:lnTo>
                  <a:lnTo>
                    <a:pt x="60" y="120"/>
                  </a:lnTo>
                  <a:lnTo>
                    <a:pt x="60" y="12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311150" y="8567738"/>
              <a:ext cx="263525" cy="263525"/>
            </a:xfrm>
            <a:custGeom>
              <a:avLst/>
              <a:gdLst/>
              <a:ahLst/>
              <a:cxnLst/>
              <a:rect l="l" t="t" r="r" b="b"/>
              <a:pathLst>
                <a:path w="166" h="166" extrusionOk="0">
                  <a:moveTo>
                    <a:pt x="82" y="166"/>
                  </a:moveTo>
                  <a:lnTo>
                    <a:pt x="82" y="166"/>
                  </a:lnTo>
                  <a:lnTo>
                    <a:pt x="100" y="164"/>
                  </a:lnTo>
                  <a:lnTo>
                    <a:pt x="114" y="160"/>
                  </a:lnTo>
                  <a:lnTo>
                    <a:pt x="128" y="152"/>
                  </a:lnTo>
                  <a:lnTo>
                    <a:pt x="140" y="142"/>
                  </a:lnTo>
                  <a:lnTo>
                    <a:pt x="152" y="130"/>
                  </a:lnTo>
                  <a:lnTo>
                    <a:pt x="158" y="116"/>
                  </a:lnTo>
                  <a:lnTo>
                    <a:pt x="164" y="100"/>
                  </a:lnTo>
                  <a:lnTo>
                    <a:pt x="166" y="84"/>
                  </a:lnTo>
                  <a:lnTo>
                    <a:pt x="166" y="84"/>
                  </a:lnTo>
                  <a:lnTo>
                    <a:pt x="164" y="66"/>
                  </a:lnTo>
                  <a:lnTo>
                    <a:pt x="158" y="52"/>
                  </a:lnTo>
                  <a:lnTo>
                    <a:pt x="152" y="38"/>
                  </a:lnTo>
                  <a:lnTo>
                    <a:pt x="142" y="24"/>
                  </a:lnTo>
                  <a:lnTo>
                    <a:pt x="128" y="14"/>
                  </a:lnTo>
                  <a:lnTo>
                    <a:pt x="114" y="8"/>
                  </a:lnTo>
                  <a:lnTo>
                    <a:pt x="100" y="2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66" y="2"/>
                  </a:lnTo>
                  <a:lnTo>
                    <a:pt x="50" y="8"/>
                  </a:lnTo>
                  <a:lnTo>
                    <a:pt x="36" y="14"/>
                  </a:lnTo>
                  <a:lnTo>
                    <a:pt x="24" y="24"/>
                  </a:lnTo>
                  <a:lnTo>
                    <a:pt x="14" y="38"/>
                  </a:lnTo>
                  <a:lnTo>
                    <a:pt x="6" y="52"/>
                  </a:lnTo>
                  <a:lnTo>
                    <a:pt x="2" y="66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2" y="100"/>
                  </a:lnTo>
                  <a:lnTo>
                    <a:pt x="6" y="116"/>
                  </a:lnTo>
                  <a:lnTo>
                    <a:pt x="14" y="130"/>
                  </a:lnTo>
                  <a:lnTo>
                    <a:pt x="24" y="142"/>
                  </a:lnTo>
                  <a:lnTo>
                    <a:pt x="36" y="152"/>
                  </a:lnTo>
                  <a:lnTo>
                    <a:pt x="50" y="160"/>
                  </a:lnTo>
                  <a:lnTo>
                    <a:pt x="66" y="164"/>
                  </a:lnTo>
                  <a:lnTo>
                    <a:pt x="82" y="166"/>
                  </a:lnTo>
                  <a:lnTo>
                    <a:pt x="82" y="16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714375" y="8047038"/>
              <a:ext cx="76200" cy="73025"/>
            </a:xfrm>
            <a:custGeom>
              <a:avLst/>
              <a:gdLst/>
              <a:ahLst/>
              <a:cxnLst/>
              <a:rect l="l" t="t" r="r" b="b"/>
              <a:pathLst>
                <a:path w="48" h="46" extrusionOk="0">
                  <a:moveTo>
                    <a:pt x="22" y="46"/>
                  </a:moveTo>
                  <a:lnTo>
                    <a:pt x="22" y="46"/>
                  </a:lnTo>
                  <a:lnTo>
                    <a:pt x="32" y="44"/>
                  </a:lnTo>
                  <a:lnTo>
                    <a:pt x="40" y="40"/>
                  </a:lnTo>
                  <a:lnTo>
                    <a:pt x="46" y="32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46" y="14"/>
                  </a:lnTo>
                  <a:lnTo>
                    <a:pt x="40" y="6"/>
                  </a:lnTo>
                  <a:lnTo>
                    <a:pt x="32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4" y="2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32"/>
                  </a:lnTo>
                  <a:lnTo>
                    <a:pt x="6" y="40"/>
                  </a:lnTo>
                  <a:lnTo>
                    <a:pt x="14" y="44"/>
                  </a:lnTo>
                  <a:lnTo>
                    <a:pt x="22" y="46"/>
                  </a:lnTo>
                  <a:lnTo>
                    <a:pt x="22" y="4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1031875" y="8056563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18" y="34"/>
                  </a:moveTo>
                  <a:lnTo>
                    <a:pt x="18" y="34"/>
                  </a:lnTo>
                  <a:lnTo>
                    <a:pt x="24" y="32"/>
                  </a:lnTo>
                  <a:lnTo>
                    <a:pt x="28" y="28"/>
                  </a:lnTo>
                  <a:lnTo>
                    <a:pt x="32" y="24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2" y="10"/>
                  </a:lnTo>
                  <a:lnTo>
                    <a:pt x="28" y="4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2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4"/>
                  </a:lnTo>
                  <a:lnTo>
                    <a:pt x="6" y="28"/>
                  </a:lnTo>
                  <a:lnTo>
                    <a:pt x="10" y="32"/>
                  </a:lnTo>
                  <a:lnTo>
                    <a:pt x="18" y="34"/>
                  </a:lnTo>
                  <a:lnTo>
                    <a:pt x="18" y="3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946150" y="8586788"/>
              <a:ext cx="227013" cy="228600"/>
            </a:xfrm>
            <a:custGeom>
              <a:avLst/>
              <a:gdLst/>
              <a:ahLst/>
              <a:cxnLst/>
              <a:rect l="l" t="t" r="r" b="b"/>
              <a:pathLst>
                <a:path w="143" h="144" extrusionOk="0">
                  <a:moveTo>
                    <a:pt x="72" y="144"/>
                  </a:moveTo>
                  <a:lnTo>
                    <a:pt x="72" y="144"/>
                  </a:lnTo>
                  <a:lnTo>
                    <a:pt x="86" y="142"/>
                  </a:lnTo>
                  <a:lnTo>
                    <a:pt x="98" y="138"/>
                  </a:lnTo>
                  <a:lnTo>
                    <a:pt x="110" y="130"/>
                  </a:lnTo>
                  <a:lnTo>
                    <a:pt x="122" y="122"/>
                  </a:lnTo>
                  <a:lnTo>
                    <a:pt x="131" y="112"/>
                  </a:lnTo>
                  <a:lnTo>
                    <a:pt x="137" y="98"/>
                  </a:lnTo>
                  <a:lnTo>
                    <a:pt x="141" y="86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41" y="56"/>
                  </a:lnTo>
                  <a:lnTo>
                    <a:pt x="137" y="44"/>
                  </a:lnTo>
                  <a:lnTo>
                    <a:pt x="131" y="32"/>
                  </a:lnTo>
                  <a:lnTo>
                    <a:pt x="122" y="20"/>
                  </a:lnTo>
                  <a:lnTo>
                    <a:pt x="110" y="12"/>
                  </a:lnTo>
                  <a:lnTo>
                    <a:pt x="98" y="6"/>
                  </a:lnTo>
                  <a:lnTo>
                    <a:pt x="84" y="2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56" y="2"/>
                  </a:lnTo>
                  <a:lnTo>
                    <a:pt x="42" y="6"/>
                  </a:lnTo>
                  <a:lnTo>
                    <a:pt x="30" y="12"/>
                  </a:lnTo>
                  <a:lnTo>
                    <a:pt x="20" y="20"/>
                  </a:lnTo>
                  <a:lnTo>
                    <a:pt x="12" y="32"/>
                  </a:lnTo>
                  <a:lnTo>
                    <a:pt x="4" y="44"/>
                  </a:lnTo>
                  <a:lnTo>
                    <a:pt x="0" y="58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86"/>
                  </a:lnTo>
                  <a:lnTo>
                    <a:pt x="6" y="100"/>
                  </a:lnTo>
                  <a:lnTo>
                    <a:pt x="12" y="112"/>
                  </a:lnTo>
                  <a:lnTo>
                    <a:pt x="20" y="122"/>
                  </a:lnTo>
                  <a:lnTo>
                    <a:pt x="32" y="132"/>
                  </a:lnTo>
                  <a:lnTo>
                    <a:pt x="44" y="138"/>
                  </a:lnTo>
                  <a:lnTo>
                    <a:pt x="56" y="142"/>
                  </a:lnTo>
                  <a:lnTo>
                    <a:pt x="72" y="144"/>
                  </a:lnTo>
                  <a:lnTo>
                    <a:pt x="72" y="14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987425" y="8320088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44" y="90"/>
                  </a:moveTo>
                  <a:lnTo>
                    <a:pt x="44" y="90"/>
                  </a:lnTo>
                  <a:lnTo>
                    <a:pt x="54" y="88"/>
                  </a:lnTo>
                  <a:lnTo>
                    <a:pt x="62" y="86"/>
                  </a:lnTo>
                  <a:lnTo>
                    <a:pt x="70" y="82"/>
                  </a:lnTo>
                  <a:lnTo>
                    <a:pt x="76" y="76"/>
                  </a:lnTo>
                  <a:lnTo>
                    <a:pt x="82" y="70"/>
                  </a:lnTo>
                  <a:lnTo>
                    <a:pt x="86" y="62"/>
                  </a:lnTo>
                  <a:lnTo>
                    <a:pt x="88" y="54"/>
                  </a:lnTo>
                  <a:lnTo>
                    <a:pt x="90" y="46"/>
                  </a:lnTo>
                  <a:lnTo>
                    <a:pt x="90" y="46"/>
                  </a:lnTo>
                  <a:lnTo>
                    <a:pt x="88" y="36"/>
                  </a:lnTo>
                  <a:lnTo>
                    <a:pt x="86" y="28"/>
                  </a:lnTo>
                  <a:lnTo>
                    <a:pt x="82" y="20"/>
                  </a:lnTo>
                  <a:lnTo>
                    <a:pt x="76" y="14"/>
                  </a:lnTo>
                  <a:lnTo>
                    <a:pt x="70" y="8"/>
                  </a:lnTo>
                  <a:lnTo>
                    <a:pt x="62" y="4"/>
                  </a:lnTo>
                  <a:lnTo>
                    <a:pt x="54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0"/>
                  </a:lnTo>
                  <a:lnTo>
                    <a:pt x="28" y="2"/>
                  </a:lnTo>
                  <a:lnTo>
                    <a:pt x="20" y="8"/>
                  </a:lnTo>
                  <a:lnTo>
                    <a:pt x="14" y="12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54"/>
                  </a:lnTo>
                  <a:lnTo>
                    <a:pt x="4" y="62"/>
                  </a:lnTo>
                  <a:lnTo>
                    <a:pt x="8" y="70"/>
                  </a:lnTo>
                  <a:lnTo>
                    <a:pt x="12" y="76"/>
                  </a:lnTo>
                  <a:lnTo>
                    <a:pt x="20" y="82"/>
                  </a:lnTo>
                  <a:lnTo>
                    <a:pt x="28" y="86"/>
                  </a:lnTo>
                  <a:lnTo>
                    <a:pt x="36" y="88"/>
                  </a:lnTo>
                  <a:lnTo>
                    <a:pt x="44" y="90"/>
                  </a:lnTo>
                  <a:lnTo>
                    <a:pt x="44" y="9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-204788" y="7748588"/>
              <a:ext cx="58738" cy="57150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20" y="36"/>
                  </a:moveTo>
                  <a:lnTo>
                    <a:pt x="20" y="36"/>
                  </a:lnTo>
                  <a:lnTo>
                    <a:pt x="27" y="34"/>
                  </a:lnTo>
                  <a:lnTo>
                    <a:pt x="33" y="30"/>
                  </a:lnTo>
                  <a:lnTo>
                    <a:pt x="37" y="24"/>
                  </a:lnTo>
                  <a:lnTo>
                    <a:pt x="37" y="16"/>
                  </a:lnTo>
                  <a:lnTo>
                    <a:pt x="37" y="16"/>
                  </a:lnTo>
                  <a:lnTo>
                    <a:pt x="35" y="10"/>
                  </a:lnTo>
                  <a:lnTo>
                    <a:pt x="31" y="4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4"/>
                  </a:lnTo>
                  <a:lnTo>
                    <a:pt x="2" y="1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4"/>
                  </a:lnTo>
                  <a:lnTo>
                    <a:pt x="6" y="30"/>
                  </a:lnTo>
                  <a:lnTo>
                    <a:pt x="12" y="34"/>
                  </a:lnTo>
                  <a:lnTo>
                    <a:pt x="20" y="36"/>
                  </a:lnTo>
                  <a:lnTo>
                    <a:pt x="20" y="36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5337175" y="9277350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50" h="50" extrusionOk="0">
                  <a:moveTo>
                    <a:pt x="26" y="0"/>
                  </a:move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34" y="48"/>
                  </a:lnTo>
                  <a:lnTo>
                    <a:pt x="42" y="42"/>
                  </a:lnTo>
                  <a:lnTo>
                    <a:pt x="48" y="3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48" y="16"/>
                  </a:lnTo>
                  <a:lnTo>
                    <a:pt x="42" y="8"/>
                  </a:lnTo>
                  <a:lnTo>
                    <a:pt x="34" y="2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28575" y="8288338"/>
              <a:ext cx="212725" cy="209550"/>
            </a:xfrm>
            <a:custGeom>
              <a:avLst/>
              <a:gdLst/>
              <a:ahLst/>
              <a:cxnLst/>
              <a:rect l="l" t="t" r="r" b="b"/>
              <a:pathLst>
                <a:path w="134" h="132" extrusionOk="0">
                  <a:moveTo>
                    <a:pt x="68" y="132"/>
                  </a:moveTo>
                  <a:lnTo>
                    <a:pt x="68" y="132"/>
                  </a:lnTo>
                  <a:lnTo>
                    <a:pt x="80" y="130"/>
                  </a:lnTo>
                  <a:lnTo>
                    <a:pt x="94" y="126"/>
                  </a:lnTo>
                  <a:lnTo>
                    <a:pt x="104" y="120"/>
                  </a:lnTo>
                  <a:lnTo>
                    <a:pt x="114" y="112"/>
                  </a:lnTo>
                  <a:lnTo>
                    <a:pt x="122" y="102"/>
                  </a:lnTo>
                  <a:lnTo>
                    <a:pt x="128" y="92"/>
                  </a:lnTo>
                  <a:lnTo>
                    <a:pt x="132" y="78"/>
                  </a:lnTo>
                  <a:lnTo>
                    <a:pt x="134" y="66"/>
                  </a:lnTo>
                  <a:lnTo>
                    <a:pt x="134" y="66"/>
                  </a:lnTo>
                  <a:lnTo>
                    <a:pt x="132" y="52"/>
                  </a:lnTo>
                  <a:lnTo>
                    <a:pt x="128" y="40"/>
                  </a:lnTo>
                  <a:lnTo>
                    <a:pt x="122" y="28"/>
                  </a:lnTo>
                  <a:lnTo>
                    <a:pt x="114" y="18"/>
                  </a:lnTo>
                  <a:lnTo>
                    <a:pt x="104" y="10"/>
                  </a:lnTo>
                  <a:lnTo>
                    <a:pt x="92" y="4"/>
                  </a:lnTo>
                  <a:lnTo>
                    <a:pt x="80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2" y="4"/>
                  </a:lnTo>
                  <a:lnTo>
                    <a:pt x="30" y="10"/>
                  </a:lnTo>
                  <a:lnTo>
                    <a:pt x="20" y="20"/>
                  </a:lnTo>
                  <a:lnTo>
                    <a:pt x="12" y="28"/>
                  </a:lnTo>
                  <a:lnTo>
                    <a:pt x="6" y="40"/>
                  </a:lnTo>
                  <a:lnTo>
                    <a:pt x="2" y="52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80"/>
                  </a:lnTo>
                  <a:lnTo>
                    <a:pt x="6" y="92"/>
                  </a:lnTo>
                  <a:lnTo>
                    <a:pt x="12" y="104"/>
                  </a:lnTo>
                  <a:lnTo>
                    <a:pt x="20" y="112"/>
                  </a:lnTo>
                  <a:lnTo>
                    <a:pt x="30" y="120"/>
                  </a:lnTo>
                  <a:lnTo>
                    <a:pt x="42" y="126"/>
                  </a:lnTo>
                  <a:lnTo>
                    <a:pt x="54" y="130"/>
                  </a:lnTo>
                  <a:lnTo>
                    <a:pt x="68" y="132"/>
                  </a:lnTo>
                  <a:lnTo>
                    <a:pt x="68" y="13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73025" y="8021638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78" h="78" extrusionOk="0">
                  <a:moveTo>
                    <a:pt x="40" y="78"/>
                  </a:moveTo>
                  <a:lnTo>
                    <a:pt x="40" y="78"/>
                  </a:lnTo>
                  <a:lnTo>
                    <a:pt x="48" y="76"/>
                  </a:lnTo>
                  <a:lnTo>
                    <a:pt x="54" y="74"/>
                  </a:lnTo>
                  <a:lnTo>
                    <a:pt x="62" y="70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6" y="54"/>
                  </a:lnTo>
                  <a:lnTo>
                    <a:pt x="78" y="46"/>
                  </a:lnTo>
                  <a:lnTo>
                    <a:pt x="78" y="38"/>
                  </a:lnTo>
                  <a:lnTo>
                    <a:pt x="78" y="38"/>
                  </a:lnTo>
                  <a:lnTo>
                    <a:pt x="78" y="32"/>
                  </a:lnTo>
                  <a:lnTo>
                    <a:pt x="74" y="24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60" y="6"/>
                  </a:lnTo>
                  <a:lnTo>
                    <a:pt x="54" y="2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2"/>
                  </a:lnTo>
                  <a:lnTo>
                    <a:pt x="24" y="4"/>
                  </a:lnTo>
                  <a:lnTo>
                    <a:pt x="16" y="8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4" y="24"/>
                  </a:lnTo>
                  <a:lnTo>
                    <a:pt x="2" y="3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2" y="48"/>
                  </a:lnTo>
                  <a:lnTo>
                    <a:pt x="4" y="56"/>
                  </a:lnTo>
                  <a:lnTo>
                    <a:pt x="8" y="62"/>
                  </a:lnTo>
                  <a:lnTo>
                    <a:pt x="12" y="66"/>
                  </a:lnTo>
                  <a:lnTo>
                    <a:pt x="18" y="72"/>
                  </a:lnTo>
                  <a:lnTo>
                    <a:pt x="24" y="74"/>
                  </a:lnTo>
                  <a:lnTo>
                    <a:pt x="32" y="76"/>
                  </a:lnTo>
                  <a:lnTo>
                    <a:pt x="40" y="78"/>
                  </a:lnTo>
                  <a:lnTo>
                    <a:pt x="40" y="78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5654675" y="928687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8" y="0"/>
                  </a:moveTo>
                  <a:lnTo>
                    <a:pt x="18" y="0"/>
                  </a:lnTo>
                  <a:lnTo>
                    <a:pt x="10" y="2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26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6" y="34"/>
                  </a:lnTo>
                  <a:lnTo>
                    <a:pt x="32" y="30"/>
                  </a:lnTo>
                  <a:lnTo>
                    <a:pt x="34" y="24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4" y="10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117475" y="7758113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12" y="22"/>
                  </a:moveTo>
                  <a:lnTo>
                    <a:pt x="12" y="22"/>
                  </a:lnTo>
                  <a:lnTo>
                    <a:pt x="18" y="22"/>
                  </a:lnTo>
                  <a:lnTo>
                    <a:pt x="20" y="18"/>
                  </a:lnTo>
                  <a:lnTo>
                    <a:pt x="22" y="14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8"/>
                  </a:lnTo>
                  <a:lnTo>
                    <a:pt x="4" y="20"/>
                  </a:lnTo>
                  <a:lnTo>
                    <a:pt x="8" y="22"/>
                  </a:lnTo>
                  <a:lnTo>
                    <a:pt x="12" y="22"/>
                  </a:lnTo>
                  <a:lnTo>
                    <a:pt x="12" y="2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9" name="Google Shape;319;p5"/>
          <p:cNvSpPr txBox="1"/>
          <p:nvPr/>
        </p:nvSpPr>
        <p:spPr>
          <a:xfrm>
            <a:off x="411373" y="6629401"/>
            <a:ext cx="7318894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D2D2D"/>
                </a:solidFill>
                <a:latin typeface="Arial"/>
                <a:ea typeface="Arial"/>
                <a:cs typeface="Arial"/>
                <a:sym typeface="Arial"/>
              </a:rPr>
              <a:t>Broadcom Proprietary and Confidential.  Copyright © 2023 Broadcom.  All Rights Reserved. The term “Broadcom” refers to Broadcom Inc. and/or its subsidiaries.</a:t>
            </a:r>
            <a:endParaRPr sz="1466"/>
          </a:p>
        </p:txBody>
      </p:sp>
      <p:sp>
        <p:nvSpPr>
          <p:cNvPr id="320" name="Google Shape;320;p5"/>
          <p:cNvSpPr txBox="1">
            <a:spLocks noGrp="1"/>
          </p:cNvSpPr>
          <p:nvPr>
            <p:ph type="body" idx="1"/>
          </p:nvPr>
        </p:nvSpPr>
        <p:spPr>
          <a:xfrm>
            <a:off x="411373" y="1128360"/>
            <a:ext cx="6216381" cy="20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609448" lvl="0" indent="-304724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895" lvl="1" indent="-42322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2pPr>
            <a:lvl3pPr marL="1828343" lvl="2" indent="-42322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3pPr>
            <a:lvl4pPr marL="2437790" lvl="3" indent="-42322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3047238" lvl="4" indent="-42322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5pPr>
            <a:lvl6pPr marL="3656686" lvl="5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6133" lvl="6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5581" lvl="7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5028" lvl="8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1" name="Google Shape;321;p5"/>
          <p:cNvSpPr txBox="1">
            <a:spLocks noGrp="1"/>
          </p:cNvSpPr>
          <p:nvPr>
            <p:ph type="body" idx="2"/>
          </p:nvPr>
        </p:nvSpPr>
        <p:spPr>
          <a:xfrm>
            <a:off x="411373" y="4330179"/>
            <a:ext cx="7450459" cy="27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609448" lvl="0" indent="-304724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 b="0"/>
            </a:lvl1pPr>
            <a:lvl2pPr marL="1218895" lvl="1" indent="-42322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2pPr>
            <a:lvl3pPr marL="1828343" lvl="2" indent="-42322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3pPr>
            <a:lvl4pPr marL="2437790" lvl="3" indent="-42322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3047238" lvl="4" indent="-42322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5pPr>
            <a:lvl6pPr marL="3656686" lvl="5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6133" lvl="6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5581" lvl="7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5028" lvl="8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2" name="Google Shape;322;p5"/>
          <p:cNvSpPr txBox="1">
            <a:spLocks noGrp="1"/>
          </p:cNvSpPr>
          <p:nvPr>
            <p:ph type="subTitle" idx="3"/>
          </p:nvPr>
        </p:nvSpPr>
        <p:spPr>
          <a:xfrm>
            <a:off x="411373" y="3425847"/>
            <a:ext cx="6261969" cy="5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5"/>
          <p:cNvSpPr/>
          <p:nvPr/>
        </p:nvSpPr>
        <p:spPr>
          <a:xfrm>
            <a:off x="411373" y="4142969"/>
            <a:ext cx="3656648" cy="5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10" tIns="45688" rIns="91410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6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4" name="Google Shape;324;p5"/>
          <p:cNvGrpSpPr/>
          <p:nvPr/>
        </p:nvGrpSpPr>
        <p:grpSpPr>
          <a:xfrm>
            <a:off x="5821301" y="0"/>
            <a:ext cx="3720132" cy="1644651"/>
            <a:chOff x="-1801813" y="-4127500"/>
            <a:chExt cx="3721101" cy="1644650"/>
          </a:xfrm>
        </p:grpSpPr>
        <p:sp>
          <p:nvSpPr>
            <p:cNvPr id="325" name="Google Shape;325;p5"/>
            <p:cNvSpPr/>
            <p:nvPr/>
          </p:nvSpPr>
          <p:spPr>
            <a:xfrm>
              <a:off x="1366838" y="-4127500"/>
              <a:ext cx="85725" cy="295275"/>
            </a:xfrm>
            <a:custGeom>
              <a:avLst/>
              <a:gdLst/>
              <a:ahLst/>
              <a:cxnLst/>
              <a:rect l="l" t="t" r="r" b="b"/>
              <a:pathLst>
                <a:path w="54" h="186" extrusionOk="0">
                  <a:moveTo>
                    <a:pt x="4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20" y="58"/>
                  </a:lnTo>
                  <a:lnTo>
                    <a:pt x="34" y="100"/>
                  </a:lnTo>
                  <a:lnTo>
                    <a:pt x="44" y="142"/>
                  </a:lnTo>
                  <a:lnTo>
                    <a:pt x="50" y="186"/>
                  </a:lnTo>
                  <a:lnTo>
                    <a:pt x="50" y="186"/>
                  </a:lnTo>
                  <a:lnTo>
                    <a:pt x="54" y="182"/>
                  </a:lnTo>
                  <a:lnTo>
                    <a:pt x="54" y="182"/>
                  </a:lnTo>
                  <a:lnTo>
                    <a:pt x="48" y="140"/>
                  </a:lnTo>
                  <a:lnTo>
                    <a:pt x="38" y="98"/>
                  </a:lnTo>
                  <a:lnTo>
                    <a:pt x="26" y="56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835025" y="-4127500"/>
              <a:ext cx="139700" cy="673100"/>
            </a:xfrm>
            <a:custGeom>
              <a:avLst/>
              <a:gdLst/>
              <a:ahLst/>
              <a:cxnLst/>
              <a:rect l="l" t="t" r="r" b="b"/>
              <a:pathLst>
                <a:path w="88" h="424" extrusionOk="0">
                  <a:moveTo>
                    <a:pt x="14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4" y="40"/>
                  </a:lnTo>
                  <a:lnTo>
                    <a:pt x="0" y="82"/>
                  </a:lnTo>
                  <a:lnTo>
                    <a:pt x="0" y="126"/>
                  </a:lnTo>
                  <a:lnTo>
                    <a:pt x="2" y="168"/>
                  </a:lnTo>
                  <a:lnTo>
                    <a:pt x="8" y="210"/>
                  </a:lnTo>
                  <a:lnTo>
                    <a:pt x="16" y="252"/>
                  </a:lnTo>
                  <a:lnTo>
                    <a:pt x="26" y="296"/>
                  </a:lnTo>
                  <a:lnTo>
                    <a:pt x="42" y="338"/>
                  </a:lnTo>
                  <a:lnTo>
                    <a:pt x="42" y="338"/>
                  </a:lnTo>
                  <a:lnTo>
                    <a:pt x="62" y="382"/>
                  </a:lnTo>
                  <a:lnTo>
                    <a:pt x="84" y="424"/>
                  </a:lnTo>
                  <a:lnTo>
                    <a:pt x="84" y="424"/>
                  </a:lnTo>
                  <a:lnTo>
                    <a:pt x="88" y="422"/>
                  </a:lnTo>
                  <a:lnTo>
                    <a:pt x="88" y="422"/>
                  </a:lnTo>
                  <a:lnTo>
                    <a:pt x="66" y="380"/>
                  </a:lnTo>
                  <a:lnTo>
                    <a:pt x="46" y="336"/>
                  </a:lnTo>
                  <a:lnTo>
                    <a:pt x="46" y="336"/>
                  </a:lnTo>
                  <a:lnTo>
                    <a:pt x="32" y="294"/>
                  </a:lnTo>
                  <a:lnTo>
                    <a:pt x="20" y="252"/>
                  </a:lnTo>
                  <a:lnTo>
                    <a:pt x="12" y="210"/>
                  </a:lnTo>
                  <a:lnTo>
                    <a:pt x="6" y="166"/>
                  </a:lnTo>
                  <a:lnTo>
                    <a:pt x="4" y="124"/>
                  </a:lnTo>
                  <a:lnTo>
                    <a:pt x="4" y="82"/>
                  </a:lnTo>
                  <a:lnTo>
                    <a:pt x="8" y="4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-1801813" y="-4127500"/>
              <a:ext cx="2551113" cy="1644650"/>
            </a:xfrm>
            <a:custGeom>
              <a:avLst/>
              <a:gdLst/>
              <a:ahLst/>
              <a:cxnLst/>
              <a:rect l="l" t="t" r="r" b="b"/>
              <a:pathLst>
                <a:path w="1607" h="1036" extrusionOk="0">
                  <a:moveTo>
                    <a:pt x="1211" y="2"/>
                  </a:moveTo>
                  <a:lnTo>
                    <a:pt x="1211" y="2"/>
                  </a:lnTo>
                  <a:lnTo>
                    <a:pt x="1219" y="0"/>
                  </a:lnTo>
                  <a:lnTo>
                    <a:pt x="1219" y="0"/>
                  </a:lnTo>
                  <a:lnTo>
                    <a:pt x="1219" y="0"/>
                  </a:lnTo>
                  <a:lnTo>
                    <a:pt x="1211" y="0"/>
                  </a:lnTo>
                  <a:lnTo>
                    <a:pt x="120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207" y="0"/>
                  </a:lnTo>
                  <a:lnTo>
                    <a:pt x="1207" y="0"/>
                  </a:lnTo>
                  <a:lnTo>
                    <a:pt x="1203" y="48"/>
                  </a:lnTo>
                  <a:lnTo>
                    <a:pt x="1195" y="94"/>
                  </a:lnTo>
                  <a:lnTo>
                    <a:pt x="1183" y="140"/>
                  </a:lnTo>
                  <a:lnTo>
                    <a:pt x="1169" y="184"/>
                  </a:lnTo>
                  <a:lnTo>
                    <a:pt x="1151" y="228"/>
                  </a:lnTo>
                  <a:lnTo>
                    <a:pt x="1131" y="270"/>
                  </a:lnTo>
                  <a:lnTo>
                    <a:pt x="1107" y="310"/>
                  </a:lnTo>
                  <a:lnTo>
                    <a:pt x="1079" y="348"/>
                  </a:lnTo>
                  <a:lnTo>
                    <a:pt x="1079" y="348"/>
                  </a:lnTo>
                  <a:lnTo>
                    <a:pt x="1033" y="312"/>
                  </a:lnTo>
                  <a:lnTo>
                    <a:pt x="987" y="274"/>
                  </a:lnTo>
                  <a:lnTo>
                    <a:pt x="945" y="234"/>
                  </a:lnTo>
                  <a:lnTo>
                    <a:pt x="903" y="190"/>
                  </a:lnTo>
                  <a:lnTo>
                    <a:pt x="863" y="146"/>
                  </a:lnTo>
                  <a:lnTo>
                    <a:pt x="825" y="100"/>
                  </a:lnTo>
                  <a:lnTo>
                    <a:pt x="789" y="50"/>
                  </a:lnTo>
                  <a:lnTo>
                    <a:pt x="757" y="0"/>
                  </a:lnTo>
                  <a:lnTo>
                    <a:pt x="751" y="0"/>
                  </a:lnTo>
                  <a:lnTo>
                    <a:pt x="751" y="0"/>
                  </a:lnTo>
                  <a:lnTo>
                    <a:pt x="785" y="50"/>
                  </a:lnTo>
                  <a:lnTo>
                    <a:pt x="821" y="100"/>
                  </a:lnTo>
                  <a:lnTo>
                    <a:pt x="859" y="148"/>
                  </a:lnTo>
                  <a:lnTo>
                    <a:pt x="899" y="192"/>
                  </a:lnTo>
                  <a:lnTo>
                    <a:pt x="941" y="236"/>
                  </a:lnTo>
                  <a:lnTo>
                    <a:pt x="983" y="276"/>
                  </a:lnTo>
                  <a:lnTo>
                    <a:pt x="1029" y="314"/>
                  </a:lnTo>
                  <a:lnTo>
                    <a:pt x="1077" y="350"/>
                  </a:lnTo>
                  <a:lnTo>
                    <a:pt x="1077" y="350"/>
                  </a:lnTo>
                  <a:lnTo>
                    <a:pt x="1051" y="380"/>
                  </a:lnTo>
                  <a:lnTo>
                    <a:pt x="1025" y="408"/>
                  </a:lnTo>
                  <a:lnTo>
                    <a:pt x="997" y="434"/>
                  </a:lnTo>
                  <a:lnTo>
                    <a:pt x="967" y="458"/>
                  </a:lnTo>
                  <a:lnTo>
                    <a:pt x="933" y="482"/>
                  </a:lnTo>
                  <a:lnTo>
                    <a:pt x="899" y="502"/>
                  </a:lnTo>
                  <a:lnTo>
                    <a:pt x="865" y="520"/>
                  </a:lnTo>
                  <a:lnTo>
                    <a:pt x="827" y="536"/>
                  </a:lnTo>
                  <a:lnTo>
                    <a:pt x="827" y="536"/>
                  </a:lnTo>
                  <a:lnTo>
                    <a:pt x="807" y="544"/>
                  </a:lnTo>
                  <a:lnTo>
                    <a:pt x="807" y="544"/>
                  </a:lnTo>
                  <a:lnTo>
                    <a:pt x="805" y="520"/>
                  </a:lnTo>
                  <a:lnTo>
                    <a:pt x="803" y="494"/>
                  </a:lnTo>
                  <a:lnTo>
                    <a:pt x="797" y="470"/>
                  </a:lnTo>
                  <a:lnTo>
                    <a:pt x="789" y="448"/>
                  </a:lnTo>
                  <a:lnTo>
                    <a:pt x="789" y="448"/>
                  </a:lnTo>
                  <a:lnTo>
                    <a:pt x="781" y="430"/>
                  </a:lnTo>
                  <a:lnTo>
                    <a:pt x="771" y="412"/>
                  </a:lnTo>
                  <a:lnTo>
                    <a:pt x="763" y="396"/>
                  </a:lnTo>
                  <a:lnTo>
                    <a:pt x="751" y="380"/>
                  </a:lnTo>
                  <a:lnTo>
                    <a:pt x="739" y="366"/>
                  </a:lnTo>
                  <a:lnTo>
                    <a:pt x="727" y="352"/>
                  </a:lnTo>
                  <a:lnTo>
                    <a:pt x="713" y="340"/>
                  </a:lnTo>
                  <a:lnTo>
                    <a:pt x="699" y="328"/>
                  </a:lnTo>
                  <a:lnTo>
                    <a:pt x="669" y="308"/>
                  </a:lnTo>
                  <a:lnTo>
                    <a:pt x="637" y="292"/>
                  </a:lnTo>
                  <a:lnTo>
                    <a:pt x="603" y="282"/>
                  </a:lnTo>
                  <a:lnTo>
                    <a:pt x="584" y="278"/>
                  </a:lnTo>
                  <a:lnTo>
                    <a:pt x="566" y="274"/>
                  </a:lnTo>
                  <a:lnTo>
                    <a:pt x="566" y="274"/>
                  </a:lnTo>
                  <a:lnTo>
                    <a:pt x="568" y="238"/>
                  </a:lnTo>
                  <a:lnTo>
                    <a:pt x="570" y="204"/>
                  </a:lnTo>
                  <a:lnTo>
                    <a:pt x="574" y="168"/>
                  </a:lnTo>
                  <a:lnTo>
                    <a:pt x="580" y="134"/>
                  </a:lnTo>
                  <a:lnTo>
                    <a:pt x="589" y="100"/>
                  </a:lnTo>
                  <a:lnTo>
                    <a:pt x="599" y="66"/>
                  </a:lnTo>
                  <a:lnTo>
                    <a:pt x="609" y="32"/>
                  </a:lnTo>
                  <a:lnTo>
                    <a:pt x="621" y="0"/>
                  </a:lnTo>
                  <a:lnTo>
                    <a:pt x="617" y="0"/>
                  </a:lnTo>
                  <a:lnTo>
                    <a:pt x="617" y="0"/>
                  </a:lnTo>
                  <a:lnTo>
                    <a:pt x="605" y="32"/>
                  </a:lnTo>
                  <a:lnTo>
                    <a:pt x="593" y="66"/>
                  </a:lnTo>
                  <a:lnTo>
                    <a:pt x="584" y="100"/>
                  </a:lnTo>
                  <a:lnTo>
                    <a:pt x="576" y="134"/>
                  </a:lnTo>
                  <a:lnTo>
                    <a:pt x="570" y="168"/>
                  </a:lnTo>
                  <a:lnTo>
                    <a:pt x="566" y="202"/>
                  </a:lnTo>
                  <a:lnTo>
                    <a:pt x="564" y="238"/>
                  </a:lnTo>
                  <a:lnTo>
                    <a:pt x="562" y="274"/>
                  </a:lnTo>
                  <a:lnTo>
                    <a:pt x="562" y="274"/>
                  </a:lnTo>
                  <a:lnTo>
                    <a:pt x="530" y="272"/>
                  </a:lnTo>
                  <a:lnTo>
                    <a:pt x="500" y="274"/>
                  </a:lnTo>
                  <a:lnTo>
                    <a:pt x="468" y="280"/>
                  </a:lnTo>
                  <a:lnTo>
                    <a:pt x="436" y="290"/>
                  </a:lnTo>
                  <a:lnTo>
                    <a:pt x="436" y="290"/>
                  </a:lnTo>
                  <a:lnTo>
                    <a:pt x="408" y="302"/>
                  </a:lnTo>
                  <a:lnTo>
                    <a:pt x="382" y="318"/>
                  </a:lnTo>
                  <a:lnTo>
                    <a:pt x="360" y="336"/>
                  </a:lnTo>
                  <a:lnTo>
                    <a:pt x="338" y="356"/>
                  </a:lnTo>
                  <a:lnTo>
                    <a:pt x="320" y="378"/>
                  </a:lnTo>
                  <a:lnTo>
                    <a:pt x="304" y="402"/>
                  </a:lnTo>
                  <a:lnTo>
                    <a:pt x="290" y="428"/>
                  </a:lnTo>
                  <a:lnTo>
                    <a:pt x="280" y="456"/>
                  </a:lnTo>
                  <a:lnTo>
                    <a:pt x="280" y="456"/>
                  </a:lnTo>
                  <a:lnTo>
                    <a:pt x="272" y="454"/>
                  </a:lnTo>
                  <a:lnTo>
                    <a:pt x="266" y="456"/>
                  </a:lnTo>
                  <a:lnTo>
                    <a:pt x="266" y="456"/>
                  </a:lnTo>
                  <a:lnTo>
                    <a:pt x="262" y="458"/>
                  </a:lnTo>
                  <a:lnTo>
                    <a:pt x="258" y="462"/>
                  </a:lnTo>
                  <a:lnTo>
                    <a:pt x="258" y="462"/>
                  </a:lnTo>
                  <a:lnTo>
                    <a:pt x="224" y="436"/>
                  </a:lnTo>
                  <a:lnTo>
                    <a:pt x="192" y="406"/>
                  </a:lnTo>
                  <a:lnTo>
                    <a:pt x="162" y="376"/>
                  </a:lnTo>
                  <a:lnTo>
                    <a:pt x="134" y="342"/>
                  </a:lnTo>
                  <a:lnTo>
                    <a:pt x="108" y="306"/>
                  </a:lnTo>
                  <a:lnTo>
                    <a:pt x="86" y="270"/>
                  </a:lnTo>
                  <a:lnTo>
                    <a:pt x="64" y="230"/>
                  </a:lnTo>
                  <a:lnTo>
                    <a:pt x="46" y="188"/>
                  </a:lnTo>
                  <a:lnTo>
                    <a:pt x="46" y="188"/>
                  </a:lnTo>
                  <a:lnTo>
                    <a:pt x="30" y="142"/>
                  </a:lnTo>
                  <a:lnTo>
                    <a:pt x="18" y="94"/>
                  </a:lnTo>
                  <a:lnTo>
                    <a:pt x="10" y="48"/>
                  </a:lnTo>
                  <a:lnTo>
                    <a:pt x="6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48"/>
                  </a:lnTo>
                  <a:lnTo>
                    <a:pt x="14" y="94"/>
                  </a:lnTo>
                  <a:lnTo>
                    <a:pt x="26" y="142"/>
                  </a:lnTo>
                  <a:lnTo>
                    <a:pt x="42" y="190"/>
                  </a:lnTo>
                  <a:lnTo>
                    <a:pt x="42" y="190"/>
                  </a:lnTo>
                  <a:lnTo>
                    <a:pt x="60" y="232"/>
                  </a:lnTo>
                  <a:lnTo>
                    <a:pt x="82" y="272"/>
                  </a:lnTo>
                  <a:lnTo>
                    <a:pt x="104" y="310"/>
                  </a:lnTo>
                  <a:lnTo>
                    <a:pt x="130" y="346"/>
                  </a:lnTo>
                  <a:lnTo>
                    <a:pt x="158" y="378"/>
                  </a:lnTo>
                  <a:lnTo>
                    <a:pt x="190" y="410"/>
                  </a:lnTo>
                  <a:lnTo>
                    <a:pt x="222" y="438"/>
                  </a:lnTo>
                  <a:lnTo>
                    <a:pt x="256" y="466"/>
                  </a:lnTo>
                  <a:lnTo>
                    <a:pt x="256" y="466"/>
                  </a:lnTo>
                  <a:lnTo>
                    <a:pt x="252" y="474"/>
                  </a:lnTo>
                  <a:lnTo>
                    <a:pt x="254" y="484"/>
                  </a:lnTo>
                  <a:lnTo>
                    <a:pt x="254" y="484"/>
                  </a:lnTo>
                  <a:lnTo>
                    <a:pt x="256" y="488"/>
                  </a:lnTo>
                  <a:lnTo>
                    <a:pt x="260" y="492"/>
                  </a:lnTo>
                  <a:lnTo>
                    <a:pt x="268" y="498"/>
                  </a:lnTo>
                  <a:lnTo>
                    <a:pt x="268" y="498"/>
                  </a:lnTo>
                  <a:lnTo>
                    <a:pt x="266" y="516"/>
                  </a:lnTo>
                  <a:lnTo>
                    <a:pt x="264" y="534"/>
                  </a:lnTo>
                  <a:lnTo>
                    <a:pt x="264" y="552"/>
                  </a:lnTo>
                  <a:lnTo>
                    <a:pt x="266" y="570"/>
                  </a:lnTo>
                  <a:lnTo>
                    <a:pt x="268" y="588"/>
                  </a:lnTo>
                  <a:lnTo>
                    <a:pt x="272" y="608"/>
                  </a:lnTo>
                  <a:lnTo>
                    <a:pt x="278" y="626"/>
                  </a:lnTo>
                  <a:lnTo>
                    <a:pt x="284" y="644"/>
                  </a:lnTo>
                  <a:lnTo>
                    <a:pt x="284" y="644"/>
                  </a:lnTo>
                  <a:lnTo>
                    <a:pt x="294" y="670"/>
                  </a:lnTo>
                  <a:lnTo>
                    <a:pt x="308" y="692"/>
                  </a:lnTo>
                  <a:lnTo>
                    <a:pt x="324" y="714"/>
                  </a:lnTo>
                  <a:lnTo>
                    <a:pt x="342" y="736"/>
                  </a:lnTo>
                  <a:lnTo>
                    <a:pt x="362" y="754"/>
                  </a:lnTo>
                  <a:lnTo>
                    <a:pt x="382" y="770"/>
                  </a:lnTo>
                  <a:lnTo>
                    <a:pt x="404" y="784"/>
                  </a:lnTo>
                  <a:lnTo>
                    <a:pt x="428" y="796"/>
                  </a:lnTo>
                  <a:lnTo>
                    <a:pt x="452" y="804"/>
                  </a:lnTo>
                  <a:lnTo>
                    <a:pt x="478" y="812"/>
                  </a:lnTo>
                  <a:lnTo>
                    <a:pt x="502" y="816"/>
                  </a:lnTo>
                  <a:lnTo>
                    <a:pt x="530" y="818"/>
                  </a:lnTo>
                  <a:lnTo>
                    <a:pt x="556" y="818"/>
                  </a:lnTo>
                  <a:lnTo>
                    <a:pt x="582" y="816"/>
                  </a:lnTo>
                  <a:lnTo>
                    <a:pt x="609" y="810"/>
                  </a:lnTo>
                  <a:lnTo>
                    <a:pt x="635" y="800"/>
                  </a:lnTo>
                  <a:lnTo>
                    <a:pt x="635" y="800"/>
                  </a:lnTo>
                  <a:lnTo>
                    <a:pt x="657" y="792"/>
                  </a:lnTo>
                  <a:lnTo>
                    <a:pt x="677" y="780"/>
                  </a:lnTo>
                  <a:lnTo>
                    <a:pt x="695" y="768"/>
                  </a:lnTo>
                  <a:lnTo>
                    <a:pt x="711" y="756"/>
                  </a:lnTo>
                  <a:lnTo>
                    <a:pt x="711" y="756"/>
                  </a:lnTo>
                  <a:lnTo>
                    <a:pt x="717" y="758"/>
                  </a:lnTo>
                  <a:lnTo>
                    <a:pt x="721" y="760"/>
                  </a:lnTo>
                  <a:lnTo>
                    <a:pt x="727" y="760"/>
                  </a:lnTo>
                  <a:lnTo>
                    <a:pt x="733" y="760"/>
                  </a:lnTo>
                  <a:lnTo>
                    <a:pt x="733" y="760"/>
                  </a:lnTo>
                  <a:lnTo>
                    <a:pt x="735" y="760"/>
                  </a:lnTo>
                  <a:lnTo>
                    <a:pt x="735" y="760"/>
                  </a:lnTo>
                  <a:lnTo>
                    <a:pt x="761" y="790"/>
                  </a:lnTo>
                  <a:lnTo>
                    <a:pt x="787" y="818"/>
                  </a:lnTo>
                  <a:lnTo>
                    <a:pt x="817" y="844"/>
                  </a:lnTo>
                  <a:lnTo>
                    <a:pt x="845" y="870"/>
                  </a:lnTo>
                  <a:lnTo>
                    <a:pt x="877" y="894"/>
                  </a:lnTo>
                  <a:lnTo>
                    <a:pt x="909" y="916"/>
                  </a:lnTo>
                  <a:lnTo>
                    <a:pt x="943" y="936"/>
                  </a:lnTo>
                  <a:lnTo>
                    <a:pt x="977" y="956"/>
                  </a:lnTo>
                  <a:lnTo>
                    <a:pt x="1011" y="972"/>
                  </a:lnTo>
                  <a:lnTo>
                    <a:pt x="1047" y="986"/>
                  </a:lnTo>
                  <a:lnTo>
                    <a:pt x="1083" y="1000"/>
                  </a:lnTo>
                  <a:lnTo>
                    <a:pt x="1121" y="1012"/>
                  </a:lnTo>
                  <a:lnTo>
                    <a:pt x="1159" y="1020"/>
                  </a:lnTo>
                  <a:lnTo>
                    <a:pt x="1197" y="1028"/>
                  </a:lnTo>
                  <a:lnTo>
                    <a:pt x="1235" y="1034"/>
                  </a:lnTo>
                  <a:lnTo>
                    <a:pt x="1275" y="1036"/>
                  </a:lnTo>
                  <a:lnTo>
                    <a:pt x="1275" y="1036"/>
                  </a:lnTo>
                  <a:lnTo>
                    <a:pt x="1277" y="1032"/>
                  </a:lnTo>
                  <a:lnTo>
                    <a:pt x="1277" y="1032"/>
                  </a:lnTo>
                  <a:lnTo>
                    <a:pt x="1237" y="1030"/>
                  </a:lnTo>
                  <a:lnTo>
                    <a:pt x="1199" y="1024"/>
                  </a:lnTo>
                  <a:lnTo>
                    <a:pt x="1161" y="1016"/>
                  </a:lnTo>
                  <a:lnTo>
                    <a:pt x="1123" y="1008"/>
                  </a:lnTo>
                  <a:lnTo>
                    <a:pt x="1087" y="996"/>
                  </a:lnTo>
                  <a:lnTo>
                    <a:pt x="1051" y="984"/>
                  </a:lnTo>
                  <a:lnTo>
                    <a:pt x="1015" y="968"/>
                  </a:lnTo>
                  <a:lnTo>
                    <a:pt x="979" y="952"/>
                  </a:lnTo>
                  <a:lnTo>
                    <a:pt x="945" y="934"/>
                  </a:lnTo>
                  <a:lnTo>
                    <a:pt x="913" y="912"/>
                  </a:lnTo>
                  <a:lnTo>
                    <a:pt x="881" y="892"/>
                  </a:lnTo>
                  <a:lnTo>
                    <a:pt x="849" y="868"/>
                  </a:lnTo>
                  <a:lnTo>
                    <a:pt x="819" y="842"/>
                  </a:lnTo>
                  <a:lnTo>
                    <a:pt x="791" y="816"/>
                  </a:lnTo>
                  <a:lnTo>
                    <a:pt x="765" y="786"/>
                  </a:lnTo>
                  <a:lnTo>
                    <a:pt x="739" y="756"/>
                  </a:lnTo>
                  <a:lnTo>
                    <a:pt x="739" y="756"/>
                  </a:lnTo>
                  <a:lnTo>
                    <a:pt x="743" y="752"/>
                  </a:lnTo>
                  <a:lnTo>
                    <a:pt x="747" y="746"/>
                  </a:lnTo>
                  <a:lnTo>
                    <a:pt x="747" y="738"/>
                  </a:lnTo>
                  <a:lnTo>
                    <a:pt x="745" y="730"/>
                  </a:lnTo>
                  <a:lnTo>
                    <a:pt x="745" y="730"/>
                  </a:lnTo>
                  <a:lnTo>
                    <a:pt x="743" y="724"/>
                  </a:lnTo>
                  <a:lnTo>
                    <a:pt x="743" y="724"/>
                  </a:lnTo>
                  <a:lnTo>
                    <a:pt x="757" y="706"/>
                  </a:lnTo>
                  <a:lnTo>
                    <a:pt x="769" y="686"/>
                  </a:lnTo>
                  <a:lnTo>
                    <a:pt x="781" y="664"/>
                  </a:lnTo>
                  <a:lnTo>
                    <a:pt x="791" y="642"/>
                  </a:lnTo>
                  <a:lnTo>
                    <a:pt x="797" y="620"/>
                  </a:lnTo>
                  <a:lnTo>
                    <a:pt x="803" y="596"/>
                  </a:lnTo>
                  <a:lnTo>
                    <a:pt x="807" y="572"/>
                  </a:lnTo>
                  <a:lnTo>
                    <a:pt x="807" y="548"/>
                  </a:lnTo>
                  <a:lnTo>
                    <a:pt x="807" y="548"/>
                  </a:lnTo>
                  <a:lnTo>
                    <a:pt x="829" y="540"/>
                  </a:lnTo>
                  <a:lnTo>
                    <a:pt x="829" y="540"/>
                  </a:lnTo>
                  <a:lnTo>
                    <a:pt x="867" y="524"/>
                  </a:lnTo>
                  <a:lnTo>
                    <a:pt x="903" y="506"/>
                  </a:lnTo>
                  <a:lnTo>
                    <a:pt x="937" y="486"/>
                  </a:lnTo>
                  <a:lnTo>
                    <a:pt x="969" y="462"/>
                  </a:lnTo>
                  <a:lnTo>
                    <a:pt x="999" y="438"/>
                  </a:lnTo>
                  <a:lnTo>
                    <a:pt x="1029" y="412"/>
                  </a:lnTo>
                  <a:lnTo>
                    <a:pt x="1055" y="384"/>
                  </a:lnTo>
                  <a:lnTo>
                    <a:pt x="1081" y="354"/>
                  </a:lnTo>
                  <a:lnTo>
                    <a:pt x="1081" y="354"/>
                  </a:lnTo>
                  <a:lnTo>
                    <a:pt x="1139" y="394"/>
                  </a:lnTo>
                  <a:lnTo>
                    <a:pt x="1201" y="430"/>
                  </a:lnTo>
                  <a:lnTo>
                    <a:pt x="1265" y="462"/>
                  </a:lnTo>
                  <a:lnTo>
                    <a:pt x="1329" y="492"/>
                  </a:lnTo>
                  <a:lnTo>
                    <a:pt x="1397" y="518"/>
                  </a:lnTo>
                  <a:lnTo>
                    <a:pt x="1465" y="538"/>
                  </a:lnTo>
                  <a:lnTo>
                    <a:pt x="1533" y="556"/>
                  </a:lnTo>
                  <a:lnTo>
                    <a:pt x="1603" y="568"/>
                  </a:lnTo>
                  <a:lnTo>
                    <a:pt x="1603" y="568"/>
                  </a:lnTo>
                  <a:lnTo>
                    <a:pt x="1607" y="564"/>
                  </a:lnTo>
                  <a:lnTo>
                    <a:pt x="1607" y="564"/>
                  </a:lnTo>
                  <a:lnTo>
                    <a:pt x="1537" y="552"/>
                  </a:lnTo>
                  <a:lnTo>
                    <a:pt x="1467" y="534"/>
                  </a:lnTo>
                  <a:lnTo>
                    <a:pt x="1399" y="514"/>
                  </a:lnTo>
                  <a:lnTo>
                    <a:pt x="1333" y="488"/>
                  </a:lnTo>
                  <a:lnTo>
                    <a:pt x="1267" y="460"/>
                  </a:lnTo>
                  <a:lnTo>
                    <a:pt x="1205" y="426"/>
                  </a:lnTo>
                  <a:lnTo>
                    <a:pt x="1143" y="390"/>
                  </a:lnTo>
                  <a:lnTo>
                    <a:pt x="1083" y="350"/>
                  </a:lnTo>
                  <a:lnTo>
                    <a:pt x="1083" y="350"/>
                  </a:lnTo>
                  <a:lnTo>
                    <a:pt x="1111" y="312"/>
                  </a:lnTo>
                  <a:lnTo>
                    <a:pt x="1135" y="272"/>
                  </a:lnTo>
                  <a:lnTo>
                    <a:pt x="1155" y="230"/>
                  </a:lnTo>
                  <a:lnTo>
                    <a:pt x="1173" y="186"/>
                  </a:lnTo>
                  <a:lnTo>
                    <a:pt x="1189" y="142"/>
                  </a:lnTo>
                  <a:lnTo>
                    <a:pt x="1199" y="96"/>
                  </a:lnTo>
                  <a:lnTo>
                    <a:pt x="1207" y="48"/>
                  </a:lnTo>
                  <a:lnTo>
                    <a:pt x="1211" y="2"/>
                  </a:lnTo>
                  <a:lnTo>
                    <a:pt x="1211" y="2"/>
                  </a:lnTo>
                  <a:close/>
                  <a:moveTo>
                    <a:pt x="785" y="448"/>
                  </a:moveTo>
                  <a:lnTo>
                    <a:pt x="785" y="448"/>
                  </a:lnTo>
                  <a:lnTo>
                    <a:pt x="793" y="472"/>
                  </a:lnTo>
                  <a:lnTo>
                    <a:pt x="797" y="496"/>
                  </a:lnTo>
                  <a:lnTo>
                    <a:pt x="801" y="520"/>
                  </a:lnTo>
                  <a:lnTo>
                    <a:pt x="803" y="544"/>
                  </a:lnTo>
                  <a:lnTo>
                    <a:pt x="803" y="544"/>
                  </a:lnTo>
                  <a:lnTo>
                    <a:pt x="765" y="556"/>
                  </a:lnTo>
                  <a:lnTo>
                    <a:pt x="729" y="564"/>
                  </a:lnTo>
                  <a:lnTo>
                    <a:pt x="691" y="572"/>
                  </a:lnTo>
                  <a:lnTo>
                    <a:pt x="653" y="576"/>
                  </a:lnTo>
                  <a:lnTo>
                    <a:pt x="653" y="576"/>
                  </a:lnTo>
                  <a:lnTo>
                    <a:pt x="651" y="568"/>
                  </a:lnTo>
                  <a:lnTo>
                    <a:pt x="651" y="568"/>
                  </a:lnTo>
                  <a:lnTo>
                    <a:pt x="647" y="562"/>
                  </a:lnTo>
                  <a:lnTo>
                    <a:pt x="641" y="556"/>
                  </a:lnTo>
                  <a:lnTo>
                    <a:pt x="631" y="554"/>
                  </a:lnTo>
                  <a:lnTo>
                    <a:pt x="623" y="556"/>
                  </a:lnTo>
                  <a:lnTo>
                    <a:pt x="623" y="556"/>
                  </a:lnTo>
                  <a:lnTo>
                    <a:pt x="621" y="558"/>
                  </a:lnTo>
                  <a:lnTo>
                    <a:pt x="621" y="558"/>
                  </a:lnTo>
                  <a:lnTo>
                    <a:pt x="619" y="554"/>
                  </a:lnTo>
                  <a:lnTo>
                    <a:pt x="619" y="554"/>
                  </a:lnTo>
                  <a:lnTo>
                    <a:pt x="607" y="520"/>
                  </a:lnTo>
                  <a:lnTo>
                    <a:pt x="597" y="486"/>
                  </a:lnTo>
                  <a:lnTo>
                    <a:pt x="587" y="450"/>
                  </a:lnTo>
                  <a:lnTo>
                    <a:pt x="580" y="416"/>
                  </a:lnTo>
                  <a:lnTo>
                    <a:pt x="574" y="382"/>
                  </a:lnTo>
                  <a:lnTo>
                    <a:pt x="570" y="348"/>
                  </a:lnTo>
                  <a:lnTo>
                    <a:pt x="568" y="314"/>
                  </a:lnTo>
                  <a:lnTo>
                    <a:pt x="566" y="278"/>
                  </a:lnTo>
                  <a:lnTo>
                    <a:pt x="566" y="278"/>
                  </a:lnTo>
                  <a:lnTo>
                    <a:pt x="603" y="286"/>
                  </a:lnTo>
                  <a:lnTo>
                    <a:pt x="637" y="298"/>
                  </a:lnTo>
                  <a:lnTo>
                    <a:pt x="667" y="312"/>
                  </a:lnTo>
                  <a:lnTo>
                    <a:pt x="697" y="332"/>
                  </a:lnTo>
                  <a:lnTo>
                    <a:pt x="725" y="356"/>
                  </a:lnTo>
                  <a:lnTo>
                    <a:pt x="737" y="370"/>
                  </a:lnTo>
                  <a:lnTo>
                    <a:pt x="747" y="384"/>
                  </a:lnTo>
                  <a:lnTo>
                    <a:pt x="759" y="398"/>
                  </a:lnTo>
                  <a:lnTo>
                    <a:pt x="767" y="414"/>
                  </a:lnTo>
                  <a:lnTo>
                    <a:pt x="777" y="432"/>
                  </a:lnTo>
                  <a:lnTo>
                    <a:pt x="785" y="448"/>
                  </a:lnTo>
                  <a:lnTo>
                    <a:pt x="785" y="448"/>
                  </a:lnTo>
                  <a:close/>
                  <a:moveTo>
                    <a:pt x="438" y="294"/>
                  </a:moveTo>
                  <a:lnTo>
                    <a:pt x="438" y="294"/>
                  </a:lnTo>
                  <a:lnTo>
                    <a:pt x="468" y="284"/>
                  </a:lnTo>
                  <a:lnTo>
                    <a:pt x="500" y="278"/>
                  </a:lnTo>
                  <a:lnTo>
                    <a:pt x="532" y="276"/>
                  </a:lnTo>
                  <a:lnTo>
                    <a:pt x="562" y="278"/>
                  </a:lnTo>
                  <a:lnTo>
                    <a:pt x="562" y="278"/>
                  </a:lnTo>
                  <a:lnTo>
                    <a:pt x="562" y="312"/>
                  </a:lnTo>
                  <a:lnTo>
                    <a:pt x="566" y="348"/>
                  </a:lnTo>
                  <a:lnTo>
                    <a:pt x="570" y="382"/>
                  </a:lnTo>
                  <a:lnTo>
                    <a:pt x="576" y="416"/>
                  </a:lnTo>
                  <a:lnTo>
                    <a:pt x="582" y="452"/>
                  </a:lnTo>
                  <a:lnTo>
                    <a:pt x="593" y="486"/>
                  </a:lnTo>
                  <a:lnTo>
                    <a:pt x="603" y="520"/>
                  </a:lnTo>
                  <a:lnTo>
                    <a:pt x="615" y="554"/>
                  </a:lnTo>
                  <a:lnTo>
                    <a:pt x="615" y="554"/>
                  </a:lnTo>
                  <a:lnTo>
                    <a:pt x="617" y="560"/>
                  </a:lnTo>
                  <a:lnTo>
                    <a:pt x="617" y="560"/>
                  </a:lnTo>
                  <a:lnTo>
                    <a:pt x="611" y="568"/>
                  </a:lnTo>
                  <a:lnTo>
                    <a:pt x="609" y="576"/>
                  </a:lnTo>
                  <a:lnTo>
                    <a:pt x="609" y="576"/>
                  </a:lnTo>
                  <a:lnTo>
                    <a:pt x="566" y="574"/>
                  </a:lnTo>
                  <a:lnTo>
                    <a:pt x="526" y="570"/>
                  </a:lnTo>
                  <a:lnTo>
                    <a:pt x="484" y="562"/>
                  </a:lnTo>
                  <a:lnTo>
                    <a:pt x="444" y="552"/>
                  </a:lnTo>
                  <a:lnTo>
                    <a:pt x="406" y="540"/>
                  </a:lnTo>
                  <a:lnTo>
                    <a:pt x="368" y="524"/>
                  </a:lnTo>
                  <a:lnTo>
                    <a:pt x="330" y="506"/>
                  </a:lnTo>
                  <a:lnTo>
                    <a:pt x="294" y="486"/>
                  </a:lnTo>
                  <a:lnTo>
                    <a:pt x="294" y="486"/>
                  </a:lnTo>
                  <a:lnTo>
                    <a:pt x="296" y="478"/>
                  </a:lnTo>
                  <a:lnTo>
                    <a:pt x="294" y="468"/>
                  </a:lnTo>
                  <a:lnTo>
                    <a:pt x="294" y="468"/>
                  </a:lnTo>
                  <a:lnTo>
                    <a:pt x="290" y="462"/>
                  </a:lnTo>
                  <a:lnTo>
                    <a:pt x="284" y="456"/>
                  </a:lnTo>
                  <a:lnTo>
                    <a:pt x="284" y="456"/>
                  </a:lnTo>
                  <a:lnTo>
                    <a:pt x="294" y="430"/>
                  </a:lnTo>
                  <a:lnTo>
                    <a:pt x="308" y="406"/>
                  </a:lnTo>
                  <a:lnTo>
                    <a:pt x="324" y="382"/>
                  </a:lnTo>
                  <a:lnTo>
                    <a:pt x="342" y="360"/>
                  </a:lnTo>
                  <a:lnTo>
                    <a:pt x="362" y="340"/>
                  </a:lnTo>
                  <a:lnTo>
                    <a:pt x="386" y="322"/>
                  </a:lnTo>
                  <a:lnTo>
                    <a:pt x="410" y="306"/>
                  </a:lnTo>
                  <a:lnTo>
                    <a:pt x="438" y="294"/>
                  </a:lnTo>
                  <a:lnTo>
                    <a:pt x="438" y="294"/>
                  </a:lnTo>
                  <a:close/>
                  <a:moveTo>
                    <a:pt x="635" y="796"/>
                  </a:moveTo>
                  <a:lnTo>
                    <a:pt x="635" y="796"/>
                  </a:lnTo>
                  <a:lnTo>
                    <a:pt x="609" y="804"/>
                  </a:lnTo>
                  <a:lnTo>
                    <a:pt x="582" y="810"/>
                  </a:lnTo>
                  <a:lnTo>
                    <a:pt x="556" y="814"/>
                  </a:lnTo>
                  <a:lnTo>
                    <a:pt x="530" y="814"/>
                  </a:lnTo>
                  <a:lnTo>
                    <a:pt x="504" y="812"/>
                  </a:lnTo>
                  <a:lnTo>
                    <a:pt x="478" y="808"/>
                  </a:lnTo>
                  <a:lnTo>
                    <a:pt x="454" y="800"/>
                  </a:lnTo>
                  <a:lnTo>
                    <a:pt x="430" y="790"/>
                  </a:lnTo>
                  <a:lnTo>
                    <a:pt x="406" y="780"/>
                  </a:lnTo>
                  <a:lnTo>
                    <a:pt x="384" y="766"/>
                  </a:lnTo>
                  <a:lnTo>
                    <a:pt x="364" y="750"/>
                  </a:lnTo>
                  <a:lnTo>
                    <a:pt x="346" y="732"/>
                  </a:lnTo>
                  <a:lnTo>
                    <a:pt x="328" y="712"/>
                  </a:lnTo>
                  <a:lnTo>
                    <a:pt x="312" y="690"/>
                  </a:lnTo>
                  <a:lnTo>
                    <a:pt x="300" y="666"/>
                  </a:lnTo>
                  <a:lnTo>
                    <a:pt x="288" y="642"/>
                  </a:lnTo>
                  <a:lnTo>
                    <a:pt x="288" y="642"/>
                  </a:lnTo>
                  <a:lnTo>
                    <a:pt x="282" y="624"/>
                  </a:lnTo>
                  <a:lnTo>
                    <a:pt x="276" y="606"/>
                  </a:lnTo>
                  <a:lnTo>
                    <a:pt x="272" y="588"/>
                  </a:lnTo>
                  <a:lnTo>
                    <a:pt x="270" y="570"/>
                  </a:lnTo>
                  <a:lnTo>
                    <a:pt x="270" y="552"/>
                  </a:lnTo>
                  <a:lnTo>
                    <a:pt x="270" y="534"/>
                  </a:lnTo>
                  <a:lnTo>
                    <a:pt x="272" y="498"/>
                  </a:lnTo>
                  <a:lnTo>
                    <a:pt x="272" y="498"/>
                  </a:lnTo>
                  <a:lnTo>
                    <a:pt x="282" y="496"/>
                  </a:lnTo>
                  <a:lnTo>
                    <a:pt x="282" y="496"/>
                  </a:lnTo>
                  <a:lnTo>
                    <a:pt x="288" y="494"/>
                  </a:lnTo>
                  <a:lnTo>
                    <a:pt x="292" y="490"/>
                  </a:lnTo>
                  <a:lnTo>
                    <a:pt x="292" y="490"/>
                  </a:lnTo>
                  <a:lnTo>
                    <a:pt x="328" y="510"/>
                  </a:lnTo>
                  <a:lnTo>
                    <a:pt x="366" y="528"/>
                  </a:lnTo>
                  <a:lnTo>
                    <a:pt x="404" y="544"/>
                  </a:lnTo>
                  <a:lnTo>
                    <a:pt x="444" y="558"/>
                  </a:lnTo>
                  <a:lnTo>
                    <a:pt x="484" y="568"/>
                  </a:lnTo>
                  <a:lnTo>
                    <a:pt x="526" y="574"/>
                  </a:lnTo>
                  <a:lnTo>
                    <a:pt x="568" y="580"/>
                  </a:lnTo>
                  <a:lnTo>
                    <a:pt x="611" y="580"/>
                  </a:lnTo>
                  <a:lnTo>
                    <a:pt x="611" y="580"/>
                  </a:lnTo>
                  <a:lnTo>
                    <a:pt x="611" y="584"/>
                  </a:lnTo>
                  <a:lnTo>
                    <a:pt x="611" y="584"/>
                  </a:lnTo>
                  <a:lnTo>
                    <a:pt x="615" y="590"/>
                  </a:lnTo>
                  <a:lnTo>
                    <a:pt x="621" y="596"/>
                  </a:lnTo>
                  <a:lnTo>
                    <a:pt x="627" y="598"/>
                  </a:lnTo>
                  <a:lnTo>
                    <a:pt x="635" y="598"/>
                  </a:lnTo>
                  <a:lnTo>
                    <a:pt x="635" y="598"/>
                  </a:lnTo>
                  <a:lnTo>
                    <a:pt x="651" y="632"/>
                  </a:lnTo>
                  <a:lnTo>
                    <a:pt x="669" y="664"/>
                  </a:lnTo>
                  <a:lnTo>
                    <a:pt x="687" y="696"/>
                  </a:lnTo>
                  <a:lnTo>
                    <a:pt x="709" y="726"/>
                  </a:lnTo>
                  <a:lnTo>
                    <a:pt x="709" y="726"/>
                  </a:lnTo>
                  <a:lnTo>
                    <a:pt x="705" y="730"/>
                  </a:lnTo>
                  <a:lnTo>
                    <a:pt x="703" y="736"/>
                  </a:lnTo>
                  <a:lnTo>
                    <a:pt x="703" y="742"/>
                  </a:lnTo>
                  <a:lnTo>
                    <a:pt x="705" y="746"/>
                  </a:lnTo>
                  <a:lnTo>
                    <a:pt x="705" y="746"/>
                  </a:lnTo>
                  <a:lnTo>
                    <a:pt x="709" y="752"/>
                  </a:lnTo>
                  <a:lnTo>
                    <a:pt x="709" y="752"/>
                  </a:lnTo>
                  <a:lnTo>
                    <a:pt x="691" y="766"/>
                  </a:lnTo>
                  <a:lnTo>
                    <a:pt x="673" y="776"/>
                  </a:lnTo>
                  <a:lnTo>
                    <a:pt x="655" y="788"/>
                  </a:lnTo>
                  <a:lnTo>
                    <a:pt x="635" y="796"/>
                  </a:lnTo>
                  <a:lnTo>
                    <a:pt x="635" y="796"/>
                  </a:lnTo>
                  <a:close/>
                  <a:moveTo>
                    <a:pt x="739" y="722"/>
                  </a:moveTo>
                  <a:lnTo>
                    <a:pt x="739" y="722"/>
                  </a:lnTo>
                  <a:lnTo>
                    <a:pt x="735" y="718"/>
                  </a:lnTo>
                  <a:lnTo>
                    <a:pt x="729" y="718"/>
                  </a:lnTo>
                  <a:lnTo>
                    <a:pt x="723" y="718"/>
                  </a:lnTo>
                  <a:lnTo>
                    <a:pt x="717" y="718"/>
                  </a:lnTo>
                  <a:lnTo>
                    <a:pt x="717" y="718"/>
                  </a:lnTo>
                  <a:lnTo>
                    <a:pt x="711" y="722"/>
                  </a:lnTo>
                  <a:lnTo>
                    <a:pt x="711" y="722"/>
                  </a:lnTo>
                  <a:lnTo>
                    <a:pt x="691" y="692"/>
                  </a:lnTo>
                  <a:lnTo>
                    <a:pt x="673" y="662"/>
                  </a:lnTo>
                  <a:lnTo>
                    <a:pt x="655" y="630"/>
                  </a:lnTo>
                  <a:lnTo>
                    <a:pt x="639" y="598"/>
                  </a:lnTo>
                  <a:lnTo>
                    <a:pt x="639" y="598"/>
                  </a:lnTo>
                  <a:lnTo>
                    <a:pt x="639" y="598"/>
                  </a:lnTo>
                  <a:lnTo>
                    <a:pt x="639" y="598"/>
                  </a:lnTo>
                  <a:lnTo>
                    <a:pt x="645" y="594"/>
                  </a:lnTo>
                  <a:lnTo>
                    <a:pt x="649" y="590"/>
                  </a:lnTo>
                  <a:lnTo>
                    <a:pt x="651" y="586"/>
                  </a:lnTo>
                  <a:lnTo>
                    <a:pt x="653" y="580"/>
                  </a:lnTo>
                  <a:lnTo>
                    <a:pt x="653" y="580"/>
                  </a:lnTo>
                  <a:lnTo>
                    <a:pt x="691" y="576"/>
                  </a:lnTo>
                  <a:lnTo>
                    <a:pt x="727" y="570"/>
                  </a:lnTo>
                  <a:lnTo>
                    <a:pt x="765" y="560"/>
                  </a:lnTo>
                  <a:lnTo>
                    <a:pt x="803" y="550"/>
                  </a:lnTo>
                  <a:lnTo>
                    <a:pt x="803" y="550"/>
                  </a:lnTo>
                  <a:lnTo>
                    <a:pt x="801" y="574"/>
                  </a:lnTo>
                  <a:lnTo>
                    <a:pt x="799" y="596"/>
                  </a:lnTo>
                  <a:lnTo>
                    <a:pt x="793" y="620"/>
                  </a:lnTo>
                  <a:lnTo>
                    <a:pt x="785" y="642"/>
                  </a:lnTo>
                  <a:lnTo>
                    <a:pt x="777" y="664"/>
                  </a:lnTo>
                  <a:lnTo>
                    <a:pt x="765" y="684"/>
                  </a:lnTo>
                  <a:lnTo>
                    <a:pt x="753" y="704"/>
                  </a:lnTo>
                  <a:lnTo>
                    <a:pt x="739" y="722"/>
                  </a:lnTo>
                  <a:lnTo>
                    <a:pt x="739" y="72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1903413" y="-4127500"/>
              <a:ext cx="15875" cy="31750"/>
            </a:xfrm>
            <a:custGeom>
              <a:avLst/>
              <a:gdLst/>
              <a:ahLst/>
              <a:cxnLst/>
              <a:rect l="l" t="t" r="r" b="b"/>
              <a:pathLst>
                <a:path w="10" h="20" extrusionOk="0">
                  <a:moveTo>
                    <a:pt x="4" y="0"/>
                  </a:moveTo>
                  <a:lnTo>
                    <a:pt x="4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1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9" name="Google Shape;329;p5"/>
          <p:cNvGrpSpPr/>
          <p:nvPr/>
        </p:nvGrpSpPr>
        <p:grpSpPr>
          <a:xfrm>
            <a:off x="6303661" y="-1"/>
            <a:ext cx="3988349" cy="6858001"/>
            <a:chOff x="-4014788" y="-3675063"/>
            <a:chExt cx="3989388" cy="6858001"/>
          </a:xfrm>
        </p:grpSpPr>
        <p:grpSp>
          <p:nvGrpSpPr>
            <p:cNvPr id="330" name="Google Shape;330;p5"/>
            <p:cNvGrpSpPr/>
            <p:nvPr/>
          </p:nvGrpSpPr>
          <p:grpSpPr>
            <a:xfrm>
              <a:off x="-3960813" y="-3675063"/>
              <a:ext cx="2868612" cy="6858001"/>
              <a:chOff x="-3960813" y="-3675063"/>
              <a:chExt cx="2868612" cy="6858001"/>
            </a:xfrm>
          </p:grpSpPr>
          <p:sp>
            <p:nvSpPr>
              <p:cNvPr id="331" name="Google Shape;331;p5"/>
              <p:cNvSpPr/>
              <p:nvPr/>
            </p:nvSpPr>
            <p:spPr>
              <a:xfrm>
                <a:off x="-2709863" y="-237331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" y="18"/>
                    </a:moveTo>
                    <a:lnTo>
                      <a:pt x="2" y="18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2" y="14"/>
                    </a:lnTo>
                    <a:lnTo>
                      <a:pt x="22" y="14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2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5"/>
              <p:cNvSpPr/>
              <p:nvPr/>
            </p:nvSpPr>
            <p:spPr>
              <a:xfrm>
                <a:off x="-3027363" y="118745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20" y="22"/>
                    </a:lnTo>
                    <a:lnTo>
                      <a:pt x="24" y="18"/>
                    </a:lnTo>
                    <a:lnTo>
                      <a:pt x="24" y="14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0" y="4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6" y="22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5"/>
              <p:cNvSpPr/>
              <p:nvPr/>
            </p:nvSpPr>
            <p:spPr>
              <a:xfrm>
                <a:off x="-2262188" y="-2919413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5"/>
              <p:cNvSpPr/>
              <p:nvPr/>
            </p:nvSpPr>
            <p:spPr>
              <a:xfrm>
                <a:off x="-2293938" y="-2947988"/>
                <a:ext cx="3810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2" extrusionOk="0">
                    <a:moveTo>
                      <a:pt x="20" y="2"/>
                    </a:moveTo>
                    <a:lnTo>
                      <a:pt x="20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6" y="22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2" y="14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-2360613" y="-28717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8" y="22"/>
                    </a:lnTo>
                    <a:lnTo>
                      <a:pt x="22" y="20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5"/>
              <p:cNvSpPr/>
              <p:nvPr/>
            </p:nvSpPr>
            <p:spPr>
              <a:xfrm>
                <a:off x="-2227263" y="-30241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0" y="20"/>
                    </a:moveTo>
                    <a:lnTo>
                      <a:pt x="20" y="20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0" y="2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5"/>
              <p:cNvSpPr/>
              <p:nvPr/>
            </p:nvSpPr>
            <p:spPr>
              <a:xfrm>
                <a:off x="-2016125" y="-324326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0" y="20"/>
                    </a:moveTo>
                    <a:lnTo>
                      <a:pt x="20" y="20"/>
                    </a:lnTo>
                    <a:lnTo>
                      <a:pt x="22" y="16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0" y="2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-2157413" y="-31003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0" y="20"/>
                    </a:moveTo>
                    <a:lnTo>
                      <a:pt x="20" y="20"/>
                    </a:lnTo>
                    <a:lnTo>
                      <a:pt x="22" y="16"/>
                    </a:lnTo>
                    <a:lnTo>
                      <a:pt x="24" y="12"/>
                    </a:lnTo>
                    <a:lnTo>
                      <a:pt x="22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0"/>
                    </a:lnTo>
                    <a:lnTo>
                      <a:pt x="20" y="2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"/>
              <p:cNvSpPr/>
              <p:nvPr/>
            </p:nvSpPr>
            <p:spPr>
              <a:xfrm>
                <a:off x="-2087563" y="-317341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0" y="20"/>
                    </a:moveTo>
                    <a:lnTo>
                      <a:pt x="20" y="20"/>
                    </a:lnTo>
                    <a:lnTo>
                      <a:pt x="24" y="16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0"/>
                    </a:lnTo>
                    <a:lnTo>
                      <a:pt x="20" y="2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"/>
              <p:cNvSpPr/>
              <p:nvPr/>
            </p:nvSpPr>
            <p:spPr>
              <a:xfrm>
                <a:off x="-2424113" y="-279241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8" y="22"/>
                    </a:lnTo>
                    <a:lnTo>
                      <a:pt x="22" y="20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-2919413" y="-1976438"/>
                <a:ext cx="38100" cy="36513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2" y="23"/>
                    </a:moveTo>
                    <a:lnTo>
                      <a:pt x="12" y="23"/>
                    </a:lnTo>
                    <a:lnTo>
                      <a:pt x="18" y="21"/>
                    </a:lnTo>
                    <a:lnTo>
                      <a:pt x="22" y="15"/>
                    </a:lnTo>
                    <a:lnTo>
                      <a:pt x="22" y="15"/>
                    </a:lnTo>
                    <a:lnTo>
                      <a:pt x="24" y="11"/>
                    </a:lnTo>
                    <a:lnTo>
                      <a:pt x="24" y="8"/>
                    </a:lnTo>
                    <a:lnTo>
                      <a:pt x="20" y="4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6" y="21"/>
                    </a:lnTo>
                    <a:lnTo>
                      <a:pt x="6" y="21"/>
                    </a:lnTo>
                    <a:lnTo>
                      <a:pt x="12" y="23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"/>
              <p:cNvSpPr/>
              <p:nvPr/>
            </p:nvSpPr>
            <p:spPr>
              <a:xfrm>
                <a:off x="-2960688" y="-188595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8" y="24"/>
                    </a:moveTo>
                    <a:lnTo>
                      <a:pt x="8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22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8" y="24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"/>
              <p:cNvSpPr/>
              <p:nvPr/>
            </p:nvSpPr>
            <p:spPr>
              <a:xfrm>
                <a:off x="-2659063" y="-245903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8" y="22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-2601913" y="-254476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8" y="22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5"/>
              <p:cNvSpPr/>
              <p:nvPr/>
            </p:nvSpPr>
            <p:spPr>
              <a:xfrm>
                <a:off x="-2484438" y="-270986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6" y="22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5"/>
              <p:cNvSpPr/>
              <p:nvPr/>
            </p:nvSpPr>
            <p:spPr>
              <a:xfrm>
                <a:off x="-1943100" y="-331311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0" y="20"/>
                    </a:moveTo>
                    <a:lnTo>
                      <a:pt x="20" y="20"/>
                    </a:lnTo>
                    <a:lnTo>
                      <a:pt x="24" y="16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0"/>
                    </a:lnTo>
                    <a:lnTo>
                      <a:pt x="20" y="2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-2544763" y="-262731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8" y="22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5"/>
              <p:cNvSpPr/>
              <p:nvPr/>
            </p:nvSpPr>
            <p:spPr>
              <a:xfrm>
                <a:off x="-1787525" y="-344646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0" y="22"/>
                    </a:moveTo>
                    <a:lnTo>
                      <a:pt x="20" y="22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2"/>
                    </a:lnTo>
                    <a:lnTo>
                      <a:pt x="20" y="2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5"/>
              <p:cNvSpPr/>
              <p:nvPr/>
            </p:nvSpPr>
            <p:spPr>
              <a:xfrm>
                <a:off x="-1708150" y="-350996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6" y="24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5"/>
              <p:cNvSpPr/>
              <p:nvPr/>
            </p:nvSpPr>
            <p:spPr>
              <a:xfrm>
                <a:off x="-1628775" y="-35702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6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5"/>
              <p:cNvSpPr/>
              <p:nvPr/>
            </p:nvSpPr>
            <p:spPr>
              <a:xfrm>
                <a:off x="-1866900" y="-33797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0" y="20"/>
                    </a:moveTo>
                    <a:lnTo>
                      <a:pt x="20" y="20"/>
                    </a:lnTo>
                    <a:lnTo>
                      <a:pt x="24" y="16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0" y="2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5"/>
              <p:cNvSpPr/>
              <p:nvPr/>
            </p:nvSpPr>
            <p:spPr>
              <a:xfrm>
                <a:off x="-1546225" y="-363061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6" y="22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5"/>
              <p:cNvSpPr/>
              <p:nvPr/>
            </p:nvSpPr>
            <p:spPr>
              <a:xfrm>
                <a:off x="-1460500" y="-3675063"/>
                <a:ext cx="349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16" extrusionOk="0">
                    <a:moveTo>
                      <a:pt x="12" y="16"/>
                    </a:moveTo>
                    <a:lnTo>
                      <a:pt x="12" y="16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20" y="12"/>
                    </a:lnTo>
                    <a:lnTo>
                      <a:pt x="22" y="8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6" y="14"/>
                    </a:lnTo>
                    <a:lnTo>
                      <a:pt x="12" y="16"/>
                    </a:lnTo>
                    <a:lnTo>
                      <a:pt x="12" y="16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5"/>
              <p:cNvSpPr/>
              <p:nvPr/>
            </p:nvSpPr>
            <p:spPr>
              <a:xfrm>
                <a:off x="-3284538" y="-50800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2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4" y="8"/>
                    </a:lnTo>
                    <a:lnTo>
                      <a:pt x="20" y="4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5"/>
              <p:cNvSpPr/>
              <p:nvPr/>
            </p:nvSpPr>
            <p:spPr>
              <a:xfrm>
                <a:off x="-3290888" y="-40640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24"/>
                    </a:lnTo>
                    <a:lnTo>
                      <a:pt x="22" y="22"/>
                    </a:lnTo>
                    <a:lnTo>
                      <a:pt x="24" y="18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5"/>
              <p:cNvSpPr/>
              <p:nvPr/>
            </p:nvSpPr>
            <p:spPr>
              <a:xfrm>
                <a:off x="-3290888" y="-30480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2"/>
                    </a:lnTo>
                    <a:lnTo>
                      <a:pt x="22" y="18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2" y="8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2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5"/>
              <p:cNvSpPr/>
              <p:nvPr/>
            </p:nvSpPr>
            <p:spPr>
              <a:xfrm>
                <a:off x="-3268663" y="-708025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0"/>
                    </a:moveTo>
                    <a:lnTo>
                      <a:pt x="0" y="10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6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4" y="16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5"/>
              <p:cNvSpPr/>
              <p:nvPr/>
            </p:nvSpPr>
            <p:spPr>
              <a:xfrm>
                <a:off x="-3071813" y="-160020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6" y="0"/>
                    </a:moveTo>
                    <a:lnTo>
                      <a:pt x="16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20" y="22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0"/>
                    </a:lnTo>
                    <a:lnTo>
                      <a:pt x="24" y="6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-3094038" y="99695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20" y="22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0" y="4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4" y="22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-2998788" y="-179070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6" y="22"/>
                    </a:moveTo>
                    <a:lnTo>
                      <a:pt x="6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22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4" y="12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6" y="22"/>
                    </a:lnTo>
                    <a:lnTo>
                      <a:pt x="6" y="2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-3275013" y="10160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8" y="24"/>
                    </a:lnTo>
                    <a:lnTo>
                      <a:pt x="20" y="20"/>
                    </a:lnTo>
                    <a:lnTo>
                      <a:pt x="24" y="16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2" y="6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-3122613" y="901700"/>
                <a:ext cx="3492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extrusionOk="0">
                    <a:moveTo>
                      <a:pt x="0" y="14"/>
                    </a:moveTo>
                    <a:lnTo>
                      <a:pt x="0" y="14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8" y="20"/>
                    </a:lnTo>
                    <a:lnTo>
                      <a:pt x="22" y="16"/>
                    </a:lnTo>
                    <a:lnTo>
                      <a:pt x="22" y="12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0" y="4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-3103563" y="-150495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6" y="0"/>
                    </a:moveTo>
                    <a:lnTo>
                      <a:pt x="16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6" y="22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20" y="22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2"/>
                    </a:lnTo>
                    <a:lnTo>
                      <a:pt x="24" y="6"/>
                    </a:lnTo>
                    <a:lnTo>
                      <a:pt x="20" y="4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-3284538" y="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4" y="24"/>
                    </a:moveTo>
                    <a:lnTo>
                      <a:pt x="14" y="24"/>
                    </a:lnTo>
                    <a:lnTo>
                      <a:pt x="18" y="24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4" y="24"/>
                    </a:lnTo>
                    <a:lnTo>
                      <a:pt x="14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-3290888" y="-20320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2"/>
                    </a:lnTo>
                    <a:lnTo>
                      <a:pt x="22" y="18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2" y="8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-3287713" y="-10160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2" y="8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4" y="22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-3036888" y="-169545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6" y="0"/>
                    </a:moveTo>
                    <a:lnTo>
                      <a:pt x="16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20" y="22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0"/>
                    </a:lnTo>
                    <a:lnTo>
                      <a:pt x="24" y="6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-3240088" y="-911225"/>
                <a:ext cx="349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24" extrusionOk="0">
                    <a:moveTo>
                      <a:pt x="0" y="10"/>
                    </a:moveTo>
                    <a:lnTo>
                      <a:pt x="0" y="10"/>
                    </a:lnTo>
                    <a:lnTo>
                      <a:pt x="0" y="14"/>
                    </a:lnTo>
                    <a:lnTo>
                      <a:pt x="2" y="20"/>
                    </a:lnTo>
                    <a:lnTo>
                      <a:pt x="4" y="22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18" y="22"/>
                    </a:lnTo>
                    <a:lnTo>
                      <a:pt x="22" y="18"/>
                    </a:lnTo>
                    <a:lnTo>
                      <a:pt x="22" y="14"/>
                    </a:lnTo>
                    <a:lnTo>
                      <a:pt x="22" y="14"/>
                    </a:lnTo>
                    <a:lnTo>
                      <a:pt x="22" y="10"/>
                    </a:lnTo>
                    <a:lnTo>
                      <a:pt x="20" y="6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-3255963" y="-809625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0"/>
                    </a:moveTo>
                    <a:lnTo>
                      <a:pt x="0" y="10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6" y="22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-3224213" y="-1009650"/>
                <a:ext cx="3810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2" extrusionOk="0">
                    <a:moveTo>
                      <a:pt x="0" y="8"/>
                    </a:moveTo>
                    <a:lnTo>
                      <a:pt x="0" y="8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6" y="20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-3182938" y="-1209675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0" y="24"/>
                    </a:moveTo>
                    <a:lnTo>
                      <a:pt x="10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4" y="22"/>
                    </a:lnTo>
                    <a:lnTo>
                      <a:pt x="10" y="24"/>
                    </a:lnTo>
                    <a:lnTo>
                      <a:pt x="10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-3205163" y="-111125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10"/>
                    </a:moveTo>
                    <a:lnTo>
                      <a:pt x="0" y="10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6" y="22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2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-3265488" y="20320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0" y="0"/>
                    </a:move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8" y="22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4" y="10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-3157538" y="-130810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14"/>
                    </a:moveTo>
                    <a:lnTo>
                      <a:pt x="24" y="14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2"/>
                    </a:lnTo>
                    <a:lnTo>
                      <a:pt x="18" y="20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-3176588" y="70485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8" y="20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-3132138" y="-1406525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6" y="22"/>
                    </a:lnTo>
                    <a:lnTo>
                      <a:pt x="20" y="22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4" y="20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-3198813" y="606425"/>
                <a:ext cx="3810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2" extrusionOk="0">
                    <a:moveTo>
                      <a:pt x="12" y="22"/>
                    </a:moveTo>
                    <a:lnTo>
                      <a:pt x="12" y="22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8" y="20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2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-3252788" y="30480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8" y="22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-3151188" y="803275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4" y="22"/>
                    </a:moveTo>
                    <a:lnTo>
                      <a:pt x="14" y="22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4" y="22"/>
                    </a:lnTo>
                    <a:lnTo>
                      <a:pt x="14" y="2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-3217863" y="504825"/>
                <a:ext cx="349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24" extrusionOk="0">
                    <a:moveTo>
                      <a:pt x="10" y="24"/>
                    </a:moveTo>
                    <a:lnTo>
                      <a:pt x="10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8" y="22"/>
                    </a:lnTo>
                    <a:lnTo>
                      <a:pt x="20" y="18"/>
                    </a:lnTo>
                    <a:lnTo>
                      <a:pt x="22" y="14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0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4" y="22"/>
                    </a:lnTo>
                    <a:lnTo>
                      <a:pt x="6" y="24"/>
                    </a:lnTo>
                    <a:lnTo>
                      <a:pt x="10" y="24"/>
                    </a:lnTo>
                    <a:lnTo>
                      <a:pt x="10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-3236913" y="40640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8" y="22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4" y="10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-2554288" y="208121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4" y="2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2" y="20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-1955800" y="27701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0" y="20"/>
                    </a:moveTo>
                    <a:lnTo>
                      <a:pt x="20" y="20"/>
                    </a:lnTo>
                    <a:lnTo>
                      <a:pt x="24" y="16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0" y="2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-2239963" y="248126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4" y="2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2" y="16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-1803400" y="290353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2" y="18"/>
                    </a:moveTo>
                    <a:lnTo>
                      <a:pt x="22" y="18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4" y="6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22"/>
                    </a:lnTo>
                    <a:lnTo>
                      <a:pt x="22" y="18"/>
                    </a:lnTo>
                    <a:lnTo>
                      <a:pt x="22" y="18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-1879600" y="283686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0" y="20"/>
                    </a:moveTo>
                    <a:lnTo>
                      <a:pt x="20" y="20"/>
                    </a:lnTo>
                    <a:lnTo>
                      <a:pt x="24" y="16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0" y="2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-2170113" y="25542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0" y="20"/>
                    </a:moveTo>
                    <a:lnTo>
                      <a:pt x="20" y="20"/>
                    </a:lnTo>
                    <a:lnTo>
                      <a:pt x="22" y="18"/>
                    </a:lnTo>
                    <a:lnTo>
                      <a:pt x="24" y="12"/>
                    </a:lnTo>
                    <a:lnTo>
                      <a:pt x="22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0"/>
                    </a:lnTo>
                    <a:lnTo>
                      <a:pt x="20" y="2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-2100263" y="262731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0" y="20"/>
                    </a:moveTo>
                    <a:lnTo>
                      <a:pt x="20" y="20"/>
                    </a:lnTo>
                    <a:lnTo>
                      <a:pt x="22" y="16"/>
                    </a:lnTo>
                    <a:lnTo>
                      <a:pt x="24" y="12"/>
                    </a:lnTo>
                    <a:lnTo>
                      <a:pt x="22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0"/>
                    </a:lnTo>
                    <a:lnTo>
                      <a:pt x="20" y="2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-2027238" y="2700338"/>
                <a:ext cx="36513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19" y="20"/>
                    </a:moveTo>
                    <a:lnTo>
                      <a:pt x="19" y="20"/>
                    </a:lnTo>
                    <a:lnTo>
                      <a:pt x="21" y="16"/>
                    </a:lnTo>
                    <a:lnTo>
                      <a:pt x="23" y="10"/>
                    </a:lnTo>
                    <a:lnTo>
                      <a:pt x="21" y="6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5" y="22"/>
                    </a:lnTo>
                    <a:lnTo>
                      <a:pt x="11" y="24"/>
                    </a:lnTo>
                    <a:lnTo>
                      <a:pt x="11" y="24"/>
                    </a:lnTo>
                    <a:lnTo>
                      <a:pt x="15" y="22"/>
                    </a:lnTo>
                    <a:lnTo>
                      <a:pt x="19" y="20"/>
                    </a:lnTo>
                    <a:lnTo>
                      <a:pt x="19" y="2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-1724025" y="296703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0" y="2"/>
                    </a:moveTo>
                    <a:lnTo>
                      <a:pt x="20" y="2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22"/>
                    </a:lnTo>
                    <a:lnTo>
                      <a:pt x="22" y="18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5"/>
              <p:cNvSpPr/>
              <p:nvPr/>
            </p:nvSpPr>
            <p:spPr>
              <a:xfrm>
                <a:off x="-2989263" y="128270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6" y="2"/>
                    </a:moveTo>
                    <a:lnTo>
                      <a:pt x="6" y="2"/>
                    </a:lnTo>
                    <a:lnTo>
                      <a:pt x="4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4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20" y="22"/>
                    </a:lnTo>
                    <a:lnTo>
                      <a:pt x="22" y="18"/>
                    </a:lnTo>
                    <a:lnTo>
                      <a:pt x="24" y="12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6" y="2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5"/>
              <p:cNvSpPr/>
              <p:nvPr/>
            </p:nvSpPr>
            <p:spPr>
              <a:xfrm>
                <a:off x="-1641475" y="302736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8" y="2"/>
                    </a:move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2" y="16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5"/>
              <p:cNvSpPr/>
              <p:nvPr/>
            </p:nvSpPr>
            <p:spPr>
              <a:xfrm>
                <a:off x="-2951163" y="137795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8" y="0"/>
                    </a:moveTo>
                    <a:lnTo>
                      <a:pt x="8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6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4" y="12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5"/>
              <p:cNvSpPr/>
              <p:nvPr/>
            </p:nvSpPr>
            <p:spPr>
              <a:xfrm>
                <a:off x="-1476375" y="314483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8" y="2"/>
                    </a:move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2" y="20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2" y="20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5"/>
              <p:cNvSpPr/>
              <p:nvPr/>
            </p:nvSpPr>
            <p:spPr>
              <a:xfrm>
                <a:off x="-1558925" y="3087688"/>
                <a:ext cx="349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24" extrusionOk="0">
                    <a:moveTo>
                      <a:pt x="18" y="2"/>
                    </a:move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2" y="14"/>
                    </a:lnTo>
                    <a:lnTo>
                      <a:pt x="22" y="10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5"/>
              <p:cNvSpPr/>
              <p:nvPr/>
            </p:nvSpPr>
            <p:spPr>
              <a:xfrm>
                <a:off x="-2665413" y="1912938"/>
                <a:ext cx="349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24" extrusionOk="0">
                    <a:moveTo>
                      <a:pt x="4" y="2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6" y="22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0" y="18"/>
                    </a:lnTo>
                    <a:lnTo>
                      <a:pt x="22" y="14"/>
                    </a:lnTo>
                    <a:lnTo>
                      <a:pt x="22" y="10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5"/>
              <p:cNvSpPr/>
              <p:nvPr/>
            </p:nvSpPr>
            <p:spPr>
              <a:xfrm>
                <a:off x="-2306638" y="2405063"/>
                <a:ext cx="3810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2" extrusionOk="0">
                    <a:moveTo>
                      <a:pt x="4" y="2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6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2" y="16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5"/>
              <p:cNvSpPr/>
              <p:nvPr/>
            </p:nvSpPr>
            <p:spPr>
              <a:xfrm>
                <a:off x="-2719388" y="182721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6" y="2"/>
                    </a:move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6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5"/>
              <p:cNvSpPr/>
              <p:nvPr/>
            </p:nvSpPr>
            <p:spPr>
              <a:xfrm>
                <a:off x="-2817813" y="164941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6" y="2"/>
                    </a:move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6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2" y="16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5"/>
              <p:cNvSpPr/>
              <p:nvPr/>
            </p:nvSpPr>
            <p:spPr>
              <a:xfrm>
                <a:off x="-2909888" y="146843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8" y="0"/>
                    </a:moveTo>
                    <a:lnTo>
                      <a:pt x="8" y="0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6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4" y="12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5"/>
              <p:cNvSpPr/>
              <p:nvPr/>
            </p:nvSpPr>
            <p:spPr>
              <a:xfrm>
                <a:off x="-2865438" y="156051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6" y="0"/>
                    </a:moveTo>
                    <a:lnTo>
                      <a:pt x="6" y="0"/>
                    </a:lnTo>
                    <a:lnTo>
                      <a:pt x="4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6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5"/>
              <p:cNvSpPr/>
              <p:nvPr/>
            </p:nvSpPr>
            <p:spPr>
              <a:xfrm>
                <a:off x="-2770188" y="173831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6" y="2"/>
                    </a:move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6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2" y="20"/>
                    </a:lnTo>
                    <a:lnTo>
                      <a:pt x="24" y="16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5"/>
              <p:cNvSpPr/>
              <p:nvPr/>
            </p:nvSpPr>
            <p:spPr>
              <a:xfrm>
                <a:off x="-3062288" y="109220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4" y="8"/>
                    </a:moveTo>
                    <a:lnTo>
                      <a:pt x="24" y="8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6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20" y="22"/>
                    </a:lnTo>
                    <a:lnTo>
                      <a:pt x="24" y="18"/>
                    </a:lnTo>
                    <a:lnTo>
                      <a:pt x="24" y="14"/>
                    </a:lnTo>
                    <a:lnTo>
                      <a:pt x="24" y="8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5"/>
              <p:cNvSpPr/>
              <p:nvPr/>
            </p:nvSpPr>
            <p:spPr>
              <a:xfrm>
                <a:off x="-2373313" y="23256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6" y="2"/>
                    </a:moveTo>
                    <a:lnTo>
                      <a:pt x="6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4" y="18"/>
                    </a:lnTo>
                    <a:lnTo>
                      <a:pt x="24" y="14"/>
                    </a:lnTo>
                    <a:lnTo>
                      <a:pt x="24" y="8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5"/>
              <p:cNvSpPr/>
              <p:nvPr/>
            </p:nvSpPr>
            <p:spPr>
              <a:xfrm>
                <a:off x="-2433638" y="2246313"/>
                <a:ext cx="349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24" extrusionOk="0">
                    <a:moveTo>
                      <a:pt x="4" y="2"/>
                    </a:moveTo>
                    <a:lnTo>
                      <a:pt x="4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6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4" y="24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2" y="18"/>
                    </a:lnTo>
                    <a:lnTo>
                      <a:pt x="22" y="14"/>
                    </a:lnTo>
                    <a:lnTo>
                      <a:pt x="22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5"/>
              <p:cNvSpPr/>
              <p:nvPr/>
            </p:nvSpPr>
            <p:spPr>
              <a:xfrm>
                <a:off x="-2497138" y="216376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6" y="2"/>
                    </a:moveTo>
                    <a:lnTo>
                      <a:pt x="6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5"/>
              <p:cNvSpPr/>
              <p:nvPr/>
            </p:nvSpPr>
            <p:spPr>
              <a:xfrm>
                <a:off x="-2611438" y="199866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4" y="2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6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5"/>
              <p:cNvSpPr/>
              <p:nvPr/>
            </p:nvSpPr>
            <p:spPr>
              <a:xfrm>
                <a:off x="-3278188" y="-609600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2" y="24"/>
                    </a:move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20" y="22"/>
                    </a:lnTo>
                    <a:lnTo>
                      <a:pt x="24" y="18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5"/>
              <p:cNvSpPr/>
              <p:nvPr/>
            </p:nvSpPr>
            <p:spPr>
              <a:xfrm>
                <a:off x="-2871788" y="-2074863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14" y="22"/>
                    </a:moveTo>
                    <a:lnTo>
                      <a:pt x="14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2" y="16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6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4" y="22"/>
                    </a:lnTo>
                    <a:lnTo>
                      <a:pt x="14" y="2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5"/>
              <p:cNvSpPr/>
              <p:nvPr/>
            </p:nvSpPr>
            <p:spPr>
              <a:xfrm>
                <a:off x="-3268663" y="-3675063"/>
                <a:ext cx="1547813" cy="219233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381" extrusionOk="0">
                    <a:moveTo>
                      <a:pt x="975" y="0"/>
                    </a:moveTo>
                    <a:lnTo>
                      <a:pt x="961" y="0"/>
                    </a:lnTo>
                    <a:lnTo>
                      <a:pt x="961" y="0"/>
                    </a:lnTo>
                    <a:lnTo>
                      <a:pt x="879" y="66"/>
                    </a:lnTo>
                    <a:lnTo>
                      <a:pt x="797" y="136"/>
                    </a:lnTo>
                    <a:lnTo>
                      <a:pt x="720" y="208"/>
                    </a:lnTo>
                    <a:lnTo>
                      <a:pt x="644" y="282"/>
                    </a:lnTo>
                    <a:lnTo>
                      <a:pt x="572" y="360"/>
                    </a:lnTo>
                    <a:lnTo>
                      <a:pt x="502" y="442"/>
                    </a:lnTo>
                    <a:lnTo>
                      <a:pt x="436" y="524"/>
                    </a:lnTo>
                    <a:lnTo>
                      <a:pt x="374" y="610"/>
                    </a:lnTo>
                    <a:lnTo>
                      <a:pt x="314" y="700"/>
                    </a:lnTo>
                    <a:lnTo>
                      <a:pt x="258" y="790"/>
                    </a:lnTo>
                    <a:lnTo>
                      <a:pt x="206" y="882"/>
                    </a:lnTo>
                    <a:lnTo>
                      <a:pt x="158" y="978"/>
                    </a:lnTo>
                    <a:lnTo>
                      <a:pt x="112" y="1076"/>
                    </a:lnTo>
                    <a:lnTo>
                      <a:pt x="70" y="1173"/>
                    </a:lnTo>
                    <a:lnTo>
                      <a:pt x="34" y="1275"/>
                    </a:lnTo>
                    <a:lnTo>
                      <a:pt x="0" y="1379"/>
                    </a:lnTo>
                    <a:lnTo>
                      <a:pt x="0" y="1379"/>
                    </a:lnTo>
                    <a:lnTo>
                      <a:pt x="8" y="1381"/>
                    </a:lnTo>
                    <a:lnTo>
                      <a:pt x="8" y="1381"/>
                    </a:lnTo>
                    <a:lnTo>
                      <a:pt x="42" y="1277"/>
                    </a:lnTo>
                    <a:lnTo>
                      <a:pt x="78" y="1175"/>
                    </a:lnTo>
                    <a:lnTo>
                      <a:pt x="120" y="1076"/>
                    </a:lnTo>
                    <a:lnTo>
                      <a:pt x="166" y="980"/>
                    </a:lnTo>
                    <a:lnTo>
                      <a:pt x="214" y="884"/>
                    </a:lnTo>
                    <a:lnTo>
                      <a:pt x="268" y="790"/>
                    </a:lnTo>
                    <a:lnTo>
                      <a:pt x="324" y="700"/>
                    </a:lnTo>
                    <a:lnTo>
                      <a:pt x="384" y="610"/>
                    </a:lnTo>
                    <a:lnTo>
                      <a:pt x="446" y="524"/>
                    </a:lnTo>
                    <a:lnTo>
                      <a:pt x="514" y="442"/>
                    </a:lnTo>
                    <a:lnTo>
                      <a:pt x="582" y="360"/>
                    </a:lnTo>
                    <a:lnTo>
                      <a:pt x="656" y="282"/>
                    </a:lnTo>
                    <a:lnTo>
                      <a:pt x="732" y="208"/>
                    </a:lnTo>
                    <a:lnTo>
                      <a:pt x="809" y="136"/>
                    </a:lnTo>
                    <a:lnTo>
                      <a:pt x="891" y="66"/>
                    </a:lnTo>
                    <a:lnTo>
                      <a:pt x="975" y="0"/>
                    </a:lnTo>
                    <a:lnTo>
                      <a:pt x="975" y="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5"/>
              <p:cNvSpPr/>
              <p:nvPr/>
            </p:nvSpPr>
            <p:spPr>
              <a:xfrm>
                <a:off x="-3932238" y="-1781175"/>
                <a:ext cx="415925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20" extrusionOk="0">
                    <a:moveTo>
                      <a:pt x="184" y="116"/>
                    </a:moveTo>
                    <a:lnTo>
                      <a:pt x="184" y="116"/>
                    </a:lnTo>
                    <a:lnTo>
                      <a:pt x="154" y="114"/>
                    </a:lnTo>
                    <a:lnTo>
                      <a:pt x="126" y="106"/>
                    </a:lnTo>
                    <a:lnTo>
                      <a:pt x="100" y="96"/>
                    </a:lnTo>
                    <a:lnTo>
                      <a:pt x="76" y="84"/>
                    </a:lnTo>
                    <a:lnTo>
                      <a:pt x="54" y="66"/>
                    </a:lnTo>
                    <a:lnTo>
                      <a:pt x="34" y="48"/>
                    </a:lnTo>
                    <a:lnTo>
                      <a:pt x="18" y="2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4" y="28"/>
                    </a:lnTo>
                    <a:lnTo>
                      <a:pt x="32" y="50"/>
                    </a:lnTo>
                    <a:lnTo>
                      <a:pt x="52" y="70"/>
                    </a:lnTo>
                    <a:lnTo>
                      <a:pt x="74" y="86"/>
                    </a:lnTo>
                    <a:lnTo>
                      <a:pt x="98" y="100"/>
                    </a:lnTo>
                    <a:lnTo>
                      <a:pt x="126" y="110"/>
                    </a:lnTo>
                    <a:lnTo>
                      <a:pt x="154" y="118"/>
                    </a:lnTo>
                    <a:lnTo>
                      <a:pt x="184" y="120"/>
                    </a:lnTo>
                    <a:lnTo>
                      <a:pt x="184" y="120"/>
                    </a:lnTo>
                    <a:lnTo>
                      <a:pt x="204" y="118"/>
                    </a:lnTo>
                    <a:lnTo>
                      <a:pt x="224" y="116"/>
                    </a:lnTo>
                    <a:lnTo>
                      <a:pt x="244" y="110"/>
                    </a:lnTo>
                    <a:lnTo>
                      <a:pt x="262" y="104"/>
                    </a:lnTo>
                    <a:lnTo>
                      <a:pt x="262" y="104"/>
                    </a:lnTo>
                    <a:lnTo>
                      <a:pt x="260" y="100"/>
                    </a:lnTo>
                    <a:lnTo>
                      <a:pt x="260" y="100"/>
                    </a:lnTo>
                    <a:lnTo>
                      <a:pt x="242" y="106"/>
                    </a:lnTo>
                    <a:lnTo>
                      <a:pt x="224" y="112"/>
                    </a:lnTo>
                    <a:lnTo>
                      <a:pt x="204" y="114"/>
                    </a:lnTo>
                    <a:lnTo>
                      <a:pt x="184" y="116"/>
                    </a:lnTo>
                    <a:lnTo>
                      <a:pt x="184" y="116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5"/>
              <p:cNvSpPr/>
              <p:nvPr/>
            </p:nvSpPr>
            <p:spPr>
              <a:xfrm>
                <a:off x="-3944938" y="-2182813"/>
                <a:ext cx="136525" cy="174625"/>
              </a:xfrm>
              <a:custGeom>
                <a:avLst/>
                <a:gdLst/>
                <a:ahLst/>
                <a:cxnLst/>
                <a:rect l="l" t="t" r="r" b="b"/>
                <a:pathLst>
                  <a:path w="86" h="110" extrusionOk="0">
                    <a:moveTo>
                      <a:pt x="86" y="4"/>
                    </a:moveTo>
                    <a:lnTo>
                      <a:pt x="86" y="4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70" y="10"/>
                    </a:lnTo>
                    <a:lnTo>
                      <a:pt x="56" y="22"/>
                    </a:lnTo>
                    <a:lnTo>
                      <a:pt x="44" y="34"/>
                    </a:lnTo>
                    <a:lnTo>
                      <a:pt x="32" y="48"/>
                    </a:lnTo>
                    <a:lnTo>
                      <a:pt x="22" y="62"/>
                    </a:lnTo>
                    <a:lnTo>
                      <a:pt x="14" y="76"/>
                    </a:lnTo>
                    <a:lnTo>
                      <a:pt x="6" y="92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4" y="110"/>
                    </a:lnTo>
                    <a:lnTo>
                      <a:pt x="4" y="110"/>
                    </a:lnTo>
                    <a:lnTo>
                      <a:pt x="10" y="94"/>
                    </a:lnTo>
                    <a:lnTo>
                      <a:pt x="16" y="78"/>
                    </a:lnTo>
                    <a:lnTo>
                      <a:pt x="26" y="64"/>
                    </a:lnTo>
                    <a:lnTo>
                      <a:pt x="36" y="50"/>
                    </a:lnTo>
                    <a:lnTo>
                      <a:pt x="46" y="36"/>
                    </a:lnTo>
                    <a:lnTo>
                      <a:pt x="58" y="24"/>
                    </a:lnTo>
                    <a:lnTo>
                      <a:pt x="72" y="14"/>
                    </a:lnTo>
                    <a:lnTo>
                      <a:pt x="86" y="4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5"/>
              <p:cNvSpPr/>
              <p:nvPr/>
            </p:nvSpPr>
            <p:spPr>
              <a:xfrm>
                <a:off x="-3808413" y="-2220913"/>
                <a:ext cx="793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50" h="26" extrusionOk="0">
                    <a:moveTo>
                      <a:pt x="50" y="6"/>
                    </a:moveTo>
                    <a:lnTo>
                      <a:pt x="50" y="6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24" y="10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26" y="14"/>
                    </a:lnTo>
                    <a:lnTo>
                      <a:pt x="50" y="6"/>
                    </a:lnTo>
                    <a:lnTo>
                      <a:pt x="50" y="6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5"/>
              <p:cNvSpPr/>
              <p:nvPr/>
            </p:nvSpPr>
            <p:spPr>
              <a:xfrm>
                <a:off x="-3960813" y="-2005013"/>
                <a:ext cx="19050" cy="150813"/>
              </a:xfrm>
              <a:custGeom>
                <a:avLst/>
                <a:gdLst/>
                <a:ahLst/>
                <a:cxnLst/>
                <a:rect l="l" t="t" r="r" b="b"/>
                <a:pathLst>
                  <a:path w="12" h="95" extrusionOk="0">
                    <a:moveTo>
                      <a:pt x="8" y="0"/>
                    </a:moveTo>
                    <a:lnTo>
                      <a:pt x="8" y="0"/>
                    </a:lnTo>
                    <a:lnTo>
                      <a:pt x="2" y="28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0" y="77"/>
                    </a:lnTo>
                    <a:lnTo>
                      <a:pt x="4" y="95"/>
                    </a:lnTo>
                    <a:lnTo>
                      <a:pt x="4" y="95"/>
                    </a:lnTo>
                    <a:lnTo>
                      <a:pt x="6" y="93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4" y="59"/>
                    </a:lnTo>
                    <a:lnTo>
                      <a:pt x="4" y="59"/>
                    </a:lnTo>
                    <a:lnTo>
                      <a:pt x="6" y="29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5"/>
              <p:cNvSpPr/>
              <p:nvPr/>
            </p:nvSpPr>
            <p:spPr>
              <a:xfrm>
                <a:off x="-3652838" y="-2230438"/>
                <a:ext cx="333375" cy="573088"/>
              </a:xfrm>
              <a:custGeom>
                <a:avLst/>
                <a:gdLst/>
                <a:ahLst/>
                <a:cxnLst/>
                <a:rect l="l" t="t" r="r" b="b"/>
                <a:pathLst>
                  <a:path w="210" h="361" extrusionOk="0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28" y="4"/>
                    </a:lnTo>
                    <a:lnTo>
                      <a:pt x="48" y="8"/>
                    </a:lnTo>
                    <a:lnTo>
                      <a:pt x="66" y="12"/>
                    </a:lnTo>
                    <a:lnTo>
                      <a:pt x="84" y="18"/>
                    </a:lnTo>
                    <a:lnTo>
                      <a:pt x="102" y="28"/>
                    </a:lnTo>
                    <a:lnTo>
                      <a:pt x="118" y="38"/>
                    </a:lnTo>
                    <a:lnTo>
                      <a:pt x="134" y="48"/>
                    </a:lnTo>
                    <a:lnTo>
                      <a:pt x="148" y="62"/>
                    </a:lnTo>
                    <a:lnTo>
                      <a:pt x="160" y="76"/>
                    </a:lnTo>
                    <a:lnTo>
                      <a:pt x="172" y="90"/>
                    </a:lnTo>
                    <a:lnTo>
                      <a:pt x="182" y="106"/>
                    </a:lnTo>
                    <a:lnTo>
                      <a:pt x="190" y="124"/>
                    </a:lnTo>
                    <a:lnTo>
                      <a:pt x="196" y="142"/>
                    </a:lnTo>
                    <a:lnTo>
                      <a:pt x="202" y="162"/>
                    </a:lnTo>
                    <a:lnTo>
                      <a:pt x="204" y="181"/>
                    </a:lnTo>
                    <a:lnTo>
                      <a:pt x="206" y="201"/>
                    </a:lnTo>
                    <a:lnTo>
                      <a:pt x="206" y="201"/>
                    </a:lnTo>
                    <a:lnTo>
                      <a:pt x="204" y="225"/>
                    </a:lnTo>
                    <a:lnTo>
                      <a:pt x="200" y="247"/>
                    </a:lnTo>
                    <a:lnTo>
                      <a:pt x="194" y="269"/>
                    </a:lnTo>
                    <a:lnTo>
                      <a:pt x="184" y="289"/>
                    </a:lnTo>
                    <a:lnTo>
                      <a:pt x="172" y="309"/>
                    </a:lnTo>
                    <a:lnTo>
                      <a:pt x="160" y="327"/>
                    </a:lnTo>
                    <a:lnTo>
                      <a:pt x="144" y="343"/>
                    </a:lnTo>
                    <a:lnTo>
                      <a:pt x="128" y="359"/>
                    </a:lnTo>
                    <a:lnTo>
                      <a:pt x="128" y="359"/>
                    </a:lnTo>
                    <a:lnTo>
                      <a:pt x="130" y="361"/>
                    </a:lnTo>
                    <a:lnTo>
                      <a:pt x="130" y="361"/>
                    </a:lnTo>
                    <a:lnTo>
                      <a:pt x="146" y="347"/>
                    </a:lnTo>
                    <a:lnTo>
                      <a:pt x="162" y="329"/>
                    </a:lnTo>
                    <a:lnTo>
                      <a:pt x="176" y="311"/>
                    </a:lnTo>
                    <a:lnTo>
                      <a:pt x="188" y="291"/>
                    </a:lnTo>
                    <a:lnTo>
                      <a:pt x="198" y="271"/>
                    </a:lnTo>
                    <a:lnTo>
                      <a:pt x="204" y="247"/>
                    </a:lnTo>
                    <a:lnTo>
                      <a:pt x="208" y="225"/>
                    </a:lnTo>
                    <a:lnTo>
                      <a:pt x="210" y="201"/>
                    </a:lnTo>
                    <a:lnTo>
                      <a:pt x="210" y="201"/>
                    </a:lnTo>
                    <a:lnTo>
                      <a:pt x="208" y="179"/>
                    </a:lnTo>
                    <a:lnTo>
                      <a:pt x="206" y="160"/>
                    </a:lnTo>
                    <a:lnTo>
                      <a:pt x="200" y="142"/>
                    </a:lnTo>
                    <a:lnTo>
                      <a:pt x="194" y="122"/>
                    </a:lnTo>
                    <a:lnTo>
                      <a:pt x="186" y="106"/>
                    </a:lnTo>
                    <a:lnTo>
                      <a:pt x="176" y="88"/>
                    </a:lnTo>
                    <a:lnTo>
                      <a:pt x="164" y="72"/>
                    </a:lnTo>
                    <a:lnTo>
                      <a:pt x="150" y="58"/>
                    </a:lnTo>
                    <a:lnTo>
                      <a:pt x="136" y="46"/>
                    </a:lnTo>
                    <a:lnTo>
                      <a:pt x="120" y="34"/>
                    </a:lnTo>
                    <a:lnTo>
                      <a:pt x="104" y="24"/>
                    </a:lnTo>
                    <a:lnTo>
                      <a:pt x="86" y="16"/>
                    </a:lnTo>
                    <a:lnTo>
                      <a:pt x="68" y="8"/>
                    </a:lnTo>
                    <a:lnTo>
                      <a:pt x="48" y="4"/>
                    </a:lnTo>
                    <a:lnTo>
                      <a:pt x="2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5"/>
              <p:cNvSpPr/>
              <p:nvPr/>
            </p:nvSpPr>
            <p:spPr>
              <a:xfrm>
                <a:off x="-3106738" y="-1314450"/>
                <a:ext cx="860425" cy="3513138"/>
              </a:xfrm>
              <a:custGeom>
                <a:avLst/>
                <a:gdLst/>
                <a:ahLst/>
                <a:cxnLst/>
                <a:rect l="l" t="t" r="r" b="b"/>
                <a:pathLst>
                  <a:path w="542" h="2213" extrusionOk="0">
                    <a:moveTo>
                      <a:pt x="542" y="2207"/>
                    </a:moveTo>
                    <a:lnTo>
                      <a:pt x="542" y="2207"/>
                    </a:lnTo>
                    <a:lnTo>
                      <a:pt x="480" y="2127"/>
                    </a:lnTo>
                    <a:lnTo>
                      <a:pt x="422" y="2043"/>
                    </a:lnTo>
                    <a:lnTo>
                      <a:pt x="368" y="1959"/>
                    </a:lnTo>
                    <a:lnTo>
                      <a:pt x="318" y="1871"/>
                    </a:lnTo>
                    <a:lnTo>
                      <a:pt x="270" y="1781"/>
                    </a:lnTo>
                    <a:lnTo>
                      <a:pt x="226" y="1690"/>
                    </a:lnTo>
                    <a:lnTo>
                      <a:pt x="186" y="1596"/>
                    </a:lnTo>
                    <a:lnTo>
                      <a:pt x="150" y="1500"/>
                    </a:lnTo>
                    <a:lnTo>
                      <a:pt x="116" y="1402"/>
                    </a:lnTo>
                    <a:lnTo>
                      <a:pt x="88" y="1302"/>
                    </a:lnTo>
                    <a:lnTo>
                      <a:pt x="64" y="1200"/>
                    </a:lnTo>
                    <a:lnTo>
                      <a:pt x="44" y="1098"/>
                    </a:lnTo>
                    <a:lnTo>
                      <a:pt x="28" y="994"/>
                    </a:lnTo>
                    <a:lnTo>
                      <a:pt x="16" y="888"/>
                    </a:lnTo>
                    <a:lnTo>
                      <a:pt x="10" y="780"/>
                    </a:lnTo>
                    <a:lnTo>
                      <a:pt x="8" y="672"/>
                    </a:lnTo>
                    <a:lnTo>
                      <a:pt x="8" y="672"/>
                    </a:lnTo>
                    <a:lnTo>
                      <a:pt x="8" y="586"/>
                    </a:lnTo>
                    <a:lnTo>
                      <a:pt x="14" y="500"/>
                    </a:lnTo>
                    <a:lnTo>
                      <a:pt x="20" y="416"/>
                    </a:lnTo>
                    <a:lnTo>
                      <a:pt x="30" y="330"/>
                    </a:lnTo>
                    <a:lnTo>
                      <a:pt x="44" y="246"/>
                    </a:lnTo>
                    <a:lnTo>
                      <a:pt x="58" y="164"/>
                    </a:lnTo>
                    <a:lnTo>
                      <a:pt x="78" y="82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70" y="82"/>
                    </a:lnTo>
                    <a:lnTo>
                      <a:pt x="52" y="164"/>
                    </a:lnTo>
                    <a:lnTo>
                      <a:pt x="36" y="246"/>
                    </a:lnTo>
                    <a:lnTo>
                      <a:pt x="22" y="330"/>
                    </a:lnTo>
                    <a:lnTo>
                      <a:pt x="12" y="416"/>
                    </a:lnTo>
                    <a:lnTo>
                      <a:pt x="6" y="500"/>
                    </a:lnTo>
                    <a:lnTo>
                      <a:pt x="0" y="586"/>
                    </a:lnTo>
                    <a:lnTo>
                      <a:pt x="0" y="672"/>
                    </a:lnTo>
                    <a:lnTo>
                      <a:pt x="0" y="672"/>
                    </a:lnTo>
                    <a:lnTo>
                      <a:pt x="2" y="778"/>
                    </a:lnTo>
                    <a:lnTo>
                      <a:pt x="8" y="884"/>
                    </a:lnTo>
                    <a:lnTo>
                      <a:pt x="20" y="988"/>
                    </a:lnTo>
                    <a:lnTo>
                      <a:pt x="34" y="1090"/>
                    </a:lnTo>
                    <a:lnTo>
                      <a:pt x="54" y="1194"/>
                    </a:lnTo>
                    <a:lnTo>
                      <a:pt x="78" y="1294"/>
                    </a:lnTo>
                    <a:lnTo>
                      <a:pt x="106" y="1394"/>
                    </a:lnTo>
                    <a:lnTo>
                      <a:pt x="138" y="1492"/>
                    </a:lnTo>
                    <a:lnTo>
                      <a:pt x="172" y="1588"/>
                    </a:lnTo>
                    <a:lnTo>
                      <a:pt x="212" y="1684"/>
                    </a:lnTo>
                    <a:lnTo>
                      <a:pt x="256" y="1777"/>
                    </a:lnTo>
                    <a:lnTo>
                      <a:pt x="304" y="1867"/>
                    </a:lnTo>
                    <a:lnTo>
                      <a:pt x="356" y="1957"/>
                    </a:lnTo>
                    <a:lnTo>
                      <a:pt x="412" y="2045"/>
                    </a:lnTo>
                    <a:lnTo>
                      <a:pt x="472" y="2131"/>
                    </a:lnTo>
                    <a:lnTo>
                      <a:pt x="534" y="2213"/>
                    </a:lnTo>
                    <a:lnTo>
                      <a:pt x="534" y="2213"/>
                    </a:lnTo>
                    <a:lnTo>
                      <a:pt x="542" y="2207"/>
                    </a:lnTo>
                    <a:lnTo>
                      <a:pt x="542" y="2207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5"/>
              <p:cNvSpPr/>
              <p:nvPr/>
            </p:nvSpPr>
            <p:spPr>
              <a:xfrm>
                <a:off x="-3008313" y="1646238"/>
                <a:ext cx="1281113" cy="1533525"/>
              </a:xfrm>
              <a:custGeom>
                <a:avLst/>
                <a:gdLst/>
                <a:ahLst/>
                <a:cxnLst/>
                <a:rect l="l" t="t" r="r" b="b"/>
                <a:pathLst>
                  <a:path w="807" h="966" extrusionOk="0">
                    <a:moveTo>
                      <a:pt x="8" y="0"/>
                    </a:moveTo>
                    <a:lnTo>
                      <a:pt x="8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36" y="74"/>
                    </a:lnTo>
                    <a:lnTo>
                      <a:pt x="74" y="144"/>
                    </a:lnTo>
                    <a:lnTo>
                      <a:pt x="114" y="212"/>
                    </a:lnTo>
                    <a:lnTo>
                      <a:pt x="156" y="278"/>
                    </a:lnTo>
                    <a:lnTo>
                      <a:pt x="200" y="344"/>
                    </a:lnTo>
                    <a:lnTo>
                      <a:pt x="246" y="408"/>
                    </a:lnTo>
                    <a:lnTo>
                      <a:pt x="294" y="470"/>
                    </a:lnTo>
                    <a:lnTo>
                      <a:pt x="344" y="532"/>
                    </a:lnTo>
                    <a:lnTo>
                      <a:pt x="394" y="592"/>
                    </a:lnTo>
                    <a:lnTo>
                      <a:pt x="448" y="650"/>
                    </a:lnTo>
                    <a:lnTo>
                      <a:pt x="502" y="706"/>
                    </a:lnTo>
                    <a:lnTo>
                      <a:pt x="558" y="762"/>
                    </a:lnTo>
                    <a:lnTo>
                      <a:pt x="616" y="816"/>
                    </a:lnTo>
                    <a:lnTo>
                      <a:pt x="675" y="868"/>
                    </a:lnTo>
                    <a:lnTo>
                      <a:pt x="735" y="918"/>
                    </a:lnTo>
                    <a:lnTo>
                      <a:pt x="797" y="966"/>
                    </a:lnTo>
                    <a:lnTo>
                      <a:pt x="807" y="966"/>
                    </a:lnTo>
                    <a:lnTo>
                      <a:pt x="807" y="966"/>
                    </a:lnTo>
                    <a:lnTo>
                      <a:pt x="745" y="918"/>
                    </a:lnTo>
                    <a:lnTo>
                      <a:pt x="685" y="870"/>
                    </a:lnTo>
                    <a:lnTo>
                      <a:pt x="625" y="818"/>
                    </a:lnTo>
                    <a:lnTo>
                      <a:pt x="570" y="766"/>
                    </a:lnTo>
                    <a:lnTo>
                      <a:pt x="514" y="710"/>
                    </a:lnTo>
                    <a:lnTo>
                      <a:pt x="460" y="654"/>
                    </a:lnTo>
                    <a:lnTo>
                      <a:pt x="406" y="596"/>
                    </a:lnTo>
                    <a:lnTo>
                      <a:pt x="356" y="536"/>
                    </a:lnTo>
                    <a:lnTo>
                      <a:pt x="306" y="474"/>
                    </a:lnTo>
                    <a:lnTo>
                      <a:pt x="258" y="412"/>
                    </a:lnTo>
                    <a:lnTo>
                      <a:pt x="212" y="346"/>
                    </a:lnTo>
                    <a:lnTo>
                      <a:pt x="166" y="280"/>
                    </a:lnTo>
                    <a:lnTo>
                      <a:pt x="124" y="212"/>
                    </a:lnTo>
                    <a:lnTo>
                      <a:pt x="84" y="142"/>
                    </a:lnTo>
                    <a:lnTo>
                      <a:pt x="44" y="72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5"/>
              <p:cNvSpPr/>
              <p:nvPr/>
            </p:nvSpPr>
            <p:spPr>
              <a:xfrm>
                <a:off x="-3268663" y="1063625"/>
                <a:ext cx="114300" cy="231775"/>
              </a:xfrm>
              <a:custGeom>
                <a:avLst/>
                <a:gdLst/>
                <a:ahLst/>
                <a:cxnLst/>
                <a:rect l="l" t="t" r="r" b="b"/>
                <a:pathLst>
                  <a:path w="72" h="146" extrusionOk="0">
                    <a:moveTo>
                      <a:pt x="52" y="18"/>
                    </a:moveTo>
                    <a:lnTo>
                      <a:pt x="52" y="18"/>
                    </a:lnTo>
                    <a:lnTo>
                      <a:pt x="46" y="10"/>
                    </a:lnTo>
                    <a:lnTo>
                      <a:pt x="38" y="4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0" y="8"/>
                    </a:lnTo>
                    <a:lnTo>
                      <a:pt x="4" y="16"/>
                    </a:lnTo>
                    <a:lnTo>
                      <a:pt x="0" y="26"/>
                    </a:lnTo>
                    <a:lnTo>
                      <a:pt x="2" y="36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4" y="50"/>
                    </a:lnTo>
                    <a:lnTo>
                      <a:pt x="22" y="52"/>
                    </a:lnTo>
                    <a:lnTo>
                      <a:pt x="32" y="54"/>
                    </a:lnTo>
                    <a:lnTo>
                      <a:pt x="32" y="54"/>
                    </a:lnTo>
                    <a:lnTo>
                      <a:pt x="66" y="146"/>
                    </a:lnTo>
                    <a:lnTo>
                      <a:pt x="66" y="146"/>
                    </a:lnTo>
                    <a:lnTo>
                      <a:pt x="72" y="144"/>
                    </a:lnTo>
                    <a:lnTo>
                      <a:pt x="72" y="144"/>
                    </a:lnTo>
                    <a:lnTo>
                      <a:pt x="40" y="50"/>
                    </a:lnTo>
                    <a:lnTo>
                      <a:pt x="40" y="50"/>
                    </a:lnTo>
                    <a:lnTo>
                      <a:pt x="46" y="44"/>
                    </a:lnTo>
                    <a:lnTo>
                      <a:pt x="52" y="36"/>
                    </a:lnTo>
                    <a:lnTo>
                      <a:pt x="54" y="28"/>
                    </a:lnTo>
                    <a:lnTo>
                      <a:pt x="52" y="18"/>
                    </a:lnTo>
                    <a:lnTo>
                      <a:pt x="52" y="18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5"/>
              <p:cNvSpPr/>
              <p:nvPr/>
            </p:nvSpPr>
            <p:spPr>
              <a:xfrm>
                <a:off x="-2185988" y="2278063"/>
                <a:ext cx="1093788" cy="901700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68" extrusionOk="0">
                    <a:moveTo>
                      <a:pt x="6" y="0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72" y="88"/>
                    </a:lnTo>
                    <a:lnTo>
                      <a:pt x="109" y="128"/>
                    </a:lnTo>
                    <a:lnTo>
                      <a:pt x="147" y="168"/>
                    </a:lnTo>
                    <a:lnTo>
                      <a:pt x="147" y="168"/>
                    </a:lnTo>
                    <a:lnTo>
                      <a:pt x="207" y="226"/>
                    </a:lnTo>
                    <a:lnTo>
                      <a:pt x="269" y="282"/>
                    </a:lnTo>
                    <a:lnTo>
                      <a:pt x="333" y="336"/>
                    </a:lnTo>
                    <a:lnTo>
                      <a:pt x="397" y="386"/>
                    </a:lnTo>
                    <a:lnTo>
                      <a:pt x="463" y="436"/>
                    </a:lnTo>
                    <a:lnTo>
                      <a:pt x="531" y="482"/>
                    </a:lnTo>
                    <a:lnTo>
                      <a:pt x="599" y="526"/>
                    </a:lnTo>
                    <a:lnTo>
                      <a:pt x="669" y="568"/>
                    </a:lnTo>
                    <a:lnTo>
                      <a:pt x="689" y="568"/>
                    </a:lnTo>
                    <a:lnTo>
                      <a:pt x="689" y="568"/>
                    </a:lnTo>
                    <a:lnTo>
                      <a:pt x="641" y="540"/>
                    </a:lnTo>
                    <a:lnTo>
                      <a:pt x="593" y="512"/>
                    </a:lnTo>
                    <a:lnTo>
                      <a:pt x="545" y="480"/>
                    </a:lnTo>
                    <a:lnTo>
                      <a:pt x="499" y="450"/>
                    </a:lnTo>
                    <a:lnTo>
                      <a:pt x="453" y="418"/>
                    </a:lnTo>
                    <a:lnTo>
                      <a:pt x="409" y="384"/>
                    </a:lnTo>
                    <a:lnTo>
                      <a:pt x="365" y="350"/>
                    </a:lnTo>
                    <a:lnTo>
                      <a:pt x="321" y="314"/>
                    </a:lnTo>
                    <a:lnTo>
                      <a:pt x="279" y="278"/>
                    </a:lnTo>
                    <a:lnTo>
                      <a:pt x="237" y="242"/>
                    </a:lnTo>
                    <a:lnTo>
                      <a:pt x="197" y="204"/>
                    </a:lnTo>
                    <a:lnTo>
                      <a:pt x="157" y="164"/>
                    </a:lnTo>
                    <a:lnTo>
                      <a:pt x="117" y="124"/>
                    </a:lnTo>
                    <a:lnTo>
                      <a:pt x="80" y="84"/>
                    </a:lnTo>
                    <a:lnTo>
                      <a:pt x="44" y="4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5"/>
              <p:cNvSpPr/>
              <p:nvPr/>
            </p:nvSpPr>
            <p:spPr>
              <a:xfrm>
                <a:off x="-3135313" y="1365250"/>
                <a:ext cx="60325" cy="115888"/>
              </a:xfrm>
              <a:custGeom>
                <a:avLst/>
                <a:gdLst/>
                <a:ahLst/>
                <a:cxnLst/>
                <a:rect l="l" t="t" r="r" b="b"/>
                <a:pathLst>
                  <a:path w="38" h="73" extrusionOk="0">
                    <a:moveTo>
                      <a:pt x="8" y="0"/>
                    </a:moveTo>
                    <a:lnTo>
                      <a:pt x="8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30" y="73"/>
                    </a:lnTo>
                    <a:lnTo>
                      <a:pt x="30" y="73"/>
                    </a:lnTo>
                    <a:lnTo>
                      <a:pt x="38" y="71"/>
                    </a:lnTo>
                    <a:lnTo>
                      <a:pt x="38" y="71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5"/>
              <p:cNvSpPr/>
              <p:nvPr/>
            </p:nvSpPr>
            <p:spPr>
              <a:xfrm>
                <a:off x="-2960688" y="-3459163"/>
                <a:ext cx="1516063" cy="2138363"/>
              </a:xfrm>
              <a:custGeom>
                <a:avLst/>
                <a:gdLst/>
                <a:ahLst/>
                <a:cxnLst/>
                <a:rect l="l" t="t" r="r" b="b"/>
                <a:pathLst>
                  <a:path w="955" h="1347" extrusionOk="0">
                    <a:moveTo>
                      <a:pt x="180" y="892"/>
                    </a:moveTo>
                    <a:lnTo>
                      <a:pt x="180" y="892"/>
                    </a:lnTo>
                    <a:lnTo>
                      <a:pt x="152" y="947"/>
                    </a:lnTo>
                    <a:lnTo>
                      <a:pt x="126" y="1003"/>
                    </a:lnTo>
                    <a:lnTo>
                      <a:pt x="102" y="1059"/>
                    </a:lnTo>
                    <a:lnTo>
                      <a:pt x="78" y="1115"/>
                    </a:lnTo>
                    <a:lnTo>
                      <a:pt x="56" y="1173"/>
                    </a:lnTo>
                    <a:lnTo>
                      <a:pt x="36" y="1231"/>
                    </a:lnTo>
                    <a:lnTo>
                      <a:pt x="18" y="1289"/>
                    </a:lnTo>
                    <a:lnTo>
                      <a:pt x="0" y="1347"/>
                    </a:lnTo>
                    <a:lnTo>
                      <a:pt x="0" y="1347"/>
                    </a:lnTo>
                    <a:lnTo>
                      <a:pt x="8" y="1347"/>
                    </a:lnTo>
                    <a:lnTo>
                      <a:pt x="8" y="1347"/>
                    </a:lnTo>
                    <a:lnTo>
                      <a:pt x="36" y="1253"/>
                    </a:lnTo>
                    <a:lnTo>
                      <a:pt x="70" y="1157"/>
                    </a:lnTo>
                    <a:lnTo>
                      <a:pt x="106" y="1065"/>
                    </a:lnTo>
                    <a:lnTo>
                      <a:pt x="146" y="973"/>
                    </a:lnTo>
                    <a:lnTo>
                      <a:pt x="190" y="886"/>
                    </a:lnTo>
                    <a:lnTo>
                      <a:pt x="238" y="798"/>
                    </a:lnTo>
                    <a:lnTo>
                      <a:pt x="288" y="712"/>
                    </a:lnTo>
                    <a:lnTo>
                      <a:pt x="344" y="628"/>
                    </a:lnTo>
                    <a:lnTo>
                      <a:pt x="402" y="548"/>
                    </a:lnTo>
                    <a:lnTo>
                      <a:pt x="462" y="468"/>
                    </a:lnTo>
                    <a:lnTo>
                      <a:pt x="528" y="390"/>
                    </a:lnTo>
                    <a:lnTo>
                      <a:pt x="595" y="316"/>
                    </a:lnTo>
                    <a:lnTo>
                      <a:pt x="667" y="244"/>
                    </a:lnTo>
                    <a:lnTo>
                      <a:pt x="741" y="176"/>
                    </a:lnTo>
                    <a:lnTo>
                      <a:pt x="819" y="108"/>
                    </a:lnTo>
                    <a:lnTo>
                      <a:pt x="901" y="44"/>
                    </a:lnTo>
                    <a:lnTo>
                      <a:pt x="923" y="74"/>
                    </a:lnTo>
                    <a:lnTo>
                      <a:pt x="955" y="0"/>
                    </a:lnTo>
                    <a:lnTo>
                      <a:pt x="875" y="10"/>
                    </a:lnTo>
                    <a:lnTo>
                      <a:pt x="897" y="38"/>
                    </a:lnTo>
                    <a:lnTo>
                      <a:pt x="897" y="38"/>
                    </a:lnTo>
                    <a:lnTo>
                      <a:pt x="841" y="82"/>
                    </a:lnTo>
                    <a:lnTo>
                      <a:pt x="787" y="126"/>
                    </a:lnTo>
                    <a:lnTo>
                      <a:pt x="733" y="172"/>
                    </a:lnTo>
                    <a:lnTo>
                      <a:pt x="681" y="220"/>
                    </a:lnTo>
                    <a:lnTo>
                      <a:pt x="631" y="270"/>
                    </a:lnTo>
                    <a:lnTo>
                      <a:pt x="584" y="320"/>
                    </a:lnTo>
                    <a:lnTo>
                      <a:pt x="536" y="372"/>
                    </a:lnTo>
                    <a:lnTo>
                      <a:pt x="490" y="424"/>
                    </a:lnTo>
                    <a:lnTo>
                      <a:pt x="446" y="480"/>
                    </a:lnTo>
                    <a:lnTo>
                      <a:pt x="402" y="536"/>
                    </a:lnTo>
                    <a:lnTo>
                      <a:pt x="362" y="592"/>
                    </a:lnTo>
                    <a:lnTo>
                      <a:pt x="322" y="650"/>
                    </a:lnTo>
                    <a:lnTo>
                      <a:pt x="284" y="708"/>
                    </a:lnTo>
                    <a:lnTo>
                      <a:pt x="248" y="768"/>
                    </a:lnTo>
                    <a:lnTo>
                      <a:pt x="212" y="830"/>
                    </a:lnTo>
                    <a:lnTo>
                      <a:pt x="180" y="892"/>
                    </a:lnTo>
                    <a:lnTo>
                      <a:pt x="180" y="892"/>
                    </a:lnTo>
                    <a:close/>
                  </a:path>
                </a:pathLst>
              </a:custGeom>
              <a:solidFill>
                <a:srgbClr val="BBBCB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2" name="Google Shape;422;p5"/>
            <p:cNvSpPr/>
            <p:nvPr/>
          </p:nvSpPr>
          <p:spPr>
            <a:xfrm>
              <a:off x="-2747963" y="-247650"/>
              <a:ext cx="2722563" cy="3427413"/>
            </a:xfrm>
            <a:custGeom>
              <a:avLst/>
              <a:gdLst/>
              <a:ahLst/>
              <a:cxnLst/>
              <a:rect l="l" t="t" r="r" b="b"/>
              <a:pathLst>
                <a:path w="1715" h="2159" extrusionOk="0">
                  <a:moveTo>
                    <a:pt x="1663" y="2147"/>
                  </a:moveTo>
                  <a:lnTo>
                    <a:pt x="1663" y="2147"/>
                  </a:lnTo>
                  <a:lnTo>
                    <a:pt x="1611" y="2131"/>
                  </a:lnTo>
                  <a:lnTo>
                    <a:pt x="1611" y="2131"/>
                  </a:lnTo>
                  <a:lnTo>
                    <a:pt x="1613" y="2121"/>
                  </a:lnTo>
                  <a:lnTo>
                    <a:pt x="1615" y="2111"/>
                  </a:lnTo>
                  <a:lnTo>
                    <a:pt x="1615" y="2111"/>
                  </a:lnTo>
                  <a:lnTo>
                    <a:pt x="1613" y="2097"/>
                  </a:lnTo>
                  <a:lnTo>
                    <a:pt x="1609" y="2083"/>
                  </a:lnTo>
                  <a:lnTo>
                    <a:pt x="1601" y="2069"/>
                  </a:lnTo>
                  <a:lnTo>
                    <a:pt x="1593" y="2059"/>
                  </a:lnTo>
                  <a:lnTo>
                    <a:pt x="1581" y="2049"/>
                  </a:lnTo>
                  <a:lnTo>
                    <a:pt x="1569" y="2043"/>
                  </a:lnTo>
                  <a:lnTo>
                    <a:pt x="1555" y="2039"/>
                  </a:lnTo>
                  <a:lnTo>
                    <a:pt x="1539" y="2037"/>
                  </a:lnTo>
                  <a:lnTo>
                    <a:pt x="1539" y="2037"/>
                  </a:lnTo>
                  <a:lnTo>
                    <a:pt x="1529" y="2037"/>
                  </a:lnTo>
                  <a:lnTo>
                    <a:pt x="1517" y="2041"/>
                  </a:lnTo>
                  <a:lnTo>
                    <a:pt x="1507" y="2045"/>
                  </a:lnTo>
                  <a:lnTo>
                    <a:pt x="1497" y="2049"/>
                  </a:lnTo>
                  <a:lnTo>
                    <a:pt x="1489" y="2057"/>
                  </a:lnTo>
                  <a:lnTo>
                    <a:pt x="1481" y="2065"/>
                  </a:lnTo>
                  <a:lnTo>
                    <a:pt x="1475" y="2073"/>
                  </a:lnTo>
                  <a:lnTo>
                    <a:pt x="1471" y="2083"/>
                  </a:lnTo>
                  <a:lnTo>
                    <a:pt x="1471" y="2083"/>
                  </a:lnTo>
                  <a:lnTo>
                    <a:pt x="1399" y="2055"/>
                  </a:lnTo>
                  <a:lnTo>
                    <a:pt x="1329" y="2023"/>
                  </a:lnTo>
                  <a:lnTo>
                    <a:pt x="1259" y="1991"/>
                  </a:lnTo>
                  <a:lnTo>
                    <a:pt x="1191" y="1955"/>
                  </a:lnTo>
                  <a:lnTo>
                    <a:pt x="1125" y="1917"/>
                  </a:lnTo>
                  <a:lnTo>
                    <a:pt x="1059" y="1879"/>
                  </a:lnTo>
                  <a:lnTo>
                    <a:pt x="997" y="1837"/>
                  </a:lnTo>
                  <a:lnTo>
                    <a:pt x="935" y="1793"/>
                  </a:lnTo>
                  <a:lnTo>
                    <a:pt x="875" y="1747"/>
                  </a:lnTo>
                  <a:lnTo>
                    <a:pt x="817" y="1699"/>
                  </a:lnTo>
                  <a:lnTo>
                    <a:pt x="761" y="1649"/>
                  </a:lnTo>
                  <a:lnTo>
                    <a:pt x="705" y="1599"/>
                  </a:lnTo>
                  <a:lnTo>
                    <a:pt x="653" y="1545"/>
                  </a:lnTo>
                  <a:lnTo>
                    <a:pt x="601" y="1489"/>
                  </a:lnTo>
                  <a:lnTo>
                    <a:pt x="553" y="1433"/>
                  </a:lnTo>
                  <a:lnTo>
                    <a:pt x="505" y="1375"/>
                  </a:lnTo>
                  <a:lnTo>
                    <a:pt x="459" y="1315"/>
                  </a:lnTo>
                  <a:lnTo>
                    <a:pt x="418" y="1253"/>
                  </a:lnTo>
                  <a:lnTo>
                    <a:pt x="376" y="1191"/>
                  </a:lnTo>
                  <a:lnTo>
                    <a:pt x="338" y="1127"/>
                  </a:lnTo>
                  <a:lnTo>
                    <a:pt x="300" y="1062"/>
                  </a:lnTo>
                  <a:lnTo>
                    <a:pt x="266" y="994"/>
                  </a:lnTo>
                  <a:lnTo>
                    <a:pt x="234" y="926"/>
                  </a:lnTo>
                  <a:lnTo>
                    <a:pt x="204" y="856"/>
                  </a:lnTo>
                  <a:lnTo>
                    <a:pt x="176" y="786"/>
                  </a:lnTo>
                  <a:lnTo>
                    <a:pt x="150" y="714"/>
                  </a:lnTo>
                  <a:lnTo>
                    <a:pt x="126" y="642"/>
                  </a:lnTo>
                  <a:lnTo>
                    <a:pt x="106" y="566"/>
                  </a:lnTo>
                  <a:lnTo>
                    <a:pt x="88" y="492"/>
                  </a:lnTo>
                  <a:lnTo>
                    <a:pt x="72" y="416"/>
                  </a:lnTo>
                  <a:lnTo>
                    <a:pt x="60" y="338"/>
                  </a:lnTo>
                  <a:lnTo>
                    <a:pt x="48" y="260"/>
                  </a:lnTo>
                  <a:lnTo>
                    <a:pt x="48" y="260"/>
                  </a:lnTo>
                  <a:lnTo>
                    <a:pt x="40" y="160"/>
                  </a:lnTo>
                  <a:lnTo>
                    <a:pt x="34" y="58"/>
                  </a:lnTo>
                  <a:lnTo>
                    <a:pt x="34" y="58"/>
                  </a:lnTo>
                  <a:lnTo>
                    <a:pt x="44" y="56"/>
                  </a:lnTo>
                  <a:lnTo>
                    <a:pt x="52" y="48"/>
                  </a:lnTo>
                  <a:lnTo>
                    <a:pt x="58" y="40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58" y="22"/>
                  </a:lnTo>
                  <a:lnTo>
                    <a:pt x="56" y="18"/>
                  </a:lnTo>
                  <a:lnTo>
                    <a:pt x="50" y="8"/>
                  </a:lnTo>
                  <a:lnTo>
                    <a:pt x="40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2"/>
                  </a:lnTo>
                  <a:lnTo>
                    <a:pt x="18" y="4"/>
                  </a:lnTo>
                  <a:lnTo>
                    <a:pt x="8" y="10"/>
                  </a:lnTo>
                  <a:lnTo>
                    <a:pt x="2" y="20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4" y="40"/>
                  </a:lnTo>
                  <a:lnTo>
                    <a:pt x="8" y="50"/>
                  </a:lnTo>
                  <a:lnTo>
                    <a:pt x="16" y="56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30" y="160"/>
                  </a:lnTo>
                  <a:lnTo>
                    <a:pt x="34" y="212"/>
                  </a:lnTo>
                  <a:lnTo>
                    <a:pt x="40" y="262"/>
                  </a:lnTo>
                  <a:lnTo>
                    <a:pt x="40" y="262"/>
                  </a:lnTo>
                  <a:lnTo>
                    <a:pt x="52" y="344"/>
                  </a:lnTo>
                  <a:lnTo>
                    <a:pt x="66" y="426"/>
                  </a:lnTo>
                  <a:lnTo>
                    <a:pt x="82" y="508"/>
                  </a:lnTo>
                  <a:lnTo>
                    <a:pt x="104" y="588"/>
                  </a:lnTo>
                  <a:lnTo>
                    <a:pt x="126" y="668"/>
                  </a:lnTo>
                  <a:lnTo>
                    <a:pt x="152" y="746"/>
                  </a:lnTo>
                  <a:lnTo>
                    <a:pt x="182" y="824"/>
                  </a:lnTo>
                  <a:lnTo>
                    <a:pt x="214" y="900"/>
                  </a:lnTo>
                  <a:lnTo>
                    <a:pt x="248" y="976"/>
                  </a:lnTo>
                  <a:lnTo>
                    <a:pt x="286" y="1050"/>
                  </a:lnTo>
                  <a:lnTo>
                    <a:pt x="326" y="1121"/>
                  </a:lnTo>
                  <a:lnTo>
                    <a:pt x="368" y="1191"/>
                  </a:lnTo>
                  <a:lnTo>
                    <a:pt x="414" y="1261"/>
                  </a:lnTo>
                  <a:lnTo>
                    <a:pt x="461" y="1329"/>
                  </a:lnTo>
                  <a:lnTo>
                    <a:pt x="513" y="1395"/>
                  </a:lnTo>
                  <a:lnTo>
                    <a:pt x="567" y="1459"/>
                  </a:lnTo>
                  <a:lnTo>
                    <a:pt x="567" y="1459"/>
                  </a:lnTo>
                  <a:lnTo>
                    <a:pt x="613" y="1513"/>
                  </a:lnTo>
                  <a:lnTo>
                    <a:pt x="661" y="1563"/>
                  </a:lnTo>
                  <a:lnTo>
                    <a:pt x="711" y="1613"/>
                  </a:lnTo>
                  <a:lnTo>
                    <a:pt x="763" y="1659"/>
                  </a:lnTo>
                  <a:lnTo>
                    <a:pt x="815" y="1705"/>
                  </a:lnTo>
                  <a:lnTo>
                    <a:pt x="869" y="1751"/>
                  </a:lnTo>
                  <a:lnTo>
                    <a:pt x="923" y="1793"/>
                  </a:lnTo>
                  <a:lnTo>
                    <a:pt x="979" y="1833"/>
                  </a:lnTo>
                  <a:lnTo>
                    <a:pt x="1037" y="1871"/>
                  </a:lnTo>
                  <a:lnTo>
                    <a:pt x="1095" y="1909"/>
                  </a:lnTo>
                  <a:lnTo>
                    <a:pt x="1155" y="1945"/>
                  </a:lnTo>
                  <a:lnTo>
                    <a:pt x="1215" y="1977"/>
                  </a:lnTo>
                  <a:lnTo>
                    <a:pt x="1277" y="2009"/>
                  </a:lnTo>
                  <a:lnTo>
                    <a:pt x="1339" y="2039"/>
                  </a:lnTo>
                  <a:lnTo>
                    <a:pt x="1403" y="2065"/>
                  </a:lnTo>
                  <a:lnTo>
                    <a:pt x="1469" y="2091"/>
                  </a:lnTo>
                  <a:lnTo>
                    <a:pt x="1469" y="2091"/>
                  </a:lnTo>
                  <a:lnTo>
                    <a:pt x="1467" y="2101"/>
                  </a:lnTo>
                  <a:lnTo>
                    <a:pt x="1465" y="2111"/>
                  </a:lnTo>
                  <a:lnTo>
                    <a:pt x="1465" y="2111"/>
                  </a:lnTo>
                  <a:lnTo>
                    <a:pt x="1467" y="2125"/>
                  </a:lnTo>
                  <a:lnTo>
                    <a:pt x="1471" y="2137"/>
                  </a:lnTo>
                  <a:lnTo>
                    <a:pt x="1475" y="2149"/>
                  </a:lnTo>
                  <a:lnTo>
                    <a:pt x="1483" y="2159"/>
                  </a:lnTo>
                  <a:lnTo>
                    <a:pt x="1491" y="2159"/>
                  </a:lnTo>
                  <a:lnTo>
                    <a:pt x="1491" y="2159"/>
                  </a:lnTo>
                  <a:lnTo>
                    <a:pt x="1483" y="2149"/>
                  </a:lnTo>
                  <a:lnTo>
                    <a:pt x="1475" y="2137"/>
                  </a:lnTo>
                  <a:lnTo>
                    <a:pt x="1473" y="2125"/>
                  </a:lnTo>
                  <a:lnTo>
                    <a:pt x="1471" y="2111"/>
                  </a:lnTo>
                  <a:lnTo>
                    <a:pt x="1471" y="2111"/>
                  </a:lnTo>
                  <a:lnTo>
                    <a:pt x="1471" y="2103"/>
                  </a:lnTo>
                  <a:lnTo>
                    <a:pt x="1473" y="2093"/>
                  </a:lnTo>
                  <a:lnTo>
                    <a:pt x="1473" y="2093"/>
                  </a:lnTo>
                  <a:lnTo>
                    <a:pt x="1539" y="2117"/>
                  </a:lnTo>
                  <a:lnTo>
                    <a:pt x="1605" y="2137"/>
                  </a:lnTo>
                  <a:lnTo>
                    <a:pt x="1605" y="2137"/>
                  </a:lnTo>
                  <a:lnTo>
                    <a:pt x="1597" y="2149"/>
                  </a:lnTo>
                  <a:lnTo>
                    <a:pt x="1589" y="2159"/>
                  </a:lnTo>
                  <a:lnTo>
                    <a:pt x="1597" y="2159"/>
                  </a:lnTo>
                  <a:lnTo>
                    <a:pt x="1597" y="2159"/>
                  </a:lnTo>
                  <a:lnTo>
                    <a:pt x="1603" y="2149"/>
                  </a:lnTo>
                  <a:lnTo>
                    <a:pt x="1609" y="2139"/>
                  </a:lnTo>
                  <a:lnTo>
                    <a:pt x="1609" y="2139"/>
                  </a:lnTo>
                  <a:lnTo>
                    <a:pt x="1661" y="2155"/>
                  </a:lnTo>
                  <a:lnTo>
                    <a:pt x="1661" y="2155"/>
                  </a:lnTo>
                  <a:lnTo>
                    <a:pt x="1679" y="2159"/>
                  </a:lnTo>
                  <a:lnTo>
                    <a:pt x="1715" y="2159"/>
                  </a:lnTo>
                  <a:lnTo>
                    <a:pt x="1715" y="2159"/>
                  </a:lnTo>
                  <a:lnTo>
                    <a:pt x="1663" y="2147"/>
                  </a:lnTo>
                  <a:lnTo>
                    <a:pt x="1663" y="2147"/>
                  </a:lnTo>
                  <a:close/>
                  <a:moveTo>
                    <a:pt x="1607" y="2129"/>
                  </a:moveTo>
                  <a:lnTo>
                    <a:pt x="1607" y="2129"/>
                  </a:lnTo>
                  <a:lnTo>
                    <a:pt x="1541" y="2109"/>
                  </a:lnTo>
                  <a:lnTo>
                    <a:pt x="1475" y="2085"/>
                  </a:lnTo>
                  <a:lnTo>
                    <a:pt x="1475" y="2085"/>
                  </a:lnTo>
                  <a:lnTo>
                    <a:pt x="1481" y="2075"/>
                  </a:lnTo>
                  <a:lnTo>
                    <a:pt x="1487" y="2067"/>
                  </a:lnTo>
                  <a:lnTo>
                    <a:pt x="1493" y="2061"/>
                  </a:lnTo>
                  <a:lnTo>
                    <a:pt x="1501" y="2055"/>
                  </a:lnTo>
                  <a:lnTo>
                    <a:pt x="1509" y="2049"/>
                  </a:lnTo>
                  <a:lnTo>
                    <a:pt x="1519" y="2045"/>
                  </a:lnTo>
                  <a:lnTo>
                    <a:pt x="1529" y="2043"/>
                  </a:lnTo>
                  <a:lnTo>
                    <a:pt x="1539" y="2041"/>
                  </a:lnTo>
                  <a:lnTo>
                    <a:pt x="1539" y="2041"/>
                  </a:lnTo>
                  <a:lnTo>
                    <a:pt x="1553" y="2043"/>
                  </a:lnTo>
                  <a:lnTo>
                    <a:pt x="1567" y="2047"/>
                  </a:lnTo>
                  <a:lnTo>
                    <a:pt x="1579" y="2053"/>
                  </a:lnTo>
                  <a:lnTo>
                    <a:pt x="1589" y="2063"/>
                  </a:lnTo>
                  <a:lnTo>
                    <a:pt x="1597" y="2073"/>
                  </a:lnTo>
                  <a:lnTo>
                    <a:pt x="1603" y="2085"/>
                  </a:lnTo>
                  <a:lnTo>
                    <a:pt x="1607" y="2097"/>
                  </a:lnTo>
                  <a:lnTo>
                    <a:pt x="1609" y="2111"/>
                  </a:lnTo>
                  <a:lnTo>
                    <a:pt x="1609" y="2111"/>
                  </a:lnTo>
                  <a:lnTo>
                    <a:pt x="1609" y="2121"/>
                  </a:lnTo>
                  <a:lnTo>
                    <a:pt x="1607" y="2129"/>
                  </a:lnTo>
                  <a:lnTo>
                    <a:pt x="1607" y="21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3" name="Google Shape;423;p5"/>
            <p:cNvGrpSpPr/>
            <p:nvPr/>
          </p:nvGrpSpPr>
          <p:grpSpPr>
            <a:xfrm>
              <a:off x="-4014788" y="-3675063"/>
              <a:ext cx="2982913" cy="6854826"/>
              <a:chOff x="-4014788" y="-3675063"/>
              <a:chExt cx="2982913" cy="6854826"/>
            </a:xfrm>
          </p:grpSpPr>
          <p:sp>
            <p:nvSpPr>
              <p:cNvPr id="424" name="Google Shape;424;p5"/>
              <p:cNvSpPr/>
              <p:nvPr/>
            </p:nvSpPr>
            <p:spPr>
              <a:xfrm>
                <a:off x="-3138488" y="1471613"/>
                <a:ext cx="187325" cy="18732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8" y="0"/>
                    </a:moveTo>
                    <a:lnTo>
                      <a:pt x="58" y="0"/>
                    </a:lnTo>
                    <a:lnTo>
                      <a:pt x="48" y="0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18" y="16"/>
                    </a:lnTo>
                    <a:lnTo>
                      <a:pt x="8" y="28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70"/>
                    </a:lnTo>
                    <a:lnTo>
                      <a:pt x="4" y="82"/>
                    </a:lnTo>
                    <a:lnTo>
                      <a:pt x="10" y="92"/>
                    </a:lnTo>
                    <a:lnTo>
                      <a:pt x="18" y="100"/>
                    </a:lnTo>
                    <a:lnTo>
                      <a:pt x="26" y="108"/>
                    </a:lnTo>
                    <a:lnTo>
                      <a:pt x="36" y="114"/>
                    </a:lnTo>
                    <a:lnTo>
                      <a:pt x="46" y="116"/>
                    </a:lnTo>
                    <a:lnTo>
                      <a:pt x="58" y="118"/>
                    </a:lnTo>
                    <a:lnTo>
                      <a:pt x="58" y="118"/>
                    </a:lnTo>
                    <a:lnTo>
                      <a:pt x="70" y="116"/>
                    </a:lnTo>
                    <a:lnTo>
                      <a:pt x="82" y="114"/>
                    </a:lnTo>
                    <a:lnTo>
                      <a:pt x="82" y="114"/>
                    </a:lnTo>
                    <a:lnTo>
                      <a:pt x="90" y="110"/>
                    </a:lnTo>
                    <a:lnTo>
                      <a:pt x="90" y="110"/>
                    </a:lnTo>
                    <a:lnTo>
                      <a:pt x="102" y="100"/>
                    </a:lnTo>
                    <a:lnTo>
                      <a:pt x="110" y="88"/>
                    </a:lnTo>
                    <a:lnTo>
                      <a:pt x="116" y="74"/>
                    </a:lnTo>
                    <a:lnTo>
                      <a:pt x="118" y="58"/>
                    </a:lnTo>
                    <a:lnTo>
                      <a:pt x="118" y="58"/>
                    </a:lnTo>
                    <a:lnTo>
                      <a:pt x="116" y="48"/>
                    </a:lnTo>
                    <a:lnTo>
                      <a:pt x="114" y="36"/>
                    </a:lnTo>
                    <a:lnTo>
                      <a:pt x="108" y="26"/>
                    </a:lnTo>
                    <a:lnTo>
                      <a:pt x="100" y="18"/>
                    </a:lnTo>
                    <a:lnTo>
                      <a:pt x="92" y="10"/>
                    </a:lnTo>
                    <a:lnTo>
                      <a:pt x="82" y="4"/>
                    </a:lnTo>
                    <a:lnTo>
                      <a:pt x="70" y="0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  <a:moveTo>
                      <a:pt x="88" y="106"/>
                    </a:moveTo>
                    <a:lnTo>
                      <a:pt x="88" y="106"/>
                    </a:lnTo>
                    <a:lnTo>
                      <a:pt x="80" y="110"/>
                    </a:lnTo>
                    <a:lnTo>
                      <a:pt x="80" y="110"/>
                    </a:lnTo>
                    <a:lnTo>
                      <a:pt x="70" y="114"/>
                    </a:lnTo>
                    <a:lnTo>
                      <a:pt x="58" y="114"/>
                    </a:lnTo>
                    <a:lnTo>
                      <a:pt x="58" y="114"/>
                    </a:lnTo>
                    <a:lnTo>
                      <a:pt x="48" y="114"/>
                    </a:lnTo>
                    <a:lnTo>
                      <a:pt x="38" y="110"/>
                    </a:lnTo>
                    <a:lnTo>
                      <a:pt x="28" y="106"/>
                    </a:lnTo>
                    <a:lnTo>
                      <a:pt x="20" y="98"/>
                    </a:lnTo>
                    <a:lnTo>
                      <a:pt x="12" y="90"/>
                    </a:lnTo>
                    <a:lnTo>
                      <a:pt x="8" y="80"/>
                    </a:lnTo>
                    <a:lnTo>
                      <a:pt x="4" y="70"/>
                    </a:lnTo>
                    <a:lnTo>
                      <a:pt x="2" y="58"/>
                    </a:lnTo>
                    <a:lnTo>
                      <a:pt x="2" y="58"/>
                    </a:lnTo>
                    <a:lnTo>
                      <a:pt x="6" y="44"/>
                    </a:lnTo>
                    <a:lnTo>
                      <a:pt x="12" y="30"/>
                    </a:lnTo>
                    <a:lnTo>
                      <a:pt x="2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40" y="6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8" y="2"/>
                    </a:lnTo>
                    <a:lnTo>
                      <a:pt x="58" y="2"/>
                    </a:lnTo>
                    <a:lnTo>
                      <a:pt x="70" y="4"/>
                    </a:lnTo>
                    <a:lnTo>
                      <a:pt x="80" y="8"/>
                    </a:lnTo>
                    <a:lnTo>
                      <a:pt x="90" y="12"/>
                    </a:lnTo>
                    <a:lnTo>
                      <a:pt x="98" y="20"/>
                    </a:lnTo>
                    <a:lnTo>
                      <a:pt x="106" y="28"/>
                    </a:lnTo>
                    <a:lnTo>
                      <a:pt x="110" y="38"/>
                    </a:lnTo>
                    <a:lnTo>
                      <a:pt x="114" y="48"/>
                    </a:lnTo>
                    <a:lnTo>
                      <a:pt x="114" y="58"/>
                    </a:lnTo>
                    <a:lnTo>
                      <a:pt x="114" y="58"/>
                    </a:lnTo>
                    <a:lnTo>
                      <a:pt x="112" y="74"/>
                    </a:lnTo>
                    <a:lnTo>
                      <a:pt x="108" y="86"/>
                    </a:lnTo>
                    <a:lnTo>
                      <a:pt x="98" y="98"/>
                    </a:lnTo>
                    <a:lnTo>
                      <a:pt x="88" y="106"/>
                    </a:lnTo>
                    <a:lnTo>
                      <a:pt x="88" y="106"/>
                    </a:lnTo>
                    <a:close/>
                  </a:path>
                </a:pathLst>
              </a:custGeom>
              <a:solidFill>
                <a:srgbClr val="CC092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5"/>
              <p:cNvSpPr/>
              <p:nvPr/>
            </p:nvSpPr>
            <p:spPr>
              <a:xfrm>
                <a:off x="-3729038" y="-3157538"/>
                <a:ext cx="958850" cy="1862138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173" extrusionOk="0">
                    <a:moveTo>
                      <a:pt x="602" y="1169"/>
                    </a:moveTo>
                    <a:lnTo>
                      <a:pt x="602" y="1169"/>
                    </a:lnTo>
                    <a:lnTo>
                      <a:pt x="574" y="1167"/>
                    </a:lnTo>
                    <a:lnTo>
                      <a:pt x="546" y="1165"/>
                    </a:lnTo>
                    <a:lnTo>
                      <a:pt x="518" y="1163"/>
                    </a:lnTo>
                    <a:lnTo>
                      <a:pt x="492" y="1157"/>
                    </a:lnTo>
                    <a:lnTo>
                      <a:pt x="492" y="1157"/>
                    </a:lnTo>
                    <a:lnTo>
                      <a:pt x="484" y="1157"/>
                    </a:lnTo>
                    <a:lnTo>
                      <a:pt x="484" y="1157"/>
                    </a:lnTo>
                    <a:lnTo>
                      <a:pt x="458" y="1151"/>
                    </a:lnTo>
                    <a:lnTo>
                      <a:pt x="434" y="1143"/>
                    </a:lnTo>
                    <a:lnTo>
                      <a:pt x="386" y="1127"/>
                    </a:lnTo>
                    <a:lnTo>
                      <a:pt x="386" y="1127"/>
                    </a:lnTo>
                    <a:lnTo>
                      <a:pt x="382" y="1125"/>
                    </a:lnTo>
                    <a:lnTo>
                      <a:pt x="382" y="1125"/>
                    </a:lnTo>
                    <a:lnTo>
                      <a:pt x="346" y="1107"/>
                    </a:lnTo>
                    <a:lnTo>
                      <a:pt x="310" y="1089"/>
                    </a:lnTo>
                    <a:lnTo>
                      <a:pt x="310" y="1089"/>
                    </a:lnTo>
                    <a:lnTo>
                      <a:pt x="312" y="1083"/>
                    </a:lnTo>
                    <a:lnTo>
                      <a:pt x="312" y="1077"/>
                    </a:lnTo>
                    <a:lnTo>
                      <a:pt x="312" y="1077"/>
                    </a:lnTo>
                    <a:lnTo>
                      <a:pt x="312" y="1069"/>
                    </a:lnTo>
                    <a:lnTo>
                      <a:pt x="308" y="1063"/>
                    </a:lnTo>
                    <a:lnTo>
                      <a:pt x="304" y="1059"/>
                    </a:lnTo>
                    <a:lnTo>
                      <a:pt x="298" y="1055"/>
                    </a:lnTo>
                    <a:lnTo>
                      <a:pt x="298" y="1055"/>
                    </a:lnTo>
                    <a:lnTo>
                      <a:pt x="290" y="1053"/>
                    </a:lnTo>
                    <a:lnTo>
                      <a:pt x="290" y="1053"/>
                    </a:lnTo>
                    <a:lnTo>
                      <a:pt x="286" y="1051"/>
                    </a:lnTo>
                    <a:lnTo>
                      <a:pt x="286" y="1051"/>
                    </a:lnTo>
                    <a:lnTo>
                      <a:pt x="282" y="1053"/>
                    </a:lnTo>
                    <a:lnTo>
                      <a:pt x="276" y="1055"/>
                    </a:lnTo>
                    <a:lnTo>
                      <a:pt x="268" y="1061"/>
                    </a:lnTo>
                    <a:lnTo>
                      <a:pt x="268" y="1061"/>
                    </a:lnTo>
                    <a:lnTo>
                      <a:pt x="242" y="1041"/>
                    </a:lnTo>
                    <a:lnTo>
                      <a:pt x="218" y="1021"/>
                    </a:lnTo>
                    <a:lnTo>
                      <a:pt x="196" y="999"/>
                    </a:lnTo>
                    <a:lnTo>
                      <a:pt x="174" y="977"/>
                    </a:lnTo>
                    <a:lnTo>
                      <a:pt x="174" y="977"/>
                    </a:lnTo>
                    <a:lnTo>
                      <a:pt x="180" y="969"/>
                    </a:lnTo>
                    <a:lnTo>
                      <a:pt x="182" y="959"/>
                    </a:lnTo>
                    <a:lnTo>
                      <a:pt x="182" y="959"/>
                    </a:lnTo>
                    <a:lnTo>
                      <a:pt x="180" y="951"/>
                    </a:lnTo>
                    <a:lnTo>
                      <a:pt x="178" y="945"/>
                    </a:lnTo>
                    <a:lnTo>
                      <a:pt x="178" y="945"/>
                    </a:lnTo>
                    <a:lnTo>
                      <a:pt x="176" y="943"/>
                    </a:lnTo>
                    <a:lnTo>
                      <a:pt x="176" y="943"/>
                    </a:lnTo>
                    <a:lnTo>
                      <a:pt x="166" y="935"/>
                    </a:lnTo>
                    <a:lnTo>
                      <a:pt x="162" y="935"/>
                    </a:lnTo>
                    <a:lnTo>
                      <a:pt x="156" y="933"/>
                    </a:lnTo>
                    <a:lnTo>
                      <a:pt x="156" y="933"/>
                    </a:lnTo>
                    <a:lnTo>
                      <a:pt x="148" y="935"/>
                    </a:lnTo>
                    <a:lnTo>
                      <a:pt x="142" y="937"/>
                    </a:lnTo>
                    <a:lnTo>
                      <a:pt x="142" y="937"/>
                    </a:lnTo>
                    <a:lnTo>
                      <a:pt x="118" y="903"/>
                    </a:lnTo>
                    <a:lnTo>
                      <a:pt x="96" y="867"/>
                    </a:lnTo>
                    <a:lnTo>
                      <a:pt x="78" y="829"/>
                    </a:lnTo>
                    <a:lnTo>
                      <a:pt x="62" y="789"/>
                    </a:lnTo>
                    <a:lnTo>
                      <a:pt x="48" y="750"/>
                    </a:lnTo>
                    <a:lnTo>
                      <a:pt x="38" y="708"/>
                    </a:lnTo>
                    <a:lnTo>
                      <a:pt x="32" y="664"/>
                    </a:lnTo>
                    <a:lnTo>
                      <a:pt x="28" y="620"/>
                    </a:lnTo>
                    <a:lnTo>
                      <a:pt x="28" y="620"/>
                    </a:lnTo>
                    <a:lnTo>
                      <a:pt x="38" y="618"/>
                    </a:lnTo>
                    <a:lnTo>
                      <a:pt x="44" y="612"/>
                    </a:lnTo>
                    <a:lnTo>
                      <a:pt x="50" y="604"/>
                    </a:lnTo>
                    <a:lnTo>
                      <a:pt x="52" y="596"/>
                    </a:lnTo>
                    <a:lnTo>
                      <a:pt x="52" y="596"/>
                    </a:lnTo>
                    <a:lnTo>
                      <a:pt x="50" y="588"/>
                    </a:lnTo>
                    <a:lnTo>
                      <a:pt x="50" y="588"/>
                    </a:lnTo>
                    <a:lnTo>
                      <a:pt x="48" y="584"/>
                    </a:lnTo>
                    <a:lnTo>
                      <a:pt x="48" y="584"/>
                    </a:lnTo>
                    <a:lnTo>
                      <a:pt x="44" y="578"/>
                    </a:lnTo>
                    <a:lnTo>
                      <a:pt x="40" y="574"/>
                    </a:lnTo>
                    <a:lnTo>
                      <a:pt x="34" y="572"/>
                    </a:lnTo>
                    <a:lnTo>
                      <a:pt x="28" y="570"/>
                    </a:lnTo>
                    <a:lnTo>
                      <a:pt x="28" y="570"/>
                    </a:lnTo>
                    <a:lnTo>
                      <a:pt x="30" y="544"/>
                    </a:lnTo>
                    <a:lnTo>
                      <a:pt x="34" y="516"/>
                    </a:lnTo>
                    <a:lnTo>
                      <a:pt x="38" y="490"/>
                    </a:lnTo>
                    <a:lnTo>
                      <a:pt x="42" y="464"/>
                    </a:lnTo>
                    <a:lnTo>
                      <a:pt x="50" y="438"/>
                    </a:lnTo>
                    <a:lnTo>
                      <a:pt x="58" y="412"/>
                    </a:lnTo>
                    <a:lnTo>
                      <a:pt x="66" y="388"/>
                    </a:lnTo>
                    <a:lnTo>
                      <a:pt x="76" y="364"/>
                    </a:lnTo>
                    <a:lnTo>
                      <a:pt x="100" y="318"/>
                    </a:lnTo>
                    <a:lnTo>
                      <a:pt x="126" y="272"/>
                    </a:lnTo>
                    <a:lnTo>
                      <a:pt x="158" y="232"/>
                    </a:lnTo>
                    <a:lnTo>
                      <a:pt x="192" y="194"/>
                    </a:lnTo>
                    <a:lnTo>
                      <a:pt x="230" y="158"/>
                    </a:lnTo>
                    <a:lnTo>
                      <a:pt x="270" y="126"/>
                    </a:lnTo>
                    <a:lnTo>
                      <a:pt x="314" y="98"/>
                    </a:lnTo>
                    <a:lnTo>
                      <a:pt x="360" y="74"/>
                    </a:lnTo>
                    <a:lnTo>
                      <a:pt x="384" y="64"/>
                    </a:lnTo>
                    <a:lnTo>
                      <a:pt x="410" y="54"/>
                    </a:lnTo>
                    <a:lnTo>
                      <a:pt x="434" y="46"/>
                    </a:lnTo>
                    <a:lnTo>
                      <a:pt x="460" y="40"/>
                    </a:lnTo>
                    <a:lnTo>
                      <a:pt x="486" y="34"/>
                    </a:lnTo>
                    <a:lnTo>
                      <a:pt x="512" y="28"/>
                    </a:lnTo>
                    <a:lnTo>
                      <a:pt x="540" y="24"/>
                    </a:lnTo>
                    <a:lnTo>
                      <a:pt x="568" y="22"/>
                    </a:lnTo>
                    <a:lnTo>
                      <a:pt x="568" y="40"/>
                    </a:lnTo>
                    <a:lnTo>
                      <a:pt x="602" y="20"/>
                    </a:lnTo>
                    <a:lnTo>
                      <a:pt x="566" y="0"/>
                    </a:lnTo>
                    <a:lnTo>
                      <a:pt x="568" y="18"/>
                    </a:lnTo>
                    <a:lnTo>
                      <a:pt x="568" y="18"/>
                    </a:lnTo>
                    <a:lnTo>
                      <a:pt x="540" y="20"/>
                    </a:lnTo>
                    <a:lnTo>
                      <a:pt x="512" y="24"/>
                    </a:lnTo>
                    <a:lnTo>
                      <a:pt x="486" y="30"/>
                    </a:lnTo>
                    <a:lnTo>
                      <a:pt x="460" y="36"/>
                    </a:lnTo>
                    <a:lnTo>
                      <a:pt x="434" y="42"/>
                    </a:lnTo>
                    <a:lnTo>
                      <a:pt x="408" y="50"/>
                    </a:lnTo>
                    <a:lnTo>
                      <a:pt x="384" y="60"/>
                    </a:lnTo>
                    <a:lnTo>
                      <a:pt x="358" y="70"/>
                    </a:lnTo>
                    <a:lnTo>
                      <a:pt x="336" y="82"/>
                    </a:lnTo>
                    <a:lnTo>
                      <a:pt x="312" y="94"/>
                    </a:lnTo>
                    <a:lnTo>
                      <a:pt x="268" y="124"/>
                    </a:lnTo>
                    <a:lnTo>
                      <a:pt x="228" y="156"/>
                    </a:lnTo>
                    <a:lnTo>
                      <a:pt x="190" y="190"/>
                    </a:lnTo>
                    <a:lnTo>
                      <a:pt x="154" y="230"/>
                    </a:lnTo>
                    <a:lnTo>
                      <a:pt x="124" y="270"/>
                    </a:lnTo>
                    <a:lnTo>
                      <a:pt x="96" y="316"/>
                    </a:lnTo>
                    <a:lnTo>
                      <a:pt x="72" y="362"/>
                    </a:lnTo>
                    <a:lnTo>
                      <a:pt x="62" y="386"/>
                    </a:lnTo>
                    <a:lnTo>
                      <a:pt x="54" y="412"/>
                    </a:lnTo>
                    <a:lnTo>
                      <a:pt x="46" y="436"/>
                    </a:lnTo>
                    <a:lnTo>
                      <a:pt x="40" y="462"/>
                    </a:lnTo>
                    <a:lnTo>
                      <a:pt x="34" y="488"/>
                    </a:lnTo>
                    <a:lnTo>
                      <a:pt x="30" y="516"/>
                    </a:lnTo>
                    <a:lnTo>
                      <a:pt x="26" y="542"/>
                    </a:lnTo>
                    <a:lnTo>
                      <a:pt x="24" y="570"/>
                    </a:lnTo>
                    <a:lnTo>
                      <a:pt x="24" y="570"/>
                    </a:lnTo>
                    <a:lnTo>
                      <a:pt x="16" y="572"/>
                    </a:lnTo>
                    <a:lnTo>
                      <a:pt x="8" y="576"/>
                    </a:lnTo>
                    <a:lnTo>
                      <a:pt x="4" y="584"/>
                    </a:lnTo>
                    <a:lnTo>
                      <a:pt x="0" y="590"/>
                    </a:lnTo>
                    <a:lnTo>
                      <a:pt x="0" y="590"/>
                    </a:lnTo>
                    <a:lnTo>
                      <a:pt x="0" y="596"/>
                    </a:lnTo>
                    <a:lnTo>
                      <a:pt x="0" y="596"/>
                    </a:lnTo>
                    <a:lnTo>
                      <a:pt x="0" y="596"/>
                    </a:lnTo>
                    <a:lnTo>
                      <a:pt x="0" y="596"/>
                    </a:lnTo>
                    <a:lnTo>
                      <a:pt x="2" y="606"/>
                    </a:lnTo>
                    <a:lnTo>
                      <a:pt x="8" y="612"/>
                    </a:lnTo>
                    <a:lnTo>
                      <a:pt x="14" y="618"/>
                    </a:lnTo>
                    <a:lnTo>
                      <a:pt x="24" y="620"/>
                    </a:lnTo>
                    <a:lnTo>
                      <a:pt x="24" y="620"/>
                    </a:lnTo>
                    <a:lnTo>
                      <a:pt x="28" y="666"/>
                    </a:lnTo>
                    <a:lnTo>
                      <a:pt x="34" y="708"/>
                    </a:lnTo>
                    <a:lnTo>
                      <a:pt x="46" y="752"/>
                    </a:lnTo>
                    <a:lnTo>
                      <a:pt x="58" y="791"/>
                    </a:lnTo>
                    <a:lnTo>
                      <a:pt x="74" y="831"/>
                    </a:lnTo>
                    <a:lnTo>
                      <a:pt x="94" y="869"/>
                    </a:lnTo>
                    <a:lnTo>
                      <a:pt x="114" y="905"/>
                    </a:lnTo>
                    <a:lnTo>
                      <a:pt x="138" y="941"/>
                    </a:lnTo>
                    <a:lnTo>
                      <a:pt x="138" y="941"/>
                    </a:lnTo>
                    <a:lnTo>
                      <a:pt x="134" y="949"/>
                    </a:lnTo>
                    <a:lnTo>
                      <a:pt x="130" y="959"/>
                    </a:lnTo>
                    <a:lnTo>
                      <a:pt x="130" y="959"/>
                    </a:lnTo>
                    <a:lnTo>
                      <a:pt x="132" y="967"/>
                    </a:lnTo>
                    <a:lnTo>
                      <a:pt x="132" y="967"/>
                    </a:lnTo>
                    <a:lnTo>
                      <a:pt x="134" y="971"/>
                    </a:lnTo>
                    <a:lnTo>
                      <a:pt x="134" y="971"/>
                    </a:lnTo>
                    <a:lnTo>
                      <a:pt x="138" y="977"/>
                    </a:lnTo>
                    <a:lnTo>
                      <a:pt x="142" y="981"/>
                    </a:lnTo>
                    <a:lnTo>
                      <a:pt x="150" y="983"/>
                    </a:lnTo>
                    <a:lnTo>
                      <a:pt x="156" y="985"/>
                    </a:lnTo>
                    <a:lnTo>
                      <a:pt x="156" y="985"/>
                    </a:lnTo>
                    <a:lnTo>
                      <a:pt x="164" y="983"/>
                    </a:lnTo>
                    <a:lnTo>
                      <a:pt x="170" y="979"/>
                    </a:lnTo>
                    <a:lnTo>
                      <a:pt x="170" y="979"/>
                    </a:lnTo>
                    <a:lnTo>
                      <a:pt x="192" y="1003"/>
                    </a:lnTo>
                    <a:lnTo>
                      <a:pt x="216" y="1025"/>
                    </a:lnTo>
                    <a:lnTo>
                      <a:pt x="240" y="1045"/>
                    </a:lnTo>
                    <a:lnTo>
                      <a:pt x="266" y="1065"/>
                    </a:lnTo>
                    <a:lnTo>
                      <a:pt x="266" y="1065"/>
                    </a:lnTo>
                    <a:lnTo>
                      <a:pt x="262" y="1071"/>
                    </a:lnTo>
                    <a:lnTo>
                      <a:pt x="262" y="1077"/>
                    </a:lnTo>
                    <a:lnTo>
                      <a:pt x="262" y="1077"/>
                    </a:lnTo>
                    <a:lnTo>
                      <a:pt x="264" y="1087"/>
                    </a:lnTo>
                    <a:lnTo>
                      <a:pt x="268" y="1095"/>
                    </a:lnTo>
                    <a:lnTo>
                      <a:pt x="276" y="1101"/>
                    </a:lnTo>
                    <a:lnTo>
                      <a:pt x="286" y="1103"/>
                    </a:lnTo>
                    <a:lnTo>
                      <a:pt x="286" y="1103"/>
                    </a:lnTo>
                    <a:lnTo>
                      <a:pt x="292" y="1101"/>
                    </a:lnTo>
                    <a:lnTo>
                      <a:pt x="298" y="1099"/>
                    </a:lnTo>
                    <a:lnTo>
                      <a:pt x="304" y="1097"/>
                    </a:lnTo>
                    <a:lnTo>
                      <a:pt x="308" y="1091"/>
                    </a:lnTo>
                    <a:lnTo>
                      <a:pt x="308" y="1091"/>
                    </a:lnTo>
                    <a:lnTo>
                      <a:pt x="348" y="1115"/>
                    </a:lnTo>
                    <a:lnTo>
                      <a:pt x="392" y="1133"/>
                    </a:lnTo>
                    <a:lnTo>
                      <a:pt x="436" y="1149"/>
                    </a:lnTo>
                    <a:lnTo>
                      <a:pt x="484" y="1161"/>
                    </a:lnTo>
                    <a:lnTo>
                      <a:pt x="484" y="1161"/>
                    </a:lnTo>
                    <a:lnTo>
                      <a:pt x="490" y="1161"/>
                    </a:lnTo>
                    <a:lnTo>
                      <a:pt x="490" y="1161"/>
                    </a:lnTo>
                    <a:lnTo>
                      <a:pt x="518" y="1167"/>
                    </a:lnTo>
                    <a:lnTo>
                      <a:pt x="546" y="1169"/>
                    </a:lnTo>
                    <a:lnTo>
                      <a:pt x="574" y="1171"/>
                    </a:lnTo>
                    <a:lnTo>
                      <a:pt x="602" y="1173"/>
                    </a:lnTo>
                    <a:lnTo>
                      <a:pt x="602" y="1173"/>
                    </a:lnTo>
                    <a:lnTo>
                      <a:pt x="604" y="1171"/>
                    </a:lnTo>
                    <a:lnTo>
                      <a:pt x="604" y="1171"/>
                    </a:lnTo>
                    <a:lnTo>
                      <a:pt x="602" y="1169"/>
                    </a:lnTo>
                    <a:lnTo>
                      <a:pt x="602" y="1169"/>
                    </a:lnTo>
                    <a:close/>
                  </a:path>
                </a:pathLst>
              </a:custGeom>
              <a:solidFill>
                <a:srgbClr val="CC092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5"/>
              <p:cNvSpPr/>
              <p:nvPr/>
            </p:nvSpPr>
            <p:spPr>
              <a:xfrm>
                <a:off x="-2868613" y="-2306638"/>
                <a:ext cx="187325" cy="18732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0" y="60"/>
                    </a:moveTo>
                    <a:lnTo>
                      <a:pt x="0" y="60"/>
                    </a:lnTo>
                    <a:lnTo>
                      <a:pt x="2" y="72"/>
                    </a:lnTo>
                    <a:lnTo>
                      <a:pt x="6" y="82"/>
                    </a:lnTo>
                    <a:lnTo>
                      <a:pt x="10" y="92"/>
                    </a:lnTo>
                    <a:lnTo>
                      <a:pt x="18" y="102"/>
                    </a:lnTo>
                    <a:lnTo>
                      <a:pt x="26" y="108"/>
                    </a:lnTo>
                    <a:lnTo>
                      <a:pt x="36" y="114"/>
                    </a:lnTo>
                    <a:lnTo>
                      <a:pt x="48" y="118"/>
                    </a:lnTo>
                    <a:lnTo>
                      <a:pt x="60" y="118"/>
                    </a:lnTo>
                    <a:lnTo>
                      <a:pt x="60" y="118"/>
                    </a:lnTo>
                    <a:lnTo>
                      <a:pt x="72" y="118"/>
                    </a:lnTo>
                    <a:lnTo>
                      <a:pt x="82" y="114"/>
                    </a:lnTo>
                    <a:lnTo>
                      <a:pt x="92" y="108"/>
                    </a:lnTo>
                    <a:lnTo>
                      <a:pt x="102" y="102"/>
                    </a:lnTo>
                    <a:lnTo>
                      <a:pt x="108" y="92"/>
                    </a:lnTo>
                    <a:lnTo>
                      <a:pt x="114" y="82"/>
                    </a:lnTo>
                    <a:lnTo>
                      <a:pt x="118" y="72"/>
                    </a:lnTo>
                    <a:lnTo>
                      <a:pt x="118" y="60"/>
                    </a:lnTo>
                    <a:lnTo>
                      <a:pt x="118" y="60"/>
                    </a:lnTo>
                    <a:lnTo>
                      <a:pt x="118" y="48"/>
                    </a:lnTo>
                    <a:lnTo>
                      <a:pt x="114" y="36"/>
                    </a:lnTo>
                    <a:lnTo>
                      <a:pt x="108" y="26"/>
                    </a:lnTo>
                    <a:lnTo>
                      <a:pt x="102" y="18"/>
                    </a:lnTo>
                    <a:lnTo>
                      <a:pt x="92" y="10"/>
                    </a:lnTo>
                    <a:lnTo>
                      <a:pt x="82" y="6"/>
                    </a:lnTo>
                    <a:lnTo>
                      <a:pt x="72" y="2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48" y="2"/>
                    </a:lnTo>
                    <a:lnTo>
                      <a:pt x="36" y="6"/>
                    </a:lnTo>
                    <a:lnTo>
                      <a:pt x="26" y="10"/>
                    </a:lnTo>
                    <a:lnTo>
                      <a:pt x="18" y="18"/>
                    </a:lnTo>
                    <a:lnTo>
                      <a:pt x="10" y="26"/>
                    </a:lnTo>
                    <a:lnTo>
                      <a:pt x="6" y="36"/>
                    </a:lnTo>
                    <a:lnTo>
                      <a:pt x="2" y="48"/>
                    </a:lnTo>
                    <a:lnTo>
                      <a:pt x="0" y="60"/>
                    </a:lnTo>
                    <a:lnTo>
                      <a:pt x="0" y="60"/>
                    </a:lnTo>
                    <a:close/>
                    <a:moveTo>
                      <a:pt x="116" y="60"/>
                    </a:moveTo>
                    <a:lnTo>
                      <a:pt x="116" y="60"/>
                    </a:lnTo>
                    <a:lnTo>
                      <a:pt x="114" y="70"/>
                    </a:lnTo>
                    <a:lnTo>
                      <a:pt x="112" y="82"/>
                    </a:lnTo>
                    <a:lnTo>
                      <a:pt x="106" y="90"/>
                    </a:lnTo>
                    <a:lnTo>
                      <a:pt x="100" y="100"/>
                    </a:lnTo>
                    <a:lnTo>
                      <a:pt x="90" y="106"/>
                    </a:lnTo>
                    <a:lnTo>
                      <a:pt x="82" y="112"/>
                    </a:lnTo>
                    <a:lnTo>
                      <a:pt x="70" y="114"/>
                    </a:lnTo>
                    <a:lnTo>
                      <a:pt x="60" y="116"/>
                    </a:lnTo>
                    <a:lnTo>
                      <a:pt x="60" y="116"/>
                    </a:lnTo>
                    <a:lnTo>
                      <a:pt x="48" y="114"/>
                    </a:lnTo>
                    <a:lnTo>
                      <a:pt x="38" y="112"/>
                    </a:lnTo>
                    <a:lnTo>
                      <a:pt x="28" y="106"/>
                    </a:lnTo>
                    <a:lnTo>
                      <a:pt x="20" y="100"/>
                    </a:lnTo>
                    <a:lnTo>
                      <a:pt x="14" y="90"/>
                    </a:lnTo>
                    <a:lnTo>
                      <a:pt x="8" y="82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4" y="28"/>
                    </a:lnTo>
                    <a:lnTo>
                      <a:pt x="20" y="20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8" y="4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70" y="4"/>
                    </a:lnTo>
                    <a:lnTo>
                      <a:pt x="82" y="8"/>
                    </a:lnTo>
                    <a:lnTo>
                      <a:pt x="90" y="14"/>
                    </a:lnTo>
                    <a:lnTo>
                      <a:pt x="100" y="20"/>
                    </a:lnTo>
                    <a:lnTo>
                      <a:pt x="106" y="28"/>
                    </a:lnTo>
                    <a:lnTo>
                      <a:pt x="112" y="38"/>
                    </a:lnTo>
                    <a:lnTo>
                      <a:pt x="114" y="48"/>
                    </a:lnTo>
                    <a:lnTo>
                      <a:pt x="116" y="60"/>
                    </a:lnTo>
                    <a:lnTo>
                      <a:pt x="116" y="60"/>
                    </a:lnTo>
                    <a:close/>
                  </a:path>
                </a:pathLst>
              </a:custGeom>
              <a:solidFill>
                <a:srgbClr val="CC092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27" name="Google Shape;427;p5"/>
              <p:cNvGrpSpPr/>
              <p:nvPr/>
            </p:nvGrpSpPr>
            <p:grpSpPr>
              <a:xfrm>
                <a:off x="-2868613" y="2243138"/>
                <a:ext cx="903288" cy="936625"/>
                <a:chOff x="-2868613" y="2243138"/>
                <a:chExt cx="903288" cy="936625"/>
              </a:xfrm>
            </p:grpSpPr>
            <p:sp>
              <p:nvSpPr>
                <p:cNvPr id="428" name="Google Shape;428;p5"/>
                <p:cNvSpPr/>
                <p:nvPr/>
              </p:nvSpPr>
              <p:spPr>
                <a:xfrm>
                  <a:off x="-2617788" y="2566988"/>
                  <a:ext cx="73025" cy="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48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2" y="14"/>
                      </a:lnTo>
                      <a:lnTo>
                        <a:pt x="0" y="22"/>
                      </a:lnTo>
                      <a:lnTo>
                        <a:pt x="0" y="32"/>
                      </a:lnTo>
                      <a:lnTo>
                        <a:pt x="4" y="40"/>
                      </a:lnTo>
                      <a:lnTo>
                        <a:pt x="4" y="40"/>
                      </a:lnTo>
                      <a:lnTo>
                        <a:pt x="8" y="44"/>
                      </a:lnTo>
                      <a:lnTo>
                        <a:pt x="14" y="46"/>
                      </a:lnTo>
                      <a:lnTo>
                        <a:pt x="22" y="48"/>
                      </a:lnTo>
                      <a:lnTo>
                        <a:pt x="22" y="48"/>
                      </a:lnTo>
                      <a:lnTo>
                        <a:pt x="32" y="48"/>
                      </a:lnTo>
                      <a:lnTo>
                        <a:pt x="38" y="44"/>
                      </a:lnTo>
                      <a:lnTo>
                        <a:pt x="38" y="44"/>
                      </a:lnTo>
                      <a:lnTo>
                        <a:pt x="44" y="36"/>
                      </a:lnTo>
                      <a:lnTo>
                        <a:pt x="46" y="26"/>
                      </a:lnTo>
                      <a:lnTo>
                        <a:pt x="46" y="18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34" y="4"/>
                      </a:lnTo>
                      <a:lnTo>
                        <a:pt x="26" y="0"/>
                      </a:lnTo>
                      <a:lnTo>
                        <a:pt x="16" y="2"/>
                      </a:lnTo>
                      <a:lnTo>
                        <a:pt x="8" y="6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9" name="Google Shape;429;p5"/>
                <p:cNvSpPr/>
                <p:nvPr/>
              </p:nvSpPr>
              <p:spPr>
                <a:xfrm>
                  <a:off x="-2747963" y="2408238"/>
                  <a:ext cx="76200" cy="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48" extrusionOk="0">
                      <a:moveTo>
                        <a:pt x="10" y="4"/>
                      </a:moveTo>
                      <a:lnTo>
                        <a:pt x="10" y="4"/>
                      </a:lnTo>
                      <a:lnTo>
                        <a:pt x="4" y="12"/>
                      </a:lnTo>
                      <a:lnTo>
                        <a:pt x="0" y="20"/>
                      </a:lnTo>
                      <a:lnTo>
                        <a:pt x="2" y="30"/>
                      </a:lnTo>
                      <a:lnTo>
                        <a:pt x="6" y="38"/>
                      </a:lnTo>
                      <a:lnTo>
                        <a:pt x="6" y="38"/>
                      </a:lnTo>
                      <a:lnTo>
                        <a:pt x="10" y="42"/>
                      </a:lnTo>
                      <a:lnTo>
                        <a:pt x="14" y="44"/>
                      </a:lnTo>
                      <a:lnTo>
                        <a:pt x="20" y="46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46"/>
                      </a:lnTo>
                      <a:lnTo>
                        <a:pt x="38" y="42"/>
                      </a:lnTo>
                      <a:lnTo>
                        <a:pt x="38" y="42"/>
                      </a:lnTo>
                      <a:lnTo>
                        <a:pt x="46" y="36"/>
                      </a:lnTo>
                      <a:lnTo>
                        <a:pt x="48" y="26"/>
                      </a:lnTo>
                      <a:lnTo>
                        <a:pt x="48" y="1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36" y="2"/>
                      </a:lnTo>
                      <a:lnTo>
                        <a:pt x="28" y="0"/>
                      </a:lnTo>
                      <a:lnTo>
                        <a:pt x="18" y="0"/>
                      </a:lnTo>
                      <a:lnTo>
                        <a:pt x="10" y="4"/>
                      </a:lnTo>
                      <a:lnTo>
                        <a:pt x="10" y="4"/>
                      </a:ln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0" name="Google Shape;430;p5"/>
                <p:cNvSpPr/>
                <p:nvPr/>
              </p:nvSpPr>
              <p:spPr>
                <a:xfrm>
                  <a:off x="-2484438" y="2722563"/>
                  <a:ext cx="76200" cy="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48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2" y="14"/>
                      </a:lnTo>
                      <a:lnTo>
                        <a:pt x="0" y="22"/>
                      </a:lnTo>
                      <a:lnTo>
                        <a:pt x="2" y="32"/>
                      </a:lnTo>
                      <a:lnTo>
                        <a:pt x="6" y="40"/>
                      </a:lnTo>
                      <a:lnTo>
                        <a:pt x="6" y="40"/>
                      </a:lnTo>
                      <a:lnTo>
                        <a:pt x="14" y="46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46"/>
                      </a:lnTo>
                      <a:lnTo>
                        <a:pt x="40" y="42"/>
                      </a:lnTo>
                      <a:lnTo>
                        <a:pt x="40" y="42"/>
                      </a:lnTo>
                      <a:lnTo>
                        <a:pt x="46" y="34"/>
                      </a:lnTo>
                      <a:lnTo>
                        <a:pt x="48" y="26"/>
                      </a:lnTo>
                      <a:lnTo>
                        <a:pt x="46" y="16"/>
                      </a:lnTo>
                      <a:lnTo>
                        <a:pt x="42" y="8"/>
                      </a:lnTo>
                      <a:lnTo>
                        <a:pt x="42" y="8"/>
                      </a:lnTo>
                      <a:lnTo>
                        <a:pt x="34" y="2"/>
                      </a:lnTo>
                      <a:lnTo>
                        <a:pt x="26" y="0"/>
                      </a:lnTo>
                      <a:lnTo>
                        <a:pt x="16" y="2"/>
                      </a:lnTo>
                      <a:lnTo>
                        <a:pt x="8" y="6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1" name="Google Shape;431;p5"/>
                <p:cNvSpPr/>
                <p:nvPr/>
              </p:nvSpPr>
              <p:spPr>
                <a:xfrm>
                  <a:off x="-2036763" y="3148013"/>
                  <a:ext cx="71438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20" extrusionOk="0">
                      <a:moveTo>
                        <a:pt x="4" y="8"/>
                      </a:moveTo>
                      <a:lnTo>
                        <a:pt x="4" y="8"/>
                      </a:lnTo>
                      <a:lnTo>
                        <a:pt x="2" y="14"/>
                      </a:lnTo>
                      <a:lnTo>
                        <a:pt x="0" y="20"/>
                      </a:lnTo>
                      <a:lnTo>
                        <a:pt x="45" y="20"/>
                      </a:lnTo>
                      <a:lnTo>
                        <a:pt x="45" y="20"/>
                      </a:lnTo>
                      <a:lnTo>
                        <a:pt x="43" y="12"/>
                      </a:lnTo>
                      <a:lnTo>
                        <a:pt x="37" y="4"/>
                      </a:lnTo>
                      <a:lnTo>
                        <a:pt x="37" y="4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1" y="2"/>
                      </a:lnTo>
                      <a:lnTo>
                        <a:pt x="4" y="8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2" name="Google Shape;432;p5"/>
                <p:cNvSpPr/>
                <p:nvPr/>
              </p:nvSpPr>
              <p:spPr>
                <a:xfrm>
                  <a:off x="-2192338" y="3011488"/>
                  <a:ext cx="76200" cy="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48" extrusionOk="0">
                      <a:moveTo>
                        <a:pt x="6" y="8"/>
                      </a:moveTo>
                      <a:lnTo>
                        <a:pt x="6" y="8"/>
                      </a:lnTo>
                      <a:lnTo>
                        <a:pt x="0" y="16"/>
                      </a:lnTo>
                      <a:lnTo>
                        <a:pt x="0" y="26"/>
                      </a:lnTo>
                      <a:lnTo>
                        <a:pt x="2" y="34"/>
                      </a:lnTo>
                      <a:lnTo>
                        <a:pt x="8" y="42"/>
                      </a:lnTo>
                      <a:lnTo>
                        <a:pt x="8" y="42"/>
                      </a:lnTo>
                      <a:lnTo>
                        <a:pt x="14" y="4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46"/>
                      </a:lnTo>
                      <a:lnTo>
                        <a:pt x="42" y="40"/>
                      </a:lnTo>
                      <a:lnTo>
                        <a:pt x="42" y="40"/>
                      </a:lnTo>
                      <a:lnTo>
                        <a:pt x="46" y="32"/>
                      </a:lnTo>
                      <a:lnTo>
                        <a:pt x="48" y="24"/>
                      </a:lnTo>
                      <a:lnTo>
                        <a:pt x="46" y="14"/>
                      </a:lnTo>
                      <a:lnTo>
                        <a:pt x="40" y="6"/>
                      </a:lnTo>
                      <a:lnTo>
                        <a:pt x="40" y="6"/>
                      </a:lnTo>
                      <a:lnTo>
                        <a:pt x="32" y="2"/>
                      </a:lnTo>
                      <a:lnTo>
                        <a:pt x="22" y="0"/>
                      </a:lnTo>
                      <a:lnTo>
                        <a:pt x="14" y="2"/>
                      </a:lnTo>
                      <a:lnTo>
                        <a:pt x="6" y="8"/>
                      </a:lnTo>
                      <a:lnTo>
                        <a:pt x="6" y="8"/>
                      </a:ln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3" name="Google Shape;433;p5"/>
                <p:cNvSpPr/>
                <p:nvPr/>
              </p:nvSpPr>
              <p:spPr>
                <a:xfrm>
                  <a:off x="-2341563" y="2871788"/>
                  <a:ext cx="76200" cy="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48" extrusionOk="0">
                      <a:moveTo>
                        <a:pt x="6" y="6"/>
                      </a:moveTo>
                      <a:lnTo>
                        <a:pt x="6" y="6"/>
                      </a:lnTo>
                      <a:lnTo>
                        <a:pt x="2" y="14"/>
                      </a:lnTo>
                      <a:lnTo>
                        <a:pt x="0" y="24"/>
                      </a:lnTo>
                      <a:lnTo>
                        <a:pt x="2" y="32"/>
                      </a:lnTo>
                      <a:lnTo>
                        <a:pt x="6" y="40"/>
                      </a:lnTo>
                      <a:lnTo>
                        <a:pt x="6" y="40"/>
                      </a:lnTo>
                      <a:lnTo>
                        <a:pt x="14" y="46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46"/>
                      </a:lnTo>
                      <a:lnTo>
                        <a:pt x="40" y="40"/>
                      </a:lnTo>
                      <a:lnTo>
                        <a:pt x="40" y="40"/>
                      </a:lnTo>
                      <a:lnTo>
                        <a:pt x="46" y="32"/>
                      </a:lnTo>
                      <a:lnTo>
                        <a:pt x="48" y="24"/>
                      </a:lnTo>
                      <a:lnTo>
                        <a:pt x="46" y="14"/>
                      </a:lnTo>
                      <a:lnTo>
                        <a:pt x="40" y="6"/>
                      </a:lnTo>
                      <a:lnTo>
                        <a:pt x="40" y="6"/>
                      </a:lnTo>
                      <a:lnTo>
                        <a:pt x="32" y="2"/>
                      </a:lnTo>
                      <a:lnTo>
                        <a:pt x="24" y="0"/>
                      </a:lnTo>
                      <a:lnTo>
                        <a:pt x="14" y="2"/>
                      </a:lnTo>
                      <a:lnTo>
                        <a:pt x="6" y="6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34;p5"/>
                <p:cNvSpPr/>
                <p:nvPr/>
              </p:nvSpPr>
              <p:spPr>
                <a:xfrm>
                  <a:off x="-2868613" y="2243138"/>
                  <a:ext cx="76200" cy="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4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4" y="10"/>
                      </a:lnTo>
                      <a:lnTo>
                        <a:pt x="4" y="10"/>
                      </a:lnTo>
                      <a:lnTo>
                        <a:pt x="2" y="14"/>
                      </a:lnTo>
                      <a:lnTo>
                        <a:pt x="2" y="14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2" y="28"/>
                      </a:lnTo>
                      <a:lnTo>
                        <a:pt x="2" y="28"/>
                      </a:lnTo>
                      <a:lnTo>
                        <a:pt x="2" y="32"/>
                      </a:lnTo>
                      <a:lnTo>
                        <a:pt x="2" y="32"/>
                      </a:lnTo>
                      <a:lnTo>
                        <a:pt x="4" y="36"/>
                      </a:lnTo>
                      <a:lnTo>
                        <a:pt x="4" y="36"/>
                      </a:lnTo>
                      <a:lnTo>
                        <a:pt x="8" y="40"/>
                      </a:lnTo>
                      <a:lnTo>
                        <a:pt x="8" y="40"/>
                      </a:lnTo>
                      <a:lnTo>
                        <a:pt x="16" y="46"/>
                      </a:lnTo>
                      <a:lnTo>
                        <a:pt x="24" y="46"/>
                      </a:lnTo>
                      <a:lnTo>
                        <a:pt x="24" y="46"/>
                      </a:lnTo>
                      <a:lnTo>
                        <a:pt x="34" y="46"/>
                      </a:lnTo>
                      <a:lnTo>
                        <a:pt x="42" y="40"/>
                      </a:lnTo>
                      <a:lnTo>
                        <a:pt x="42" y="40"/>
                      </a:lnTo>
                      <a:lnTo>
                        <a:pt x="44" y="36"/>
                      </a:lnTo>
                      <a:lnTo>
                        <a:pt x="44" y="36"/>
                      </a:lnTo>
                      <a:lnTo>
                        <a:pt x="46" y="32"/>
                      </a:lnTo>
                      <a:lnTo>
                        <a:pt x="46" y="32"/>
                      </a:lnTo>
                      <a:lnTo>
                        <a:pt x="48" y="28"/>
                      </a:lnTo>
                      <a:lnTo>
                        <a:pt x="48" y="28"/>
                      </a:lnTo>
                      <a:lnTo>
                        <a:pt x="48" y="22"/>
                      </a:lnTo>
                      <a:lnTo>
                        <a:pt x="48" y="22"/>
                      </a:lnTo>
                      <a:lnTo>
                        <a:pt x="46" y="14"/>
                      </a:lnTo>
                      <a:lnTo>
                        <a:pt x="42" y="6"/>
                      </a:lnTo>
                      <a:lnTo>
                        <a:pt x="42" y="6"/>
                      </a:lnTo>
                      <a:lnTo>
                        <a:pt x="34" y="0"/>
                      </a:lnTo>
                      <a:lnTo>
                        <a:pt x="24" y="0"/>
                      </a:lnTo>
                      <a:lnTo>
                        <a:pt x="16" y="0"/>
                      </a:lnTo>
                      <a:lnTo>
                        <a:pt x="8" y="6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35" name="Google Shape;435;p5"/>
              <p:cNvGrpSpPr/>
              <p:nvPr/>
            </p:nvGrpSpPr>
            <p:grpSpPr>
              <a:xfrm>
                <a:off x="-3179763" y="1289050"/>
                <a:ext cx="1022350" cy="1004888"/>
                <a:chOff x="-3179763" y="1289050"/>
                <a:chExt cx="1022350" cy="1004888"/>
              </a:xfrm>
            </p:grpSpPr>
            <p:sp>
              <p:nvSpPr>
                <p:cNvPr id="436" name="Google Shape;436;p5"/>
                <p:cNvSpPr/>
                <p:nvPr/>
              </p:nvSpPr>
              <p:spPr>
                <a:xfrm>
                  <a:off x="-3024188" y="1614488"/>
                  <a:ext cx="25400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" h="20" extrusionOk="0">
                      <a:moveTo>
                        <a:pt x="14" y="14"/>
                      </a:moveTo>
                      <a:lnTo>
                        <a:pt x="14" y="14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6" y="16"/>
                      </a:lnTo>
                      <a:lnTo>
                        <a:pt x="6" y="16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16" y="16"/>
                      </a:lnTo>
                      <a:lnTo>
                        <a:pt x="16" y="16"/>
                      </a:lnTo>
                      <a:lnTo>
                        <a:pt x="14" y="14"/>
                      </a:lnTo>
                      <a:lnTo>
                        <a:pt x="14" y="1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37;p5"/>
                <p:cNvSpPr/>
                <p:nvPr/>
              </p:nvSpPr>
              <p:spPr>
                <a:xfrm>
                  <a:off x="-3084513" y="1481138"/>
                  <a:ext cx="22225" cy="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20" extrusionOk="0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14" y="18"/>
                      </a:lnTo>
                      <a:lnTo>
                        <a:pt x="14" y="18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38;p5"/>
                <p:cNvSpPr/>
                <p:nvPr/>
              </p:nvSpPr>
              <p:spPr>
                <a:xfrm>
                  <a:off x="-3103563" y="1506538"/>
                  <a:ext cx="117475" cy="11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74" extrusionOk="0">
                      <a:moveTo>
                        <a:pt x="36" y="0"/>
                      </a:moveTo>
                      <a:lnTo>
                        <a:pt x="36" y="0"/>
                      </a:lnTo>
                      <a:lnTo>
                        <a:pt x="26" y="2"/>
                      </a:lnTo>
                      <a:lnTo>
                        <a:pt x="26" y="2"/>
                      </a:lnTo>
                      <a:lnTo>
                        <a:pt x="20" y="4"/>
                      </a:lnTo>
                      <a:lnTo>
                        <a:pt x="20" y="4"/>
                      </a:lnTo>
                      <a:lnTo>
                        <a:pt x="12" y="10"/>
                      </a:lnTo>
                      <a:lnTo>
                        <a:pt x="4" y="18"/>
                      </a:lnTo>
                      <a:lnTo>
                        <a:pt x="0" y="26"/>
                      </a:lnTo>
                      <a:lnTo>
                        <a:pt x="0" y="36"/>
                      </a:lnTo>
                      <a:lnTo>
                        <a:pt x="0" y="36"/>
                      </a:lnTo>
                      <a:lnTo>
                        <a:pt x="0" y="44"/>
                      </a:lnTo>
                      <a:lnTo>
                        <a:pt x="2" y="52"/>
                      </a:lnTo>
                      <a:lnTo>
                        <a:pt x="6" y="58"/>
                      </a:lnTo>
                      <a:lnTo>
                        <a:pt x="10" y="64"/>
                      </a:lnTo>
                      <a:lnTo>
                        <a:pt x="16" y="68"/>
                      </a:lnTo>
                      <a:lnTo>
                        <a:pt x="22" y="72"/>
                      </a:lnTo>
                      <a:lnTo>
                        <a:pt x="30" y="74"/>
                      </a:lnTo>
                      <a:lnTo>
                        <a:pt x="36" y="74"/>
                      </a:lnTo>
                      <a:lnTo>
                        <a:pt x="36" y="74"/>
                      </a:lnTo>
                      <a:lnTo>
                        <a:pt x="44" y="74"/>
                      </a:lnTo>
                      <a:lnTo>
                        <a:pt x="50" y="72"/>
                      </a:lnTo>
                      <a:lnTo>
                        <a:pt x="50" y="72"/>
                      </a:lnTo>
                      <a:lnTo>
                        <a:pt x="58" y="68"/>
                      </a:lnTo>
                      <a:lnTo>
                        <a:pt x="58" y="68"/>
                      </a:lnTo>
                      <a:lnTo>
                        <a:pt x="64" y="62"/>
                      </a:lnTo>
                      <a:lnTo>
                        <a:pt x="70" y="54"/>
                      </a:lnTo>
                      <a:lnTo>
                        <a:pt x="74" y="46"/>
                      </a:lnTo>
                      <a:lnTo>
                        <a:pt x="74" y="36"/>
                      </a:lnTo>
                      <a:lnTo>
                        <a:pt x="74" y="36"/>
                      </a:lnTo>
                      <a:lnTo>
                        <a:pt x="74" y="30"/>
                      </a:lnTo>
                      <a:lnTo>
                        <a:pt x="72" y="22"/>
                      </a:lnTo>
                      <a:lnTo>
                        <a:pt x="68" y="16"/>
                      </a:lnTo>
                      <a:lnTo>
                        <a:pt x="64" y="10"/>
                      </a:lnTo>
                      <a:lnTo>
                        <a:pt x="58" y="6"/>
                      </a:lnTo>
                      <a:lnTo>
                        <a:pt x="52" y="2"/>
                      </a:lnTo>
                      <a:lnTo>
                        <a:pt x="44" y="0"/>
                      </a:lnTo>
                      <a:lnTo>
                        <a:pt x="36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39;p5"/>
                <p:cNvSpPr/>
                <p:nvPr/>
              </p:nvSpPr>
              <p:spPr>
                <a:xfrm>
                  <a:off x="-3179763" y="1289050"/>
                  <a:ext cx="7937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0" extrusionOk="0">
                      <a:moveTo>
                        <a:pt x="36" y="48"/>
                      </a:moveTo>
                      <a:lnTo>
                        <a:pt x="36" y="48"/>
                      </a:lnTo>
                      <a:lnTo>
                        <a:pt x="42" y="44"/>
                      </a:lnTo>
                      <a:lnTo>
                        <a:pt x="46" y="38"/>
                      </a:lnTo>
                      <a:lnTo>
                        <a:pt x="48" y="32"/>
                      </a:lnTo>
                      <a:lnTo>
                        <a:pt x="50" y="26"/>
                      </a:lnTo>
                      <a:lnTo>
                        <a:pt x="50" y="26"/>
                      </a:lnTo>
                      <a:lnTo>
                        <a:pt x="48" y="16"/>
                      </a:lnTo>
                      <a:lnTo>
                        <a:pt x="42" y="8"/>
                      </a:lnTo>
                      <a:lnTo>
                        <a:pt x="34" y="2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6" y="2"/>
                      </a:lnTo>
                      <a:lnTo>
                        <a:pt x="16" y="2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8"/>
                      </a:lnTo>
                      <a:lnTo>
                        <a:pt x="2" y="14"/>
                      </a:lnTo>
                      <a:lnTo>
                        <a:pt x="0" y="18"/>
                      </a:lnTo>
                      <a:lnTo>
                        <a:pt x="0" y="26"/>
                      </a:lnTo>
                      <a:lnTo>
                        <a:pt x="0" y="26"/>
                      </a:lnTo>
                      <a:lnTo>
                        <a:pt x="2" y="34"/>
                      </a:lnTo>
                      <a:lnTo>
                        <a:pt x="6" y="42"/>
                      </a:lnTo>
                      <a:lnTo>
                        <a:pt x="14" y="48"/>
                      </a:lnTo>
                      <a:lnTo>
                        <a:pt x="24" y="50"/>
                      </a:lnTo>
                      <a:lnTo>
                        <a:pt x="24" y="50"/>
                      </a:lnTo>
                      <a:lnTo>
                        <a:pt x="28" y="50"/>
                      </a:lnTo>
                      <a:lnTo>
                        <a:pt x="28" y="50"/>
                      </a:lnTo>
                      <a:lnTo>
                        <a:pt x="36" y="48"/>
                      </a:lnTo>
                      <a:lnTo>
                        <a:pt x="36" y="48"/>
                      </a:ln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40;p5"/>
                <p:cNvSpPr/>
                <p:nvPr/>
              </p:nvSpPr>
              <p:spPr>
                <a:xfrm>
                  <a:off x="-2271713" y="2179638"/>
                  <a:ext cx="114300" cy="11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72" extrusionOk="0">
                      <a:moveTo>
                        <a:pt x="60" y="62"/>
                      </a:moveTo>
                      <a:lnTo>
                        <a:pt x="60" y="62"/>
                      </a:lnTo>
                      <a:lnTo>
                        <a:pt x="66" y="56"/>
                      </a:lnTo>
                      <a:lnTo>
                        <a:pt x="68" y="50"/>
                      </a:lnTo>
                      <a:lnTo>
                        <a:pt x="70" y="44"/>
                      </a:lnTo>
                      <a:lnTo>
                        <a:pt x="72" y="36"/>
                      </a:lnTo>
                      <a:lnTo>
                        <a:pt x="72" y="36"/>
                      </a:lnTo>
                      <a:lnTo>
                        <a:pt x="70" y="30"/>
                      </a:lnTo>
                      <a:lnTo>
                        <a:pt x="68" y="22"/>
                      </a:lnTo>
                      <a:lnTo>
                        <a:pt x="64" y="16"/>
                      </a:lnTo>
                      <a:lnTo>
                        <a:pt x="60" y="12"/>
                      </a:lnTo>
                      <a:lnTo>
                        <a:pt x="56" y="8"/>
                      </a:lnTo>
                      <a:lnTo>
                        <a:pt x="50" y="4"/>
                      </a:lnTo>
                      <a:lnTo>
                        <a:pt x="42" y="2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24" y="2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8" y="12"/>
                      </a:lnTo>
                      <a:lnTo>
                        <a:pt x="8" y="12"/>
                      </a:lnTo>
                      <a:lnTo>
                        <a:pt x="4" y="18"/>
                      </a:lnTo>
                      <a:lnTo>
                        <a:pt x="2" y="24"/>
                      </a:lnTo>
                      <a:lnTo>
                        <a:pt x="0" y="30"/>
                      </a:lnTo>
                      <a:lnTo>
                        <a:pt x="0" y="36"/>
                      </a:lnTo>
                      <a:lnTo>
                        <a:pt x="0" y="36"/>
                      </a:lnTo>
                      <a:lnTo>
                        <a:pt x="0" y="44"/>
                      </a:lnTo>
                      <a:lnTo>
                        <a:pt x="2" y="50"/>
                      </a:lnTo>
                      <a:lnTo>
                        <a:pt x="6" y="58"/>
                      </a:lnTo>
                      <a:lnTo>
                        <a:pt x="10" y="62"/>
                      </a:lnTo>
                      <a:lnTo>
                        <a:pt x="14" y="66"/>
                      </a:lnTo>
                      <a:lnTo>
                        <a:pt x="22" y="70"/>
                      </a:lnTo>
                      <a:lnTo>
                        <a:pt x="28" y="72"/>
                      </a:lnTo>
                      <a:lnTo>
                        <a:pt x="36" y="72"/>
                      </a:lnTo>
                      <a:lnTo>
                        <a:pt x="36" y="72"/>
                      </a:lnTo>
                      <a:lnTo>
                        <a:pt x="44" y="72"/>
                      </a:lnTo>
                      <a:lnTo>
                        <a:pt x="54" y="68"/>
                      </a:lnTo>
                      <a:lnTo>
                        <a:pt x="54" y="68"/>
                      </a:lnTo>
                      <a:lnTo>
                        <a:pt x="60" y="62"/>
                      </a:lnTo>
                      <a:lnTo>
                        <a:pt x="60" y="62"/>
                      </a:ln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41" name="Google Shape;441;p5"/>
              <p:cNvSpPr/>
              <p:nvPr/>
            </p:nvSpPr>
            <p:spPr>
              <a:xfrm>
                <a:off x="-2833688" y="-2271713"/>
                <a:ext cx="12065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0" y="38"/>
                    </a:move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8"/>
                    </a:lnTo>
                    <a:lnTo>
                      <a:pt x="12" y="64"/>
                    </a:lnTo>
                    <a:lnTo>
                      <a:pt x="16" y="68"/>
                    </a:lnTo>
                    <a:lnTo>
                      <a:pt x="24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46" y="74"/>
                    </a:lnTo>
                    <a:lnTo>
                      <a:pt x="52" y="72"/>
                    </a:lnTo>
                    <a:lnTo>
                      <a:pt x="58" y="68"/>
                    </a:lnTo>
                    <a:lnTo>
                      <a:pt x="64" y="64"/>
                    </a:lnTo>
                    <a:lnTo>
                      <a:pt x="68" y="58"/>
                    </a:lnTo>
                    <a:lnTo>
                      <a:pt x="72" y="52"/>
                    </a:lnTo>
                    <a:lnTo>
                      <a:pt x="74" y="46"/>
                    </a:lnTo>
                    <a:lnTo>
                      <a:pt x="76" y="38"/>
                    </a:lnTo>
                    <a:lnTo>
                      <a:pt x="76" y="38"/>
                    </a:lnTo>
                    <a:lnTo>
                      <a:pt x="74" y="30"/>
                    </a:lnTo>
                    <a:lnTo>
                      <a:pt x="72" y="22"/>
                    </a:lnTo>
                    <a:lnTo>
                      <a:pt x="68" y="16"/>
                    </a:lnTo>
                    <a:lnTo>
                      <a:pt x="64" y="12"/>
                    </a:lnTo>
                    <a:lnTo>
                      <a:pt x="58" y="6"/>
                    </a:lnTo>
                    <a:lnTo>
                      <a:pt x="52" y="4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4" y="4"/>
                    </a:lnTo>
                    <a:lnTo>
                      <a:pt x="16" y="6"/>
                    </a:lnTo>
                    <a:lnTo>
                      <a:pt x="12" y="12"/>
                    </a:lnTo>
                    <a:lnTo>
                      <a:pt x="6" y="16"/>
                    </a:lnTo>
                    <a:lnTo>
                      <a:pt x="4" y="22"/>
                    </a:lnTo>
                    <a:lnTo>
                      <a:pt x="0" y="30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CC092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5"/>
              <p:cNvSpPr/>
              <p:nvPr/>
            </p:nvSpPr>
            <p:spPr>
              <a:xfrm>
                <a:off x="-3979863" y="-1857375"/>
                <a:ext cx="7937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26" y="0"/>
                    </a:moveTo>
                    <a:lnTo>
                      <a:pt x="2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0" y="6"/>
                    </a:lnTo>
                    <a:lnTo>
                      <a:pt x="4" y="12"/>
                    </a:lnTo>
                    <a:lnTo>
                      <a:pt x="2" y="18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2" y="36"/>
                    </a:lnTo>
                    <a:lnTo>
                      <a:pt x="8" y="44"/>
                    </a:lnTo>
                    <a:lnTo>
                      <a:pt x="16" y="48"/>
                    </a:lnTo>
                    <a:lnTo>
                      <a:pt x="26" y="50"/>
                    </a:lnTo>
                    <a:lnTo>
                      <a:pt x="26" y="50"/>
                    </a:lnTo>
                    <a:lnTo>
                      <a:pt x="30" y="50"/>
                    </a:lnTo>
                    <a:lnTo>
                      <a:pt x="30" y="50"/>
                    </a:lnTo>
                    <a:lnTo>
                      <a:pt x="34" y="48"/>
                    </a:lnTo>
                    <a:lnTo>
                      <a:pt x="34" y="48"/>
                    </a:lnTo>
                    <a:lnTo>
                      <a:pt x="40" y="46"/>
                    </a:lnTo>
                    <a:lnTo>
                      <a:pt x="46" y="40"/>
                    </a:lnTo>
                    <a:lnTo>
                      <a:pt x="50" y="34"/>
                    </a:lnTo>
                    <a:lnTo>
                      <a:pt x="50" y="26"/>
                    </a:lnTo>
                    <a:lnTo>
                      <a:pt x="50" y="26"/>
                    </a:lnTo>
                    <a:lnTo>
                      <a:pt x="48" y="16"/>
                    </a:lnTo>
                    <a:lnTo>
                      <a:pt x="44" y="8"/>
                    </a:lnTo>
                    <a:lnTo>
                      <a:pt x="36" y="2"/>
                    </a:lnTo>
                    <a:lnTo>
                      <a:pt x="26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CC092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5"/>
              <p:cNvSpPr/>
              <p:nvPr/>
            </p:nvSpPr>
            <p:spPr>
              <a:xfrm>
                <a:off x="-1111250" y="-3675063"/>
                <a:ext cx="7937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50" h="14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40" y="10"/>
                    </a:lnTo>
                    <a:lnTo>
                      <a:pt x="40" y="10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8" y="2"/>
                    </a:lnTo>
                    <a:lnTo>
                      <a:pt x="48" y="2"/>
                    </a:lnTo>
                    <a:lnTo>
                      <a:pt x="5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092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5"/>
              <p:cNvSpPr/>
              <p:nvPr/>
            </p:nvSpPr>
            <p:spPr>
              <a:xfrm>
                <a:off x="-2786063" y="-2925763"/>
                <a:ext cx="76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4" y="12"/>
                    </a:moveTo>
                    <a:lnTo>
                      <a:pt x="4" y="12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2" y="34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14" y="46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32" y="46"/>
                    </a:lnTo>
                    <a:lnTo>
                      <a:pt x="40" y="42"/>
                    </a:lnTo>
                    <a:lnTo>
                      <a:pt x="40" y="42"/>
                    </a:lnTo>
                    <a:lnTo>
                      <a:pt x="46" y="34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8" y="20"/>
                    </a:lnTo>
                    <a:lnTo>
                      <a:pt x="48" y="20"/>
                    </a:lnTo>
                    <a:lnTo>
                      <a:pt x="46" y="16"/>
                    </a:lnTo>
                    <a:lnTo>
                      <a:pt x="46" y="16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2" y="2"/>
                    </a:lnTo>
                    <a:lnTo>
                      <a:pt x="32" y="2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22" y="0"/>
                    </a:lnTo>
                    <a:lnTo>
                      <a:pt x="16" y="2"/>
                    </a:lnTo>
                    <a:lnTo>
                      <a:pt x="12" y="4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12"/>
                    </a:lnTo>
                    <a:lnTo>
                      <a:pt x="4" y="12"/>
                    </a:lnTo>
                    <a:close/>
                  </a:path>
                </a:pathLst>
              </a:custGeom>
              <a:solidFill>
                <a:srgbClr val="CC092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5"/>
              <p:cNvSpPr/>
              <p:nvPr/>
            </p:nvSpPr>
            <p:spPr>
              <a:xfrm>
                <a:off x="-2665413" y="-3081338"/>
                <a:ext cx="76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42" y="38"/>
                    </a:moveTo>
                    <a:lnTo>
                      <a:pt x="42" y="38"/>
                    </a:lnTo>
                    <a:lnTo>
                      <a:pt x="48" y="30"/>
                    </a:lnTo>
                    <a:lnTo>
                      <a:pt x="48" y="22"/>
                    </a:lnTo>
                    <a:lnTo>
                      <a:pt x="46" y="12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12" y="2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0" y="16"/>
                    </a:lnTo>
                    <a:lnTo>
                      <a:pt x="0" y="26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34" y="46"/>
                    </a:lnTo>
                    <a:lnTo>
                      <a:pt x="38" y="42"/>
                    </a:lnTo>
                    <a:lnTo>
                      <a:pt x="42" y="38"/>
                    </a:lnTo>
                    <a:lnTo>
                      <a:pt x="42" y="38"/>
                    </a:lnTo>
                    <a:close/>
                  </a:path>
                </a:pathLst>
              </a:custGeom>
              <a:solidFill>
                <a:srgbClr val="CC092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5"/>
              <p:cNvSpPr/>
              <p:nvPr/>
            </p:nvSpPr>
            <p:spPr>
              <a:xfrm>
                <a:off x="-2538413" y="-3233738"/>
                <a:ext cx="76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42" y="42"/>
                    </a:moveTo>
                    <a:lnTo>
                      <a:pt x="42" y="42"/>
                    </a:lnTo>
                    <a:lnTo>
                      <a:pt x="46" y="34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6" y="14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2" y="1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6" y="46"/>
                    </a:lnTo>
                    <a:lnTo>
                      <a:pt x="16" y="46"/>
                    </a:lnTo>
                    <a:lnTo>
                      <a:pt x="20" y="48"/>
                    </a:lnTo>
                    <a:lnTo>
                      <a:pt x="20" y="48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30" y="48"/>
                    </a:lnTo>
                    <a:lnTo>
                      <a:pt x="30" y="48"/>
                    </a:lnTo>
                    <a:lnTo>
                      <a:pt x="34" y="46"/>
                    </a:lnTo>
                    <a:lnTo>
                      <a:pt x="34" y="46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2" y="42"/>
                    </a:lnTo>
                    <a:lnTo>
                      <a:pt x="42" y="42"/>
                    </a:lnTo>
                    <a:close/>
                  </a:path>
                </a:pathLst>
              </a:custGeom>
              <a:solidFill>
                <a:srgbClr val="CC092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5"/>
              <p:cNvSpPr/>
              <p:nvPr/>
            </p:nvSpPr>
            <p:spPr>
              <a:xfrm>
                <a:off x="-4014788" y="-2227263"/>
                <a:ext cx="231775" cy="231775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46" extrusionOk="0">
                    <a:moveTo>
                      <a:pt x="130" y="28"/>
                    </a:moveTo>
                    <a:lnTo>
                      <a:pt x="130" y="28"/>
                    </a:lnTo>
                    <a:lnTo>
                      <a:pt x="118" y="16"/>
                    </a:lnTo>
                    <a:lnTo>
                      <a:pt x="106" y="6"/>
                    </a:lnTo>
                    <a:lnTo>
                      <a:pt x="90" y="2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58" y="0"/>
                    </a:lnTo>
                    <a:lnTo>
                      <a:pt x="44" y="6"/>
                    </a:lnTo>
                    <a:lnTo>
                      <a:pt x="32" y="12"/>
                    </a:lnTo>
                    <a:lnTo>
                      <a:pt x="20" y="22"/>
                    </a:lnTo>
                    <a:lnTo>
                      <a:pt x="12" y="32"/>
                    </a:lnTo>
                    <a:lnTo>
                      <a:pt x="6" y="44"/>
                    </a:lnTo>
                    <a:lnTo>
                      <a:pt x="0" y="58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84"/>
                    </a:lnTo>
                    <a:lnTo>
                      <a:pt x="2" y="94"/>
                    </a:lnTo>
                    <a:lnTo>
                      <a:pt x="6" y="104"/>
                    </a:lnTo>
                    <a:lnTo>
                      <a:pt x="12" y="114"/>
                    </a:lnTo>
                    <a:lnTo>
                      <a:pt x="18" y="122"/>
                    </a:lnTo>
                    <a:lnTo>
                      <a:pt x="24" y="128"/>
                    </a:lnTo>
                    <a:lnTo>
                      <a:pt x="34" y="136"/>
                    </a:lnTo>
                    <a:lnTo>
                      <a:pt x="42" y="140"/>
                    </a:lnTo>
                    <a:lnTo>
                      <a:pt x="42" y="140"/>
                    </a:lnTo>
                    <a:lnTo>
                      <a:pt x="46" y="142"/>
                    </a:lnTo>
                    <a:lnTo>
                      <a:pt x="46" y="142"/>
                    </a:lnTo>
                    <a:lnTo>
                      <a:pt x="60" y="146"/>
                    </a:lnTo>
                    <a:lnTo>
                      <a:pt x="72" y="146"/>
                    </a:lnTo>
                    <a:lnTo>
                      <a:pt x="72" y="146"/>
                    </a:lnTo>
                    <a:lnTo>
                      <a:pt x="88" y="146"/>
                    </a:lnTo>
                    <a:lnTo>
                      <a:pt x="102" y="140"/>
                    </a:lnTo>
                    <a:lnTo>
                      <a:pt x="114" y="134"/>
                    </a:lnTo>
                    <a:lnTo>
                      <a:pt x="124" y="126"/>
                    </a:lnTo>
                    <a:lnTo>
                      <a:pt x="134" y="114"/>
                    </a:lnTo>
                    <a:lnTo>
                      <a:pt x="140" y="102"/>
                    </a:lnTo>
                    <a:lnTo>
                      <a:pt x="144" y="88"/>
                    </a:lnTo>
                    <a:lnTo>
                      <a:pt x="146" y="74"/>
                    </a:lnTo>
                    <a:lnTo>
                      <a:pt x="146" y="74"/>
                    </a:lnTo>
                    <a:lnTo>
                      <a:pt x="146" y="62"/>
                    </a:lnTo>
                    <a:lnTo>
                      <a:pt x="142" y="50"/>
                    </a:lnTo>
                    <a:lnTo>
                      <a:pt x="138" y="40"/>
                    </a:lnTo>
                    <a:lnTo>
                      <a:pt x="132" y="30"/>
                    </a:lnTo>
                    <a:lnTo>
                      <a:pt x="132" y="30"/>
                    </a:lnTo>
                    <a:lnTo>
                      <a:pt x="130" y="28"/>
                    </a:lnTo>
                    <a:lnTo>
                      <a:pt x="130" y="28"/>
                    </a:lnTo>
                    <a:close/>
                    <a:moveTo>
                      <a:pt x="144" y="74"/>
                    </a:moveTo>
                    <a:lnTo>
                      <a:pt x="144" y="74"/>
                    </a:lnTo>
                    <a:lnTo>
                      <a:pt x="142" y="88"/>
                    </a:lnTo>
                    <a:lnTo>
                      <a:pt x="138" y="100"/>
                    </a:lnTo>
                    <a:lnTo>
                      <a:pt x="132" y="112"/>
                    </a:lnTo>
                    <a:lnTo>
                      <a:pt x="122" y="122"/>
                    </a:lnTo>
                    <a:lnTo>
                      <a:pt x="112" y="132"/>
                    </a:lnTo>
                    <a:lnTo>
                      <a:pt x="100" y="138"/>
                    </a:lnTo>
                    <a:lnTo>
                      <a:pt x="88" y="142"/>
                    </a:lnTo>
                    <a:lnTo>
                      <a:pt x="72" y="144"/>
                    </a:lnTo>
                    <a:lnTo>
                      <a:pt x="72" y="144"/>
                    </a:lnTo>
                    <a:lnTo>
                      <a:pt x="60" y="142"/>
                    </a:lnTo>
                    <a:lnTo>
                      <a:pt x="48" y="138"/>
                    </a:lnTo>
                    <a:lnTo>
                      <a:pt x="48" y="138"/>
                    </a:lnTo>
                    <a:lnTo>
                      <a:pt x="44" y="136"/>
                    </a:lnTo>
                    <a:lnTo>
                      <a:pt x="44" y="136"/>
                    </a:lnTo>
                    <a:lnTo>
                      <a:pt x="34" y="132"/>
                    </a:lnTo>
                    <a:lnTo>
                      <a:pt x="26" y="126"/>
                    </a:lnTo>
                    <a:lnTo>
                      <a:pt x="20" y="120"/>
                    </a:lnTo>
                    <a:lnTo>
                      <a:pt x="14" y="112"/>
                    </a:lnTo>
                    <a:lnTo>
                      <a:pt x="10" y="102"/>
                    </a:lnTo>
                    <a:lnTo>
                      <a:pt x="6" y="94"/>
                    </a:lnTo>
                    <a:lnTo>
                      <a:pt x="4" y="84"/>
                    </a:lnTo>
                    <a:lnTo>
                      <a:pt x="2" y="74"/>
                    </a:lnTo>
                    <a:lnTo>
                      <a:pt x="2" y="74"/>
                    </a:lnTo>
                    <a:lnTo>
                      <a:pt x="4" y="58"/>
                    </a:lnTo>
                    <a:lnTo>
                      <a:pt x="8" y="46"/>
                    </a:lnTo>
                    <a:lnTo>
                      <a:pt x="14" y="34"/>
                    </a:lnTo>
                    <a:lnTo>
                      <a:pt x="24" y="24"/>
                    </a:lnTo>
                    <a:lnTo>
                      <a:pt x="34" y="14"/>
                    </a:lnTo>
                    <a:lnTo>
                      <a:pt x="46" y="8"/>
                    </a:lnTo>
                    <a:lnTo>
                      <a:pt x="58" y="4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88" y="4"/>
                    </a:lnTo>
                    <a:lnTo>
                      <a:pt x="104" y="10"/>
                    </a:lnTo>
                    <a:lnTo>
                      <a:pt x="116" y="18"/>
                    </a:lnTo>
                    <a:lnTo>
                      <a:pt x="128" y="28"/>
                    </a:lnTo>
                    <a:lnTo>
                      <a:pt x="128" y="28"/>
                    </a:lnTo>
                    <a:lnTo>
                      <a:pt x="130" y="32"/>
                    </a:lnTo>
                    <a:lnTo>
                      <a:pt x="130" y="32"/>
                    </a:lnTo>
                    <a:lnTo>
                      <a:pt x="136" y="42"/>
                    </a:lnTo>
                    <a:lnTo>
                      <a:pt x="140" y="52"/>
                    </a:lnTo>
                    <a:lnTo>
                      <a:pt x="142" y="62"/>
                    </a:lnTo>
                    <a:lnTo>
                      <a:pt x="144" y="74"/>
                    </a:lnTo>
                    <a:lnTo>
                      <a:pt x="144" y="74"/>
                    </a:lnTo>
                    <a:close/>
                  </a:path>
                </a:pathLst>
              </a:custGeom>
              <a:solidFill>
                <a:srgbClr val="CC092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48" name="Google Shape;44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042" y="-1307325"/>
            <a:ext cx="4364063" cy="43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5"/>
          <p:cNvSpPr txBox="1"/>
          <p:nvPr/>
        </p:nvSpPr>
        <p:spPr>
          <a:xfrm>
            <a:off x="2510871" y="1449400"/>
            <a:ext cx="2678502" cy="3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91410" rIns="91410" bIns="9141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99">
                <a:solidFill>
                  <a:schemeClr val="dk1"/>
                </a:solidFill>
              </a:rPr>
              <a:t>By Broadcom</a:t>
            </a:r>
            <a:endParaRPr sz="2399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39436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preserve="1">
  <p:cSld name="Content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"/>
          <p:cNvSpPr txBox="1">
            <a:spLocks noGrp="1"/>
          </p:cNvSpPr>
          <p:nvPr>
            <p:ph type="body" idx="1"/>
          </p:nvPr>
        </p:nvSpPr>
        <p:spPr>
          <a:xfrm>
            <a:off x="412896" y="1188720"/>
            <a:ext cx="11363040" cy="48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609448" lvl="0" indent="-45708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2399"/>
            </a:lvl1pPr>
            <a:lvl2pPr marL="1218895" lvl="1" indent="-4316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Font typeface="Arial"/>
              <a:buChar char="–"/>
              <a:defRPr/>
            </a:lvl2pPr>
            <a:lvl3pPr marL="1828343" lvl="2" indent="-42322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Char char="–"/>
              <a:defRPr sz="1866"/>
            </a:lvl3pPr>
            <a:lvl4pPr marL="2437790" lvl="3" indent="-40629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Char char="–"/>
              <a:defRPr/>
            </a:lvl4pPr>
            <a:lvl5pPr marL="3047238" lvl="4" indent="-39783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–"/>
              <a:defRPr sz="1466"/>
            </a:lvl5pPr>
            <a:lvl6pPr marL="3656686" lvl="5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6133" lvl="6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5581" lvl="7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5028" lvl="8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52" name="Google Shape;452;p6"/>
          <p:cNvSpPr txBox="1">
            <a:spLocks noGrp="1"/>
          </p:cNvSpPr>
          <p:nvPr>
            <p:ph type="title"/>
          </p:nvPr>
        </p:nvSpPr>
        <p:spPr>
          <a:xfrm>
            <a:off x="412896" y="503054"/>
            <a:ext cx="11363040" cy="27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39831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Subtitle" preserve="1">
  <p:cSld name="Content with Subtitle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"/>
          <p:cNvSpPr txBox="1">
            <a:spLocks noGrp="1"/>
          </p:cNvSpPr>
          <p:nvPr>
            <p:ph type="body" idx="1"/>
          </p:nvPr>
        </p:nvSpPr>
        <p:spPr>
          <a:xfrm>
            <a:off x="412896" y="1600200"/>
            <a:ext cx="11363040" cy="40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609448" lvl="0" indent="-45708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marL="1218895" lvl="1" indent="-4316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Font typeface="Arial"/>
              <a:buChar char="–"/>
              <a:defRPr/>
            </a:lvl2pPr>
            <a:lvl3pPr marL="1828343" lvl="2" indent="-42322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Char char="–"/>
              <a:defRPr sz="1866"/>
            </a:lvl3pPr>
            <a:lvl4pPr marL="2437790" lvl="3" indent="-40629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Char char="–"/>
              <a:defRPr/>
            </a:lvl4pPr>
            <a:lvl5pPr marL="3047238" lvl="4" indent="-39783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–"/>
              <a:defRPr sz="1466"/>
            </a:lvl5pPr>
            <a:lvl6pPr marL="3656686" lvl="5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6133" lvl="6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5581" lvl="7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5028" lvl="8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55" name="Google Shape;455;p7"/>
          <p:cNvSpPr txBox="1">
            <a:spLocks noGrp="1"/>
          </p:cNvSpPr>
          <p:nvPr>
            <p:ph type="title"/>
          </p:nvPr>
        </p:nvSpPr>
        <p:spPr>
          <a:xfrm>
            <a:off x="412896" y="503054"/>
            <a:ext cx="11363040" cy="27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7"/>
          <p:cNvSpPr txBox="1">
            <a:spLocks noGrp="1"/>
          </p:cNvSpPr>
          <p:nvPr>
            <p:ph type="body" idx="2"/>
          </p:nvPr>
        </p:nvSpPr>
        <p:spPr>
          <a:xfrm>
            <a:off x="412896" y="914400"/>
            <a:ext cx="1136304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609448" marR="0" lvl="0" indent="-30472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9" b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895" lvl="1" indent="-30472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marL="1828343" lvl="2" indent="-30472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3pPr>
            <a:lvl4pPr marL="2437790" lvl="3" indent="-30472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marL="3047238" lvl="4" indent="-30472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marL="3656686" lvl="5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6133" lvl="6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5581" lvl="7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5028" lvl="8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636970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 preserve="1">
  <p:cSld name="Section Title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8"/>
          <p:cNvSpPr/>
          <p:nvPr/>
        </p:nvSpPr>
        <p:spPr>
          <a:xfrm>
            <a:off x="1524" y="0"/>
            <a:ext cx="1218562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10" tIns="45688" rIns="91410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6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8"/>
          <p:cNvSpPr/>
          <p:nvPr/>
        </p:nvSpPr>
        <p:spPr>
          <a:xfrm>
            <a:off x="0" y="5394960"/>
            <a:ext cx="12188825" cy="1463200"/>
          </a:xfrm>
          <a:prstGeom prst="rect">
            <a:avLst/>
          </a:prstGeom>
          <a:solidFill>
            <a:srgbClr val="E2E3E4"/>
          </a:solidFill>
          <a:ln>
            <a:noFill/>
          </a:ln>
        </p:spPr>
        <p:txBody>
          <a:bodyPr spcFirstLastPara="1" wrap="square" lIns="91410" tIns="45688" rIns="91410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6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8"/>
          <p:cNvSpPr/>
          <p:nvPr/>
        </p:nvSpPr>
        <p:spPr>
          <a:xfrm rot="10800000" flipH="1">
            <a:off x="0" y="-192"/>
            <a:ext cx="12188825" cy="22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10" tIns="45688" rIns="91410" bIns="45688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1" name="Google Shape;461;p8"/>
          <p:cNvPicPr preferRelativeResize="0"/>
          <p:nvPr/>
        </p:nvPicPr>
        <p:blipFill rotWithShape="1">
          <a:blip r:embed="rId2">
            <a:alphaModFix/>
          </a:blip>
          <a:srcRect b="15716"/>
          <a:stretch/>
        </p:blipFill>
        <p:spPr>
          <a:xfrm flipH="1">
            <a:off x="3" y="3139440"/>
            <a:ext cx="12188822" cy="371856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8"/>
          <p:cNvSpPr txBox="1"/>
          <p:nvPr/>
        </p:nvSpPr>
        <p:spPr>
          <a:xfrm>
            <a:off x="411373" y="6629401"/>
            <a:ext cx="7318894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D2D2D"/>
                </a:solidFill>
                <a:latin typeface="Arial"/>
                <a:ea typeface="Arial"/>
                <a:cs typeface="Arial"/>
                <a:sym typeface="Arial"/>
              </a:rPr>
              <a:t>Broadcom Proprietary and Confidential.  Copyright © 2023 Broadcom.  All Rights Reserved. The term “Broadcom” refers to Broadcom Inc. and/or its subsidiaries.</a:t>
            </a:r>
            <a:endParaRPr sz="1466"/>
          </a:p>
        </p:txBody>
      </p:sp>
      <p:pic>
        <p:nvPicPr>
          <p:cNvPr id="463" name="Google Shape;463;p8"/>
          <p:cNvPicPr preferRelativeResize="0"/>
          <p:nvPr/>
        </p:nvPicPr>
        <p:blipFill rotWithShape="1">
          <a:blip r:embed="rId3">
            <a:alphaModFix/>
          </a:blip>
          <a:srcRect r="24656"/>
          <a:stretch/>
        </p:blipFill>
        <p:spPr>
          <a:xfrm>
            <a:off x="7962665" y="505676"/>
            <a:ext cx="4226159" cy="510649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8"/>
          <p:cNvSpPr txBox="1">
            <a:spLocks noGrp="1"/>
          </p:cNvSpPr>
          <p:nvPr>
            <p:ph type="body" idx="1"/>
          </p:nvPr>
        </p:nvSpPr>
        <p:spPr>
          <a:xfrm>
            <a:off x="411373" y="2926080"/>
            <a:ext cx="7587624" cy="2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609448" marR="0" lvl="0" indent="-304724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3199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895" lvl="1" indent="-42322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2pPr>
            <a:lvl3pPr marL="1828343" lvl="2" indent="-42322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3pPr>
            <a:lvl4pPr marL="2437790" lvl="3" indent="-42322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3047238" lvl="4" indent="-42322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5pPr>
            <a:lvl6pPr marL="3656686" lvl="5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6133" lvl="6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5581" lvl="7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5028" lvl="8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465" name="Google Shape;465;p8"/>
          <p:cNvPicPr preferRelativeResize="0"/>
          <p:nvPr/>
        </p:nvPicPr>
        <p:blipFill rotWithShape="1">
          <a:blip r:embed="rId4">
            <a:alphaModFix/>
          </a:blip>
          <a:srcRect l="19103"/>
          <a:stretch/>
        </p:blipFill>
        <p:spPr>
          <a:xfrm>
            <a:off x="1524" y="15179"/>
            <a:ext cx="3461262" cy="359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8"/>
          <p:cNvPicPr preferRelativeResize="0"/>
          <p:nvPr/>
        </p:nvPicPr>
        <p:blipFill rotWithShape="1">
          <a:blip r:embed="rId5">
            <a:alphaModFix/>
          </a:blip>
          <a:srcRect l="45614" t="74619" b="-1"/>
          <a:stretch/>
        </p:blipFill>
        <p:spPr>
          <a:xfrm>
            <a:off x="1523" y="-316"/>
            <a:ext cx="2848278" cy="1116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47154" y="6220651"/>
            <a:ext cx="1630550" cy="531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615152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 preserve="1">
  <p:cSld name="Two Columns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9"/>
          <p:cNvSpPr txBox="1">
            <a:spLocks noGrp="1"/>
          </p:cNvSpPr>
          <p:nvPr>
            <p:ph type="body" idx="1"/>
          </p:nvPr>
        </p:nvSpPr>
        <p:spPr>
          <a:xfrm>
            <a:off x="411373" y="1188720"/>
            <a:ext cx="5576547" cy="48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609448" lvl="0" indent="-45708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2399"/>
            </a:lvl1pPr>
            <a:lvl2pPr marL="1218895" lvl="1" indent="-4316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Font typeface="Arial"/>
              <a:buChar char="–"/>
              <a:defRPr/>
            </a:lvl2pPr>
            <a:lvl3pPr marL="1828343" lvl="2" indent="-42322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Char char="–"/>
              <a:defRPr sz="1866"/>
            </a:lvl3pPr>
            <a:lvl4pPr marL="2437790" lvl="3" indent="-40629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Char char="–"/>
              <a:defRPr/>
            </a:lvl4pPr>
            <a:lvl5pPr marL="3047238" lvl="4" indent="-39783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–"/>
              <a:defRPr sz="1466"/>
            </a:lvl5pPr>
            <a:lvl6pPr marL="3656686" lvl="5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6133" lvl="6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5581" lvl="7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5028" lvl="8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0" name="Google Shape;470;p9"/>
          <p:cNvSpPr txBox="1">
            <a:spLocks noGrp="1"/>
          </p:cNvSpPr>
          <p:nvPr>
            <p:ph type="title"/>
          </p:nvPr>
        </p:nvSpPr>
        <p:spPr>
          <a:xfrm>
            <a:off x="411373" y="503054"/>
            <a:ext cx="11363040" cy="27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9"/>
          <p:cNvSpPr txBox="1">
            <a:spLocks noGrp="1"/>
          </p:cNvSpPr>
          <p:nvPr>
            <p:ph type="body" idx="2"/>
          </p:nvPr>
        </p:nvSpPr>
        <p:spPr>
          <a:xfrm>
            <a:off x="6198018" y="1188720"/>
            <a:ext cx="5576547" cy="48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609448" lvl="0" indent="-45708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2399"/>
            </a:lvl1pPr>
            <a:lvl2pPr marL="1218895" lvl="1" indent="-4316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Font typeface="Arial"/>
              <a:buChar char="–"/>
              <a:defRPr/>
            </a:lvl2pPr>
            <a:lvl3pPr marL="1828343" lvl="2" indent="-42322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Char char="–"/>
              <a:defRPr sz="1866"/>
            </a:lvl3pPr>
            <a:lvl4pPr marL="2437790" lvl="3" indent="-40629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/>
              <a:buChar char="–"/>
              <a:defRPr/>
            </a:lvl4pPr>
            <a:lvl5pPr marL="3047238" lvl="4" indent="-39783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Arial"/>
              <a:buChar char="–"/>
              <a:defRPr sz="1466"/>
            </a:lvl5pPr>
            <a:lvl6pPr marL="3656686" lvl="5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6133" lvl="6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5581" lvl="7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5028" lvl="8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184293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Subtitle" preserve="1">
  <p:cSld name="Title with Subtitle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0"/>
          <p:cNvSpPr txBox="1">
            <a:spLocks noGrp="1"/>
          </p:cNvSpPr>
          <p:nvPr>
            <p:ph type="title"/>
          </p:nvPr>
        </p:nvSpPr>
        <p:spPr>
          <a:xfrm>
            <a:off x="412896" y="503054"/>
            <a:ext cx="11363040" cy="27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0"/>
          <p:cNvSpPr txBox="1">
            <a:spLocks noGrp="1"/>
          </p:cNvSpPr>
          <p:nvPr>
            <p:ph type="body" idx="1"/>
          </p:nvPr>
        </p:nvSpPr>
        <p:spPr>
          <a:xfrm>
            <a:off x="412896" y="914400"/>
            <a:ext cx="1136304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609448" marR="0" lvl="0" indent="-30472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9" b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895" lvl="1" indent="-30472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2pPr>
            <a:lvl3pPr marL="1828343" lvl="2" indent="-30472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3pPr>
            <a:lvl4pPr marL="2437790" lvl="3" indent="-30472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marL="3047238" lvl="4" indent="-30472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marL="3656686" lvl="5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6133" lvl="6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5581" lvl="7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5028" lvl="8" indent="-423228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413309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24">
            <a:alphaModFix/>
          </a:blip>
          <a:srcRect l="45698" b="25537"/>
          <a:stretch/>
        </p:blipFill>
        <p:spPr>
          <a:xfrm>
            <a:off x="1" y="3575619"/>
            <a:ext cx="2849800" cy="328238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11373" y="413030"/>
            <a:ext cx="11364563" cy="364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12896" y="1188720"/>
            <a:ext cx="11363040" cy="364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411373" y="6629446"/>
            <a:ext cx="12516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2D2D2D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800" b="0" i="0" u="none" strike="noStrike" cap="none">
              <a:solidFill>
                <a:srgbClr val="2D2D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 txBox="1"/>
          <p:nvPr/>
        </p:nvSpPr>
        <p:spPr>
          <a:xfrm>
            <a:off x="832550" y="6629401"/>
            <a:ext cx="7318894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0" i="0" u="none" strike="noStrike" cap="none">
                <a:solidFill>
                  <a:srgbClr val="2D2D2D"/>
                </a:solidFill>
                <a:latin typeface="Arial"/>
                <a:ea typeface="Arial"/>
                <a:cs typeface="Arial"/>
                <a:sym typeface="Arial"/>
              </a:rPr>
              <a:t>Broadcom Proprietary and Confidential.  Copyright © 2023 Broadcom.  All Rights Reserved. The term “Broadcom” refers to Broadcom Inc. and/or its subsidiaries.</a:t>
            </a:r>
            <a:endParaRPr sz="1466"/>
          </a:p>
        </p:txBody>
      </p:sp>
      <p:sp>
        <p:nvSpPr>
          <p:cNvPr id="11" name="Google Shape;11;p1"/>
          <p:cNvSpPr txBox="1"/>
          <p:nvPr/>
        </p:nvSpPr>
        <p:spPr>
          <a:xfrm>
            <a:off x="670840" y="6629445"/>
            <a:ext cx="27193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D2D2D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endParaRPr sz="1466"/>
          </a:p>
        </p:txBody>
      </p:sp>
      <p:grpSp>
        <p:nvGrpSpPr>
          <p:cNvPr id="12" name="Google Shape;12;p1"/>
          <p:cNvGrpSpPr/>
          <p:nvPr/>
        </p:nvGrpSpPr>
        <p:grpSpPr>
          <a:xfrm>
            <a:off x="0" y="0"/>
            <a:ext cx="12188896" cy="91400"/>
            <a:chOff x="0" y="0"/>
            <a:chExt cx="12192070" cy="137100"/>
          </a:xfrm>
        </p:grpSpPr>
        <p:sp>
          <p:nvSpPr>
            <p:cNvPr id="13" name="Google Shape;13;p1"/>
            <p:cNvSpPr/>
            <p:nvPr/>
          </p:nvSpPr>
          <p:spPr>
            <a:xfrm>
              <a:off x="0" y="0"/>
              <a:ext cx="12192000" cy="137100"/>
            </a:xfrm>
            <a:prstGeom prst="rect">
              <a:avLst/>
            </a:prstGeom>
            <a:solidFill>
              <a:srgbClr val="CC092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10665070" y="0"/>
              <a:ext cx="1527000" cy="137100"/>
            </a:xfrm>
            <a:prstGeom prst="rect">
              <a:avLst/>
            </a:prstGeom>
            <a:solidFill>
              <a:srgbClr val="AB162C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" name="Google Shape;15;p1"/>
          <p:cNvPicPr preferRelativeResize="0"/>
          <p:nvPr/>
        </p:nvPicPr>
        <p:blipFill rotWithShape="1">
          <a:blip r:embed="rId25">
            <a:alphaModFix/>
          </a:blip>
          <a:srcRect t="53577" r="62105"/>
          <a:stretch/>
        </p:blipFill>
        <p:spPr>
          <a:xfrm>
            <a:off x="11366079" y="1"/>
            <a:ext cx="822747" cy="917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491442" y="6120000"/>
            <a:ext cx="1561768" cy="50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858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  <p:sldLayoutId id="2147484107" r:id="rId12"/>
    <p:sldLayoutId id="2147484108" r:id="rId13"/>
    <p:sldLayoutId id="2147484109" r:id="rId14"/>
    <p:sldLayoutId id="2147484114" r:id="rId15"/>
    <p:sldLayoutId id="2147484116" r:id="rId16"/>
    <p:sldLayoutId id="2147484117" r:id="rId17"/>
    <p:sldLayoutId id="2147484119" r:id="rId18"/>
    <p:sldLayoutId id="2147484122" r:id="rId19"/>
    <p:sldLayoutId id="2147484123" r:id="rId20"/>
    <p:sldLayoutId id="2147484124" r:id="rId21"/>
    <p:sldLayoutId id="2147484125" r:id="rId22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145292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94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95.png"/><Relationship Id="rId9" Type="http://schemas.microsoft.com/office/2007/relationships/diagramDrawing" Target="../diagrams/drawing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10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blog.rustprooflabs.com/" TargetMode="External"/><Relationship Id="rId3" Type="http://schemas.openxmlformats.org/officeDocument/2006/relationships/hyperlink" Target="https://www.youtube.com/@UberEngineering" TargetMode="External"/><Relationship Id="rId7" Type="http://schemas.openxmlformats.org/officeDocument/2006/relationships/hyperlink" Target="https://postgis.net/workshops/postgis-intro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ostgis.net/" TargetMode="External"/><Relationship Id="rId5" Type="http://schemas.openxmlformats.org/officeDocument/2006/relationships/hyperlink" Target="https://www.youtube.com/@CrunchyDataPostgres" TargetMode="External"/><Relationship Id="rId10" Type="http://schemas.openxmlformats.org/officeDocument/2006/relationships/hyperlink" Target="https://greenplum.org/tutorials/" TargetMode="External"/><Relationship Id="rId4" Type="http://schemas.openxmlformats.org/officeDocument/2006/relationships/hyperlink" Target="https://h3geo.org/docs/" TargetMode="External"/><Relationship Id="rId9" Type="http://schemas.openxmlformats.org/officeDocument/2006/relationships/hyperlink" Target="https://www.youtube.com/@greenplum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2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microsoft.com/office/2007/relationships/hdphoto" Target="../media/hdphoto4.wdp"/><Relationship Id="rId4" Type="http://schemas.openxmlformats.org/officeDocument/2006/relationships/image" Target="../media/image24.svg"/><Relationship Id="rId9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5.png"/><Relationship Id="rId7" Type="http://schemas.microsoft.com/office/2007/relationships/hdphoto" Target="../media/hdphoto7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6.wdp"/><Relationship Id="rId11" Type="http://schemas.microsoft.com/office/2007/relationships/hdphoto" Target="../media/hdphoto10.wdp"/><Relationship Id="rId5" Type="http://schemas.openxmlformats.org/officeDocument/2006/relationships/image" Target="../media/image26.tiff"/><Relationship Id="rId10" Type="http://schemas.microsoft.com/office/2007/relationships/hdphoto" Target="../media/hdphoto9.wdp"/><Relationship Id="rId4" Type="http://schemas.microsoft.com/office/2007/relationships/hdphoto" Target="../media/hdphoto5.wdp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Relationship Id="rId30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png"/><Relationship Id="rId15" Type="http://schemas.openxmlformats.org/officeDocument/2006/relationships/image" Target="../media/image7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0" name="Google Shape;1960;p29"/>
          <p:cNvPicPr preferRelativeResize="0"/>
          <p:nvPr/>
        </p:nvPicPr>
        <p:blipFill rotWithShape="1">
          <a:blip r:embed="rId3">
            <a:alphaModFix/>
          </a:blip>
          <a:srcRect r="15725"/>
          <a:stretch/>
        </p:blipFill>
        <p:spPr>
          <a:xfrm>
            <a:off x="914917" y="893"/>
            <a:ext cx="11273910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1961" name="Google Shape;1961;p29"/>
          <p:cNvSpPr txBox="1"/>
          <p:nvPr/>
        </p:nvSpPr>
        <p:spPr>
          <a:xfrm>
            <a:off x="411372" y="4329944"/>
            <a:ext cx="7450459" cy="26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88" rIns="91410" bIns="45688" anchor="t" anchorCtr="0">
            <a:noAutofit/>
          </a:bodyPr>
          <a:lstStyle/>
          <a:p>
            <a:pPr>
              <a:lnSpc>
                <a:spcPct val="95000"/>
              </a:lnSpc>
              <a:buClr>
                <a:schemeClr val="dk2"/>
              </a:buClr>
              <a:buSzPts val="1400"/>
            </a:pPr>
            <a:r>
              <a:rPr lang="en" sz="2399">
                <a:solidFill>
                  <a:schemeClr val="dk1"/>
                </a:solidFill>
              </a:rPr>
              <a:t>Jan </a:t>
            </a:r>
            <a:endParaRPr sz="1466"/>
          </a:p>
        </p:txBody>
      </p:sp>
      <p:sp>
        <p:nvSpPr>
          <p:cNvPr id="1962" name="Google Shape;1962;p29"/>
          <p:cNvSpPr txBox="1"/>
          <p:nvPr/>
        </p:nvSpPr>
        <p:spPr>
          <a:xfrm>
            <a:off x="411359" y="3746656"/>
            <a:ext cx="6261969" cy="33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>
              <a:lnSpc>
                <a:spcPct val="95000"/>
              </a:lnSpc>
              <a:buClr>
                <a:schemeClr val="dk2"/>
              </a:buClr>
              <a:buSzPts val="1500"/>
            </a:pPr>
            <a:r>
              <a:rPr lang="en" sz="2000">
                <a:solidFill>
                  <a:schemeClr val="dk1"/>
                </a:solidFill>
              </a:rPr>
              <a:t>Venkatesh Raghavan</a:t>
            </a:r>
            <a:endParaRPr sz="1466"/>
          </a:p>
        </p:txBody>
      </p:sp>
      <p:sp>
        <p:nvSpPr>
          <p:cNvPr id="1963" name="Google Shape;1963;p29"/>
          <p:cNvSpPr txBox="1"/>
          <p:nvPr/>
        </p:nvSpPr>
        <p:spPr>
          <a:xfrm>
            <a:off x="411372" y="1128959"/>
            <a:ext cx="6216381" cy="2011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>
              <a:lnSpc>
                <a:spcPct val="85000"/>
              </a:lnSpc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en" sz="3199" b="1">
                <a:solidFill>
                  <a:schemeClr val="dk1"/>
                </a:solidFill>
              </a:rPr>
              <a:t>VMware Tanzu Greenplum </a:t>
            </a:r>
            <a:endParaRPr sz="3199" b="1">
              <a:solidFill>
                <a:schemeClr val="dk1"/>
              </a:solidFill>
            </a:endParaRPr>
          </a:p>
          <a:p>
            <a:pPr>
              <a:lnSpc>
                <a:spcPct val="85000"/>
              </a:lnSpc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en" sz="3199" b="1">
                <a:solidFill>
                  <a:schemeClr val="dk2"/>
                </a:solidFill>
              </a:rPr>
              <a:t>Product Roadmap</a:t>
            </a:r>
            <a:endParaRPr sz="3199" b="1">
              <a:solidFill>
                <a:schemeClr val="dk1"/>
              </a:solidFill>
            </a:endParaRPr>
          </a:p>
        </p:txBody>
      </p:sp>
      <p:grpSp>
        <p:nvGrpSpPr>
          <p:cNvPr id="1964" name="Google Shape;1964;p29"/>
          <p:cNvGrpSpPr/>
          <p:nvPr/>
        </p:nvGrpSpPr>
        <p:grpSpPr>
          <a:xfrm>
            <a:off x="0" y="892"/>
            <a:ext cx="10292008" cy="6856215"/>
            <a:chOff x="0" y="-1"/>
            <a:chExt cx="10294690" cy="6858001"/>
          </a:xfrm>
        </p:grpSpPr>
        <p:sp>
          <p:nvSpPr>
            <p:cNvPr id="1965" name="Google Shape;1965;p29"/>
            <p:cNvSpPr/>
            <p:nvPr/>
          </p:nvSpPr>
          <p:spPr>
            <a:xfrm>
              <a:off x="0" y="0"/>
              <a:ext cx="9594850" cy="6858000"/>
            </a:xfrm>
            <a:custGeom>
              <a:avLst/>
              <a:gdLst/>
              <a:ahLst/>
              <a:cxnLst/>
              <a:rect l="l" t="t" r="r" b="b"/>
              <a:pathLst>
                <a:path w="6044" h="4320" extrusionOk="0">
                  <a:moveTo>
                    <a:pt x="4658" y="2160"/>
                  </a:moveTo>
                  <a:lnTo>
                    <a:pt x="4658" y="2160"/>
                  </a:lnTo>
                  <a:lnTo>
                    <a:pt x="4660" y="2070"/>
                  </a:lnTo>
                  <a:lnTo>
                    <a:pt x="4666" y="1982"/>
                  </a:lnTo>
                  <a:lnTo>
                    <a:pt x="4674" y="1894"/>
                  </a:lnTo>
                  <a:lnTo>
                    <a:pt x="4684" y="1808"/>
                  </a:lnTo>
                  <a:lnTo>
                    <a:pt x="4698" y="1722"/>
                  </a:lnTo>
                  <a:lnTo>
                    <a:pt x="4716" y="1636"/>
                  </a:lnTo>
                  <a:lnTo>
                    <a:pt x="4736" y="1554"/>
                  </a:lnTo>
                  <a:lnTo>
                    <a:pt x="4760" y="1470"/>
                  </a:lnTo>
                  <a:lnTo>
                    <a:pt x="4786" y="1390"/>
                  </a:lnTo>
                  <a:lnTo>
                    <a:pt x="4816" y="1310"/>
                  </a:lnTo>
                  <a:lnTo>
                    <a:pt x="4846" y="1232"/>
                  </a:lnTo>
                  <a:lnTo>
                    <a:pt x="4882" y="1154"/>
                  </a:lnTo>
                  <a:lnTo>
                    <a:pt x="4918" y="1078"/>
                  </a:lnTo>
                  <a:lnTo>
                    <a:pt x="4958" y="1004"/>
                  </a:lnTo>
                  <a:lnTo>
                    <a:pt x="5000" y="932"/>
                  </a:lnTo>
                  <a:lnTo>
                    <a:pt x="5044" y="862"/>
                  </a:lnTo>
                  <a:lnTo>
                    <a:pt x="5092" y="792"/>
                  </a:lnTo>
                  <a:lnTo>
                    <a:pt x="5140" y="724"/>
                  </a:lnTo>
                  <a:lnTo>
                    <a:pt x="5192" y="660"/>
                  </a:lnTo>
                  <a:lnTo>
                    <a:pt x="5246" y="596"/>
                  </a:lnTo>
                  <a:lnTo>
                    <a:pt x="5302" y="534"/>
                  </a:lnTo>
                  <a:lnTo>
                    <a:pt x="5360" y="474"/>
                  </a:lnTo>
                  <a:lnTo>
                    <a:pt x="5420" y="416"/>
                  </a:lnTo>
                  <a:lnTo>
                    <a:pt x="5482" y="360"/>
                  </a:lnTo>
                  <a:lnTo>
                    <a:pt x="5546" y="308"/>
                  </a:lnTo>
                  <a:lnTo>
                    <a:pt x="5612" y="256"/>
                  </a:lnTo>
                  <a:lnTo>
                    <a:pt x="5680" y="208"/>
                  </a:lnTo>
                  <a:lnTo>
                    <a:pt x="5750" y="162"/>
                  </a:lnTo>
                  <a:lnTo>
                    <a:pt x="5820" y="116"/>
                  </a:lnTo>
                  <a:lnTo>
                    <a:pt x="5894" y="76"/>
                  </a:lnTo>
                  <a:lnTo>
                    <a:pt x="5968" y="36"/>
                  </a:lnTo>
                  <a:lnTo>
                    <a:pt x="6044" y="0"/>
                  </a:lnTo>
                  <a:lnTo>
                    <a:pt x="0" y="0"/>
                  </a:lnTo>
                  <a:lnTo>
                    <a:pt x="0" y="4320"/>
                  </a:lnTo>
                  <a:lnTo>
                    <a:pt x="6044" y="4320"/>
                  </a:lnTo>
                  <a:lnTo>
                    <a:pt x="6044" y="4320"/>
                  </a:lnTo>
                  <a:lnTo>
                    <a:pt x="5968" y="4284"/>
                  </a:lnTo>
                  <a:lnTo>
                    <a:pt x="5894" y="4244"/>
                  </a:lnTo>
                  <a:lnTo>
                    <a:pt x="5820" y="4202"/>
                  </a:lnTo>
                  <a:lnTo>
                    <a:pt x="5750" y="4158"/>
                  </a:lnTo>
                  <a:lnTo>
                    <a:pt x="5680" y="4112"/>
                  </a:lnTo>
                  <a:lnTo>
                    <a:pt x="5612" y="4064"/>
                  </a:lnTo>
                  <a:lnTo>
                    <a:pt x="5546" y="4012"/>
                  </a:lnTo>
                  <a:lnTo>
                    <a:pt x="5482" y="3958"/>
                  </a:lnTo>
                  <a:lnTo>
                    <a:pt x="5420" y="3904"/>
                  </a:lnTo>
                  <a:lnTo>
                    <a:pt x="5360" y="3846"/>
                  </a:lnTo>
                  <a:lnTo>
                    <a:pt x="5302" y="3786"/>
                  </a:lnTo>
                  <a:lnTo>
                    <a:pt x="5246" y="3724"/>
                  </a:lnTo>
                  <a:lnTo>
                    <a:pt x="5192" y="3660"/>
                  </a:lnTo>
                  <a:lnTo>
                    <a:pt x="5140" y="3594"/>
                  </a:lnTo>
                  <a:lnTo>
                    <a:pt x="5092" y="3528"/>
                  </a:lnTo>
                  <a:lnTo>
                    <a:pt x="5044" y="3458"/>
                  </a:lnTo>
                  <a:lnTo>
                    <a:pt x="5000" y="3388"/>
                  </a:lnTo>
                  <a:lnTo>
                    <a:pt x="4958" y="3316"/>
                  </a:lnTo>
                  <a:lnTo>
                    <a:pt x="4918" y="3240"/>
                  </a:lnTo>
                  <a:lnTo>
                    <a:pt x="4882" y="3166"/>
                  </a:lnTo>
                  <a:lnTo>
                    <a:pt x="4846" y="3088"/>
                  </a:lnTo>
                  <a:lnTo>
                    <a:pt x="4816" y="3010"/>
                  </a:lnTo>
                  <a:lnTo>
                    <a:pt x="4786" y="2930"/>
                  </a:lnTo>
                  <a:lnTo>
                    <a:pt x="4760" y="2848"/>
                  </a:lnTo>
                  <a:lnTo>
                    <a:pt x="4736" y="2766"/>
                  </a:lnTo>
                  <a:lnTo>
                    <a:pt x="4716" y="2682"/>
                  </a:lnTo>
                  <a:lnTo>
                    <a:pt x="4698" y="2598"/>
                  </a:lnTo>
                  <a:lnTo>
                    <a:pt x="4684" y="2512"/>
                  </a:lnTo>
                  <a:lnTo>
                    <a:pt x="4674" y="2426"/>
                  </a:lnTo>
                  <a:lnTo>
                    <a:pt x="4666" y="2338"/>
                  </a:lnTo>
                  <a:lnTo>
                    <a:pt x="4660" y="2250"/>
                  </a:lnTo>
                  <a:lnTo>
                    <a:pt x="4658" y="2160"/>
                  </a:lnTo>
                  <a:lnTo>
                    <a:pt x="4658" y="21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10" tIns="45688" rIns="91410" bIns="45688" anchor="t" anchorCtr="0">
              <a:noAutofit/>
            </a:bodyPr>
            <a:lstStyle/>
            <a:p>
              <a:endParaRPr sz="18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66" name="Google Shape;1966;p29"/>
            <p:cNvGrpSpPr/>
            <p:nvPr/>
          </p:nvGrpSpPr>
          <p:grpSpPr>
            <a:xfrm>
              <a:off x="0" y="4502149"/>
              <a:ext cx="7835900" cy="2355851"/>
              <a:chOff x="-2124075" y="7143750"/>
              <a:chExt cx="7835900" cy="2355851"/>
            </a:xfrm>
          </p:grpSpPr>
          <p:sp>
            <p:nvSpPr>
              <p:cNvPr id="1967" name="Google Shape;1967;p29"/>
              <p:cNvSpPr/>
              <p:nvPr/>
            </p:nvSpPr>
            <p:spPr>
              <a:xfrm>
                <a:off x="2147888" y="9172575"/>
                <a:ext cx="288925" cy="327025"/>
              </a:xfrm>
              <a:custGeom>
                <a:avLst/>
                <a:gdLst/>
                <a:ahLst/>
                <a:cxnLst/>
                <a:rect l="l" t="t" r="r" b="b"/>
                <a:pathLst>
                  <a:path w="182" h="206" extrusionOk="0">
                    <a:moveTo>
                      <a:pt x="178" y="70"/>
                    </a:moveTo>
                    <a:lnTo>
                      <a:pt x="178" y="70"/>
                    </a:lnTo>
                    <a:lnTo>
                      <a:pt x="174" y="56"/>
                    </a:lnTo>
                    <a:lnTo>
                      <a:pt x="168" y="42"/>
                    </a:lnTo>
                    <a:lnTo>
                      <a:pt x="158" y="32"/>
                    </a:lnTo>
                    <a:lnTo>
                      <a:pt x="148" y="22"/>
                    </a:lnTo>
                    <a:lnTo>
                      <a:pt x="136" y="12"/>
                    </a:lnTo>
                    <a:lnTo>
                      <a:pt x="122" y="6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78" y="2"/>
                    </a:lnTo>
                    <a:lnTo>
                      <a:pt x="64" y="6"/>
                    </a:lnTo>
                    <a:lnTo>
                      <a:pt x="50" y="10"/>
                    </a:lnTo>
                    <a:lnTo>
                      <a:pt x="38" y="18"/>
                    </a:lnTo>
                    <a:lnTo>
                      <a:pt x="26" y="28"/>
                    </a:lnTo>
                    <a:lnTo>
                      <a:pt x="18" y="38"/>
                    </a:lnTo>
                    <a:lnTo>
                      <a:pt x="10" y="52"/>
                    </a:lnTo>
                    <a:lnTo>
                      <a:pt x="4" y="66"/>
                    </a:lnTo>
                    <a:lnTo>
                      <a:pt x="4" y="66"/>
                    </a:lnTo>
                    <a:lnTo>
                      <a:pt x="0" y="80"/>
                    </a:lnTo>
                    <a:lnTo>
                      <a:pt x="0" y="94"/>
                    </a:lnTo>
                    <a:lnTo>
                      <a:pt x="2" y="108"/>
                    </a:lnTo>
                    <a:lnTo>
                      <a:pt x="6" y="124"/>
                    </a:lnTo>
                    <a:lnTo>
                      <a:pt x="6" y="124"/>
                    </a:lnTo>
                    <a:lnTo>
                      <a:pt x="14" y="142"/>
                    </a:lnTo>
                    <a:lnTo>
                      <a:pt x="26" y="156"/>
                    </a:lnTo>
                    <a:lnTo>
                      <a:pt x="42" y="168"/>
                    </a:lnTo>
                    <a:lnTo>
                      <a:pt x="62" y="180"/>
                    </a:lnTo>
                    <a:lnTo>
                      <a:pt x="62" y="180"/>
                    </a:lnTo>
                    <a:lnTo>
                      <a:pt x="48" y="184"/>
                    </a:lnTo>
                    <a:lnTo>
                      <a:pt x="36" y="190"/>
                    </a:lnTo>
                    <a:lnTo>
                      <a:pt x="26" y="198"/>
                    </a:lnTo>
                    <a:lnTo>
                      <a:pt x="16" y="206"/>
                    </a:lnTo>
                    <a:lnTo>
                      <a:pt x="166" y="206"/>
                    </a:lnTo>
                    <a:lnTo>
                      <a:pt x="166" y="206"/>
                    </a:lnTo>
                    <a:lnTo>
                      <a:pt x="156" y="198"/>
                    </a:lnTo>
                    <a:lnTo>
                      <a:pt x="146" y="190"/>
                    </a:lnTo>
                    <a:lnTo>
                      <a:pt x="134" y="184"/>
                    </a:lnTo>
                    <a:lnTo>
                      <a:pt x="122" y="180"/>
                    </a:lnTo>
                    <a:lnTo>
                      <a:pt x="122" y="180"/>
                    </a:lnTo>
                    <a:lnTo>
                      <a:pt x="138" y="168"/>
                    </a:lnTo>
                    <a:lnTo>
                      <a:pt x="152" y="156"/>
                    </a:lnTo>
                    <a:lnTo>
                      <a:pt x="164" y="144"/>
                    </a:lnTo>
                    <a:lnTo>
                      <a:pt x="172" y="130"/>
                    </a:lnTo>
                    <a:lnTo>
                      <a:pt x="178" y="116"/>
                    </a:lnTo>
                    <a:lnTo>
                      <a:pt x="182" y="102"/>
                    </a:lnTo>
                    <a:lnTo>
                      <a:pt x="182" y="86"/>
                    </a:lnTo>
                    <a:lnTo>
                      <a:pt x="178" y="70"/>
                    </a:lnTo>
                    <a:lnTo>
                      <a:pt x="178" y="7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8" name="Google Shape;1968;p29"/>
              <p:cNvSpPr/>
              <p:nvPr/>
            </p:nvSpPr>
            <p:spPr>
              <a:xfrm>
                <a:off x="2495550" y="9461500"/>
                <a:ext cx="20955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24" extrusionOk="0">
                    <a:moveTo>
                      <a:pt x="0" y="24"/>
                    </a:moveTo>
                    <a:lnTo>
                      <a:pt x="132" y="24"/>
                    </a:lnTo>
                    <a:lnTo>
                      <a:pt x="132" y="24"/>
                    </a:lnTo>
                    <a:lnTo>
                      <a:pt x="118" y="14"/>
                    </a:lnTo>
                    <a:lnTo>
                      <a:pt x="102" y="6"/>
                    </a:lnTo>
                    <a:lnTo>
                      <a:pt x="84" y="2"/>
                    </a:lnTo>
                    <a:lnTo>
                      <a:pt x="66" y="0"/>
                    </a:lnTo>
                    <a:lnTo>
                      <a:pt x="50" y="2"/>
                    </a:lnTo>
                    <a:lnTo>
                      <a:pt x="32" y="6"/>
                    </a:lnTo>
                    <a:lnTo>
                      <a:pt x="16" y="14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9" name="Google Shape;1969;p29"/>
              <p:cNvSpPr/>
              <p:nvPr/>
            </p:nvSpPr>
            <p:spPr>
              <a:xfrm>
                <a:off x="3136900" y="9474200"/>
                <a:ext cx="1619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6" extrusionOk="0">
                    <a:moveTo>
                      <a:pt x="0" y="16"/>
                    </a:moveTo>
                    <a:lnTo>
                      <a:pt x="102" y="16"/>
                    </a:lnTo>
                    <a:lnTo>
                      <a:pt x="102" y="16"/>
                    </a:lnTo>
                    <a:lnTo>
                      <a:pt x="90" y="10"/>
                    </a:lnTo>
                    <a:lnTo>
                      <a:pt x="76" y="4"/>
                    </a:lnTo>
                    <a:lnTo>
                      <a:pt x="62" y="2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36" y="2"/>
                    </a:lnTo>
                    <a:lnTo>
                      <a:pt x="22" y="4"/>
                    </a:lnTo>
                    <a:lnTo>
                      <a:pt x="10" y="10"/>
                    </a:lnTo>
                    <a:lnTo>
                      <a:pt x="0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0" name="Google Shape;1970;p29"/>
              <p:cNvSpPr/>
              <p:nvPr/>
            </p:nvSpPr>
            <p:spPr>
              <a:xfrm>
                <a:off x="-2124075" y="8231188"/>
                <a:ext cx="4259263" cy="1268413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799" extrusionOk="0">
                    <a:moveTo>
                      <a:pt x="2589" y="589"/>
                    </a:moveTo>
                    <a:lnTo>
                      <a:pt x="2589" y="589"/>
                    </a:lnTo>
                    <a:lnTo>
                      <a:pt x="2575" y="591"/>
                    </a:lnTo>
                    <a:lnTo>
                      <a:pt x="2561" y="593"/>
                    </a:lnTo>
                    <a:lnTo>
                      <a:pt x="2547" y="599"/>
                    </a:lnTo>
                    <a:lnTo>
                      <a:pt x="2535" y="607"/>
                    </a:lnTo>
                    <a:lnTo>
                      <a:pt x="2535" y="607"/>
                    </a:lnTo>
                    <a:lnTo>
                      <a:pt x="2519" y="619"/>
                    </a:lnTo>
                    <a:lnTo>
                      <a:pt x="2509" y="635"/>
                    </a:lnTo>
                    <a:lnTo>
                      <a:pt x="2499" y="653"/>
                    </a:lnTo>
                    <a:lnTo>
                      <a:pt x="2493" y="673"/>
                    </a:lnTo>
                    <a:lnTo>
                      <a:pt x="2493" y="673"/>
                    </a:lnTo>
                    <a:lnTo>
                      <a:pt x="2489" y="655"/>
                    </a:lnTo>
                    <a:lnTo>
                      <a:pt x="2483" y="641"/>
                    </a:lnTo>
                    <a:lnTo>
                      <a:pt x="2475" y="627"/>
                    </a:lnTo>
                    <a:lnTo>
                      <a:pt x="2465" y="615"/>
                    </a:lnTo>
                    <a:lnTo>
                      <a:pt x="2455" y="605"/>
                    </a:lnTo>
                    <a:lnTo>
                      <a:pt x="2441" y="597"/>
                    </a:lnTo>
                    <a:lnTo>
                      <a:pt x="2427" y="591"/>
                    </a:lnTo>
                    <a:lnTo>
                      <a:pt x="2411" y="587"/>
                    </a:lnTo>
                    <a:lnTo>
                      <a:pt x="2411" y="587"/>
                    </a:lnTo>
                    <a:lnTo>
                      <a:pt x="2393" y="585"/>
                    </a:lnTo>
                    <a:lnTo>
                      <a:pt x="2375" y="587"/>
                    </a:lnTo>
                    <a:lnTo>
                      <a:pt x="2359" y="591"/>
                    </a:lnTo>
                    <a:lnTo>
                      <a:pt x="2345" y="597"/>
                    </a:lnTo>
                    <a:lnTo>
                      <a:pt x="2333" y="607"/>
                    </a:lnTo>
                    <a:lnTo>
                      <a:pt x="2321" y="619"/>
                    </a:lnTo>
                    <a:lnTo>
                      <a:pt x="2309" y="633"/>
                    </a:lnTo>
                    <a:lnTo>
                      <a:pt x="2299" y="649"/>
                    </a:lnTo>
                    <a:lnTo>
                      <a:pt x="2299" y="649"/>
                    </a:lnTo>
                    <a:lnTo>
                      <a:pt x="2293" y="635"/>
                    </a:lnTo>
                    <a:lnTo>
                      <a:pt x="2283" y="621"/>
                    </a:lnTo>
                    <a:lnTo>
                      <a:pt x="2273" y="609"/>
                    </a:lnTo>
                    <a:lnTo>
                      <a:pt x="2263" y="601"/>
                    </a:lnTo>
                    <a:lnTo>
                      <a:pt x="2251" y="593"/>
                    </a:lnTo>
                    <a:lnTo>
                      <a:pt x="2237" y="587"/>
                    </a:lnTo>
                    <a:lnTo>
                      <a:pt x="2223" y="583"/>
                    </a:lnTo>
                    <a:lnTo>
                      <a:pt x="2207" y="581"/>
                    </a:lnTo>
                    <a:lnTo>
                      <a:pt x="2207" y="581"/>
                    </a:lnTo>
                    <a:lnTo>
                      <a:pt x="2191" y="581"/>
                    </a:lnTo>
                    <a:lnTo>
                      <a:pt x="2175" y="583"/>
                    </a:lnTo>
                    <a:lnTo>
                      <a:pt x="2161" y="587"/>
                    </a:lnTo>
                    <a:lnTo>
                      <a:pt x="2149" y="593"/>
                    </a:lnTo>
                    <a:lnTo>
                      <a:pt x="2137" y="601"/>
                    </a:lnTo>
                    <a:lnTo>
                      <a:pt x="2125" y="611"/>
                    </a:lnTo>
                    <a:lnTo>
                      <a:pt x="2115" y="623"/>
                    </a:lnTo>
                    <a:lnTo>
                      <a:pt x="2107" y="637"/>
                    </a:lnTo>
                    <a:lnTo>
                      <a:pt x="2107" y="637"/>
                    </a:lnTo>
                    <a:lnTo>
                      <a:pt x="2093" y="617"/>
                    </a:lnTo>
                    <a:lnTo>
                      <a:pt x="2077" y="601"/>
                    </a:lnTo>
                    <a:lnTo>
                      <a:pt x="2059" y="587"/>
                    </a:lnTo>
                    <a:lnTo>
                      <a:pt x="2036" y="577"/>
                    </a:lnTo>
                    <a:lnTo>
                      <a:pt x="2036" y="577"/>
                    </a:lnTo>
                    <a:lnTo>
                      <a:pt x="2056" y="565"/>
                    </a:lnTo>
                    <a:lnTo>
                      <a:pt x="2067" y="559"/>
                    </a:lnTo>
                    <a:lnTo>
                      <a:pt x="2073" y="551"/>
                    </a:lnTo>
                    <a:lnTo>
                      <a:pt x="2081" y="543"/>
                    </a:lnTo>
                    <a:lnTo>
                      <a:pt x="2087" y="533"/>
                    </a:lnTo>
                    <a:lnTo>
                      <a:pt x="2091" y="523"/>
                    </a:lnTo>
                    <a:lnTo>
                      <a:pt x="2095" y="513"/>
                    </a:lnTo>
                    <a:lnTo>
                      <a:pt x="2095" y="513"/>
                    </a:lnTo>
                    <a:lnTo>
                      <a:pt x="2097" y="501"/>
                    </a:lnTo>
                    <a:lnTo>
                      <a:pt x="2097" y="491"/>
                    </a:lnTo>
                    <a:lnTo>
                      <a:pt x="2097" y="479"/>
                    </a:lnTo>
                    <a:lnTo>
                      <a:pt x="2095" y="469"/>
                    </a:lnTo>
                    <a:lnTo>
                      <a:pt x="2093" y="459"/>
                    </a:lnTo>
                    <a:lnTo>
                      <a:pt x="2087" y="449"/>
                    </a:lnTo>
                    <a:lnTo>
                      <a:pt x="2083" y="439"/>
                    </a:lnTo>
                    <a:lnTo>
                      <a:pt x="2075" y="431"/>
                    </a:lnTo>
                    <a:lnTo>
                      <a:pt x="2075" y="431"/>
                    </a:lnTo>
                    <a:lnTo>
                      <a:pt x="2061" y="416"/>
                    </a:lnTo>
                    <a:lnTo>
                      <a:pt x="2044" y="406"/>
                    </a:lnTo>
                    <a:lnTo>
                      <a:pt x="2026" y="400"/>
                    </a:lnTo>
                    <a:lnTo>
                      <a:pt x="2008" y="398"/>
                    </a:lnTo>
                    <a:lnTo>
                      <a:pt x="1990" y="398"/>
                    </a:lnTo>
                    <a:lnTo>
                      <a:pt x="1972" y="404"/>
                    </a:lnTo>
                    <a:lnTo>
                      <a:pt x="1956" y="412"/>
                    </a:lnTo>
                    <a:lnTo>
                      <a:pt x="1940" y="424"/>
                    </a:lnTo>
                    <a:lnTo>
                      <a:pt x="1940" y="424"/>
                    </a:lnTo>
                    <a:lnTo>
                      <a:pt x="1928" y="439"/>
                    </a:lnTo>
                    <a:lnTo>
                      <a:pt x="1918" y="457"/>
                    </a:lnTo>
                    <a:lnTo>
                      <a:pt x="1914" y="475"/>
                    </a:lnTo>
                    <a:lnTo>
                      <a:pt x="1914" y="493"/>
                    </a:lnTo>
                    <a:lnTo>
                      <a:pt x="1914" y="493"/>
                    </a:lnTo>
                    <a:lnTo>
                      <a:pt x="1914" y="507"/>
                    </a:lnTo>
                    <a:lnTo>
                      <a:pt x="1918" y="521"/>
                    </a:lnTo>
                    <a:lnTo>
                      <a:pt x="1924" y="533"/>
                    </a:lnTo>
                    <a:lnTo>
                      <a:pt x="1930" y="543"/>
                    </a:lnTo>
                    <a:lnTo>
                      <a:pt x="1938" y="553"/>
                    </a:lnTo>
                    <a:lnTo>
                      <a:pt x="1948" y="563"/>
                    </a:lnTo>
                    <a:lnTo>
                      <a:pt x="1960" y="569"/>
                    </a:lnTo>
                    <a:lnTo>
                      <a:pt x="1972" y="577"/>
                    </a:lnTo>
                    <a:lnTo>
                      <a:pt x="1972" y="577"/>
                    </a:lnTo>
                    <a:lnTo>
                      <a:pt x="1954" y="587"/>
                    </a:lnTo>
                    <a:lnTo>
                      <a:pt x="1938" y="595"/>
                    </a:lnTo>
                    <a:lnTo>
                      <a:pt x="1938" y="595"/>
                    </a:lnTo>
                    <a:lnTo>
                      <a:pt x="1924" y="609"/>
                    </a:lnTo>
                    <a:lnTo>
                      <a:pt x="1912" y="621"/>
                    </a:lnTo>
                    <a:lnTo>
                      <a:pt x="1912" y="621"/>
                    </a:lnTo>
                    <a:lnTo>
                      <a:pt x="1900" y="607"/>
                    </a:lnTo>
                    <a:lnTo>
                      <a:pt x="1886" y="595"/>
                    </a:lnTo>
                    <a:lnTo>
                      <a:pt x="1886" y="595"/>
                    </a:lnTo>
                    <a:lnTo>
                      <a:pt x="1872" y="585"/>
                    </a:lnTo>
                    <a:lnTo>
                      <a:pt x="1858" y="575"/>
                    </a:lnTo>
                    <a:lnTo>
                      <a:pt x="1858" y="575"/>
                    </a:lnTo>
                    <a:lnTo>
                      <a:pt x="1874" y="561"/>
                    </a:lnTo>
                    <a:lnTo>
                      <a:pt x="1886" y="547"/>
                    </a:lnTo>
                    <a:lnTo>
                      <a:pt x="1896" y="533"/>
                    </a:lnTo>
                    <a:lnTo>
                      <a:pt x="1902" y="519"/>
                    </a:lnTo>
                    <a:lnTo>
                      <a:pt x="1906" y="505"/>
                    </a:lnTo>
                    <a:lnTo>
                      <a:pt x="1908" y="491"/>
                    </a:lnTo>
                    <a:lnTo>
                      <a:pt x="1906" y="475"/>
                    </a:lnTo>
                    <a:lnTo>
                      <a:pt x="1902" y="461"/>
                    </a:lnTo>
                    <a:lnTo>
                      <a:pt x="1902" y="461"/>
                    </a:lnTo>
                    <a:lnTo>
                      <a:pt x="1896" y="447"/>
                    </a:lnTo>
                    <a:lnTo>
                      <a:pt x="1888" y="433"/>
                    </a:lnTo>
                    <a:lnTo>
                      <a:pt x="1880" y="422"/>
                    </a:lnTo>
                    <a:lnTo>
                      <a:pt x="1868" y="412"/>
                    </a:lnTo>
                    <a:lnTo>
                      <a:pt x="1856" y="404"/>
                    </a:lnTo>
                    <a:lnTo>
                      <a:pt x="1844" y="398"/>
                    </a:lnTo>
                    <a:lnTo>
                      <a:pt x="1830" y="396"/>
                    </a:lnTo>
                    <a:lnTo>
                      <a:pt x="1814" y="394"/>
                    </a:lnTo>
                    <a:lnTo>
                      <a:pt x="1814" y="394"/>
                    </a:lnTo>
                    <a:lnTo>
                      <a:pt x="1800" y="394"/>
                    </a:lnTo>
                    <a:lnTo>
                      <a:pt x="1786" y="396"/>
                    </a:lnTo>
                    <a:lnTo>
                      <a:pt x="1774" y="402"/>
                    </a:lnTo>
                    <a:lnTo>
                      <a:pt x="1760" y="408"/>
                    </a:lnTo>
                    <a:lnTo>
                      <a:pt x="1760" y="408"/>
                    </a:lnTo>
                    <a:lnTo>
                      <a:pt x="1746" y="420"/>
                    </a:lnTo>
                    <a:lnTo>
                      <a:pt x="1732" y="435"/>
                    </a:lnTo>
                    <a:lnTo>
                      <a:pt x="1724" y="453"/>
                    </a:lnTo>
                    <a:lnTo>
                      <a:pt x="1716" y="473"/>
                    </a:lnTo>
                    <a:lnTo>
                      <a:pt x="1716" y="473"/>
                    </a:lnTo>
                    <a:lnTo>
                      <a:pt x="1710" y="457"/>
                    </a:lnTo>
                    <a:lnTo>
                      <a:pt x="1704" y="443"/>
                    </a:lnTo>
                    <a:lnTo>
                      <a:pt x="1696" y="429"/>
                    </a:lnTo>
                    <a:lnTo>
                      <a:pt x="1686" y="416"/>
                    </a:lnTo>
                    <a:lnTo>
                      <a:pt x="1676" y="406"/>
                    </a:lnTo>
                    <a:lnTo>
                      <a:pt x="1662" y="400"/>
                    </a:lnTo>
                    <a:lnTo>
                      <a:pt x="1648" y="394"/>
                    </a:lnTo>
                    <a:lnTo>
                      <a:pt x="1632" y="390"/>
                    </a:lnTo>
                    <a:lnTo>
                      <a:pt x="1632" y="390"/>
                    </a:lnTo>
                    <a:lnTo>
                      <a:pt x="1614" y="388"/>
                    </a:lnTo>
                    <a:lnTo>
                      <a:pt x="1598" y="390"/>
                    </a:lnTo>
                    <a:lnTo>
                      <a:pt x="1582" y="394"/>
                    </a:lnTo>
                    <a:lnTo>
                      <a:pt x="1568" y="400"/>
                    </a:lnTo>
                    <a:lnTo>
                      <a:pt x="1554" y="410"/>
                    </a:lnTo>
                    <a:lnTo>
                      <a:pt x="1544" y="420"/>
                    </a:lnTo>
                    <a:lnTo>
                      <a:pt x="1532" y="435"/>
                    </a:lnTo>
                    <a:lnTo>
                      <a:pt x="1524" y="451"/>
                    </a:lnTo>
                    <a:lnTo>
                      <a:pt x="1524" y="451"/>
                    </a:lnTo>
                    <a:lnTo>
                      <a:pt x="1506" y="424"/>
                    </a:lnTo>
                    <a:lnTo>
                      <a:pt x="1498" y="414"/>
                    </a:lnTo>
                    <a:lnTo>
                      <a:pt x="1490" y="406"/>
                    </a:lnTo>
                    <a:lnTo>
                      <a:pt x="1482" y="400"/>
                    </a:lnTo>
                    <a:lnTo>
                      <a:pt x="1470" y="394"/>
                    </a:lnTo>
                    <a:lnTo>
                      <a:pt x="1440" y="382"/>
                    </a:lnTo>
                    <a:lnTo>
                      <a:pt x="1440" y="382"/>
                    </a:lnTo>
                    <a:lnTo>
                      <a:pt x="1460" y="374"/>
                    </a:lnTo>
                    <a:lnTo>
                      <a:pt x="1476" y="364"/>
                    </a:lnTo>
                    <a:lnTo>
                      <a:pt x="1488" y="352"/>
                    </a:lnTo>
                    <a:lnTo>
                      <a:pt x="1498" y="340"/>
                    </a:lnTo>
                    <a:lnTo>
                      <a:pt x="1506" y="326"/>
                    </a:lnTo>
                    <a:lnTo>
                      <a:pt x="1510" y="312"/>
                    </a:lnTo>
                    <a:lnTo>
                      <a:pt x="1512" y="296"/>
                    </a:lnTo>
                    <a:lnTo>
                      <a:pt x="1510" y="278"/>
                    </a:lnTo>
                    <a:lnTo>
                      <a:pt x="1510" y="278"/>
                    </a:lnTo>
                    <a:lnTo>
                      <a:pt x="1506" y="264"/>
                    </a:lnTo>
                    <a:lnTo>
                      <a:pt x="1498" y="250"/>
                    </a:lnTo>
                    <a:lnTo>
                      <a:pt x="1490" y="238"/>
                    </a:lnTo>
                    <a:lnTo>
                      <a:pt x="1480" y="228"/>
                    </a:lnTo>
                    <a:lnTo>
                      <a:pt x="1468" y="220"/>
                    </a:lnTo>
                    <a:lnTo>
                      <a:pt x="1454" y="214"/>
                    </a:lnTo>
                    <a:lnTo>
                      <a:pt x="1440" y="210"/>
                    </a:lnTo>
                    <a:lnTo>
                      <a:pt x="1424" y="208"/>
                    </a:lnTo>
                    <a:lnTo>
                      <a:pt x="1424" y="208"/>
                    </a:lnTo>
                    <a:lnTo>
                      <a:pt x="1410" y="210"/>
                    </a:lnTo>
                    <a:lnTo>
                      <a:pt x="1394" y="212"/>
                    </a:lnTo>
                    <a:lnTo>
                      <a:pt x="1380" y="218"/>
                    </a:lnTo>
                    <a:lnTo>
                      <a:pt x="1368" y="228"/>
                    </a:lnTo>
                    <a:lnTo>
                      <a:pt x="1358" y="238"/>
                    </a:lnTo>
                    <a:lnTo>
                      <a:pt x="1348" y="250"/>
                    </a:lnTo>
                    <a:lnTo>
                      <a:pt x="1342" y="264"/>
                    </a:lnTo>
                    <a:lnTo>
                      <a:pt x="1338" y="278"/>
                    </a:lnTo>
                    <a:lnTo>
                      <a:pt x="1338" y="278"/>
                    </a:lnTo>
                    <a:lnTo>
                      <a:pt x="1336" y="296"/>
                    </a:lnTo>
                    <a:lnTo>
                      <a:pt x="1338" y="312"/>
                    </a:lnTo>
                    <a:lnTo>
                      <a:pt x="1342" y="330"/>
                    </a:lnTo>
                    <a:lnTo>
                      <a:pt x="1350" y="344"/>
                    </a:lnTo>
                    <a:lnTo>
                      <a:pt x="1350" y="344"/>
                    </a:lnTo>
                    <a:lnTo>
                      <a:pt x="1362" y="358"/>
                    </a:lnTo>
                    <a:lnTo>
                      <a:pt x="1376" y="370"/>
                    </a:lnTo>
                    <a:lnTo>
                      <a:pt x="1390" y="378"/>
                    </a:lnTo>
                    <a:lnTo>
                      <a:pt x="1406" y="382"/>
                    </a:lnTo>
                    <a:lnTo>
                      <a:pt x="1406" y="382"/>
                    </a:lnTo>
                    <a:lnTo>
                      <a:pt x="1384" y="390"/>
                    </a:lnTo>
                    <a:lnTo>
                      <a:pt x="1372" y="396"/>
                    </a:lnTo>
                    <a:lnTo>
                      <a:pt x="1362" y="402"/>
                    </a:lnTo>
                    <a:lnTo>
                      <a:pt x="1354" y="410"/>
                    </a:lnTo>
                    <a:lnTo>
                      <a:pt x="1344" y="418"/>
                    </a:lnTo>
                    <a:lnTo>
                      <a:pt x="1336" y="429"/>
                    </a:lnTo>
                    <a:lnTo>
                      <a:pt x="1330" y="439"/>
                    </a:lnTo>
                    <a:lnTo>
                      <a:pt x="1330" y="439"/>
                    </a:lnTo>
                    <a:lnTo>
                      <a:pt x="1318" y="420"/>
                    </a:lnTo>
                    <a:lnTo>
                      <a:pt x="1302" y="404"/>
                    </a:lnTo>
                    <a:lnTo>
                      <a:pt x="1284" y="392"/>
                    </a:lnTo>
                    <a:lnTo>
                      <a:pt x="1264" y="382"/>
                    </a:lnTo>
                    <a:lnTo>
                      <a:pt x="1264" y="382"/>
                    </a:lnTo>
                    <a:lnTo>
                      <a:pt x="1284" y="370"/>
                    </a:lnTo>
                    <a:lnTo>
                      <a:pt x="1292" y="362"/>
                    </a:lnTo>
                    <a:lnTo>
                      <a:pt x="1300" y="356"/>
                    </a:lnTo>
                    <a:lnTo>
                      <a:pt x="1306" y="346"/>
                    </a:lnTo>
                    <a:lnTo>
                      <a:pt x="1312" y="338"/>
                    </a:lnTo>
                    <a:lnTo>
                      <a:pt x="1316" y="328"/>
                    </a:lnTo>
                    <a:lnTo>
                      <a:pt x="1320" y="316"/>
                    </a:lnTo>
                    <a:lnTo>
                      <a:pt x="1320" y="316"/>
                    </a:lnTo>
                    <a:lnTo>
                      <a:pt x="1322" y="306"/>
                    </a:lnTo>
                    <a:lnTo>
                      <a:pt x="1322" y="294"/>
                    </a:lnTo>
                    <a:lnTo>
                      <a:pt x="1322" y="284"/>
                    </a:lnTo>
                    <a:lnTo>
                      <a:pt x="1320" y="274"/>
                    </a:lnTo>
                    <a:lnTo>
                      <a:pt x="1316" y="264"/>
                    </a:lnTo>
                    <a:lnTo>
                      <a:pt x="1312" y="254"/>
                    </a:lnTo>
                    <a:lnTo>
                      <a:pt x="1306" y="244"/>
                    </a:lnTo>
                    <a:lnTo>
                      <a:pt x="1300" y="236"/>
                    </a:lnTo>
                    <a:lnTo>
                      <a:pt x="1300" y="236"/>
                    </a:lnTo>
                    <a:lnTo>
                      <a:pt x="1286" y="222"/>
                    </a:lnTo>
                    <a:lnTo>
                      <a:pt x="1270" y="212"/>
                    </a:lnTo>
                    <a:lnTo>
                      <a:pt x="1252" y="206"/>
                    </a:lnTo>
                    <a:lnTo>
                      <a:pt x="1233" y="204"/>
                    </a:lnTo>
                    <a:lnTo>
                      <a:pt x="1215" y="204"/>
                    </a:lnTo>
                    <a:lnTo>
                      <a:pt x="1197" y="210"/>
                    </a:lnTo>
                    <a:lnTo>
                      <a:pt x="1179" y="218"/>
                    </a:lnTo>
                    <a:lnTo>
                      <a:pt x="1163" y="230"/>
                    </a:lnTo>
                    <a:lnTo>
                      <a:pt x="1163" y="230"/>
                    </a:lnTo>
                    <a:lnTo>
                      <a:pt x="1151" y="246"/>
                    </a:lnTo>
                    <a:lnTo>
                      <a:pt x="1143" y="262"/>
                    </a:lnTo>
                    <a:lnTo>
                      <a:pt x="1139" y="280"/>
                    </a:lnTo>
                    <a:lnTo>
                      <a:pt x="1137" y="300"/>
                    </a:lnTo>
                    <a:lnTo>
                      <a:pt x="1137" y="300"/>
                    </a:lnTo>
                    <a:lnTo>
                      <a:pt x="1139" y="314"/>
                    </a:lnTo>
                    <a:lnTo>
                      <a:pt x="1141" y="326"/>
                    </a:lnTo>
                    <a:lnTo>
                      <a:pt x="1147" y="338"/>
                    </a:lnTo>
                    <a:lnTo>
                      <a:pt x="1153" y="348"/>
                    </a:lnTo>
                    <a:lnTo>
                      <a:pt x="1161" y="358"/>
                    </a:lnTo>
                    <a:lnTo>
                      <a:pt x="1171" y="368"/>
                    </a:lnTo>
                    <a:lnTo>
                      <a:pt x="1183" y="376"/>
                    </a:lnTo>
                    <a:lnTo>
                      <a:pt x="1195" y="382"/>
                    </a:lnTo>
                    <a:lnTo>
                      <a:pt x="1195" y="382"/>
                    </a:lnTo>
                    <a:lnTo>
                      <a:pt x="1177" y="390"/>
                    </a:lnTo>
                    <a:lnTo>
                      <a:pt x="1161" y="400"/>
                    </a:lnTo>
                    <a:lnTo>
                      <a:pt x="1147" y="412"/>
                    </a:lnTo>
                    <a:lnTo>
                      <a:pt x="1135" y="429"/>
                    </a:lnTo>
                    <a:lnTo>
                      <a:pt x="1135" y="429"/>
                    </a:lnTo>
                    <a:lnTo>
                      <a:pt x="1125" y="412"/>
                    </a:lnTo>
                    <a:lnTo>
                      <a:pt x="1111" y="400"/>
                    </a:lnTo>
                    <a:lnTo>
                      <a:pt x="1097" y="388"/>
                    </a:lnTo>
                    <a:lnTo>
                      <a:pt x="1081" y="380"/>
                    </a:lnTo>
                    <a:lnTo>
                      <a:pt x="1081" y="380"/>
                    </a:lnTo>
                    <a:lnTo>
                      <a:pt x="1095" y="370"/>
                    </a:lnTo>
                    <a:lnTo>
                      <a:pt x="1107" y="358"/>
                    </a:lnTo>
                    <a:lnTo>
                      <a:pt x="1117" y="344"/>
                    </a:lnTo>
                    <a:lnTo>
                      <a:pt x="1125" y="330"/>
                    </a:lnTo>
                    <a:lnTo>
                      <a:pt x="1125" y="330"/>
                    </a:lnTo>
                    <a:lnTo>
                      <a:pt x="1129" y="314"/>
                    </a:lnTo>
                    <a:lnTo>
                      <a:pt x="1131" y="298"/>
                    </a:lnTo>
                    <a:lnTo>
                      <a:pt x="1129" y="282"/>
                    </a:lnTo>
                    <a:lnTo>
                      <a:pt x="1125" y="266"/>
                    </a:lnTo>
                    <a:lnTo>
                      <a:pt x="1125" y="266"/>
                    </a:lnTo>
                    <a:lnTo>
                      <a:pt x="1121" y="252"/>
                    </a:lnTo>
                    <a:lnTo>
                      <a:pt x="1113" y="240"/>
                    </a:lnTo>
                    <a:lnTo>
                      <a:pt x="1105" y="230"/>
                    </a:lnTo>
                    <a:lnTo>
                      <a:pt x="1097" y="220"/>
                    </a:lnTo>
                    <a:lnTo>
                      <a:pt x="1087" y="214"/>
                    </a:lnTo>
                    <a:lnTo>
                      <a:pt x="1075" y="208"/>
                    </a:lnTo>
                    <a:lnTo>
                      <a:pt x="1061" y="204"/>
                    </a:lnTo>
                    <a:lnTo>
                      <a:pt x="1047" y="200"/>
                    </a:lnTo>
                    <a:lnTo>
                      <a:pt x="1047" y="200"/>
                    </a:lnTo>
                    <a:lnTo>
                      <a:pt x="1029" y="200"/>
                    </a:lnTo>
                    <a:lnTo>
                      <a:pt x="1011" y="202"/>
                    </a:lnTo>
                    <a:lnTo>
                      <a:pt x="995" y="206"/>
                    </a:lnTo>
                    <a:lnTo>
                      <a:pt x="981" y="214"/>
                    </a:lnTo>
                    <a:lnTo>
                      <a:pt x="969" y="224"/>
                    </a:lnTo>
                    <a:lnTo>
                      <a:pt x="957" y="236"/>
                    </a:lnTo>
                    <a:lnTo>
                      <a:pt x="949" y="252"/>
                    </a:lnTo>
                    <a:lnTo>
                      <a:pt x="941" y="270"/>
                    </a:lnTo>
                    <a:lnTo>
                      <a:pt x="941" y="270"/>
                    </a:lnTo>
                    <a:lnTo>
                      <a:pt x="933" y="252"/>
                    </a:lnTo>
                    <a:lnTo>
                      <a:pt x="925" y="238"/>
                    </a:lnTo>
                    <a:lnTo>
                      <a:pt x="913" y="226"/>
                    </a:lnTo>
                    <a:lnTo>
                      <a:pt x="901" y="214"/>
                    </a:lnTo>
                    <a:lnTo>
                      <a:pt x="889" y="206"/>
                    </a:lnTo>
                    <a:lnTo>
                      <a:pt x="875" y="200"/>
                    </a:lnTo>
                    <a:lnTo>
                      <a:pt x="861" y="196"/>
                    </a:lnTo>
                    <a:lnTo>
                      <a:pt x="847" y="194"/>
                    </a:lnTo>
                    <a:lnTo>
                      <a:pt x="831" y="194"/>
                    </a:lnTo>
                    <a:lnTo>
                      <a:pt x="817" y="198"/>
                    </a:lnTo>
                    <a:lnTo>
                      <a:pt x="803" y="202"/>
                    </a:lnTo>
                    <a:lnTo>
                      <a:pt x="789" y="208"/>
                    </a:lnTo>
                    <a:lnTo>
                      <a:pt x="777" y="218"/>
                    </a:lnTo>
                    <a:lnTo>
                      <a:pt x="765" y="228"/>
                    </a:lnTo>
                    <a:lnTo>
                      <a:pt x="755" y="242"/>
                    </a:lnTo>
                    <a:lnTo>
                      <a:pt x="745" y="256"/>
                    </a:lnTo>
                    <a:lnTo>
                      <a:pt x="745" y="256"/>
                    </a:lnTo>
                    <a:lnTo>
                      <a:pt x="739" y="244"/>
                    </a:lnTo>
                    <a:lnTo>
                      <a:pt x="733" y="232"/>
                    </a:lnTo>
                    <a:lnTo>
                      <a:pt x="723" y="222"/>
                    </a:lnTo>
                    <a:lnTo>
                      <a:pt x="715" y="214"/>
                    </a:lnTo>
                    <a:lnTo>
                      <a:pt x="703" y="206"/>
                    </a:lnTo>
                    <a:lnTo>
                      <a:pt x="693" y="200"/>
                    </a:lnTo>
                    <a:lnTo>
                      <a:pt x="679" y="194"/>
                    </a:lnTo>
                    <a:lnTo>
                      <a:pt x="665" y="190"/>
                    </a:lnTo>
                    <a:lnTo>
                      <a:pt x="665" y="190"/>
                    </a:lnTo>
                    <a:lnTo>
                      <a:pt x="681" y="184"/>
                    </a:lnTo>
                    <a:lnTo>
                      <a:pt x="681" y="184"/>
                    </a:lnTo>
                    <a:lnTo>
                      <a:pt x="695" y="174"/>
                    </a:lnTo>
                    <a:lnTo>
                      <a:pt x="709" y="164"/>
                    </a:lnTo>
                    <a:lnTo>
                      <a:pt x="719" y="150"/>
                    </a:lnTo>
                    <a:lnTo>
                      <a:pt x="727" y="136"/>
                    </a:lnTo>
                    <a:lnTo>
                      <a:pt x="733" y="120"/>
                    </a:lnTo>
                    <a:lnTo>
                      <a:pt x="735" y="102"/>
                    </a:lnTo>
                    <a:lnTo>
                      <a:pt x="733" y="86"/>
                    </a:lnTo>
                    <a:lnTo>
                      <a:pt x="727" y="68"/>
                    </a:lnTo>
                    <a:lnTo>
                      <a:pt x="727" y="68"/>
                    </a:lnTo>
                    <a:lnTo>
                      <a:pt x="719" y="52"/>
                    </a:lnTo>
                    <a:lnTo>
                      <a:pt x="709" y="40"/>
                    </a:lnTo>
                    <a:lnTo>
                      <a:pt x="695" y="28"/>
                    </a:lnTo>
                    <a:lnTo>
                      <a:pt x="681" y="20"/>
                    </a:lnTo>
                    <a:lnTo>
                      <a:pt x="665" y="16"/>
                    </a:lnTo>
                    <a:lnTo>
                      <a:pt x="649" y="14"/>
                    </a:lnTo>
                    <a:lnTo>
                      <a:pt x="631" y="14"/>
                    </a:lnTo>
                    <a:lnTo>
                      <a:pt x="615" y="20"/>
                    </a:lnTo>
                    <a:lnTo>
                      <a:pt x="615" y="20"/>
                    </a:lnTo>
                    <a:lnTo>
                      <a:pt x="601" y="24"/>
                    </a:lnTo>
                    <a:lnTo>
                      <a:pt x="591" y="32"/>
                    </a:lnTo>
                    <a:lnTo>
                      <a:pt x="581" y="42"/>
                    </a:lnTo>
                    <a:lnTo>
                      <a:pt x="573" y="52"/>
                    </a:lnTo>
                    <a:lnTo>
                      <a:pt x="567" y="62"/>
                    </a:lnTo>
                    <a:lnTo>
                      <a:pt x="561" y="74"/>
                    </a:lnTo>
                    <a:lnTo>
                      <a:pt x="559" y="88"/>
                    </a:lnTo>
                    <a:lnTo>
                      <a:pt x="557" y="100"/>
                    </a:lnTo>
                    <a:lnTo>
                      <a:pt x="557" y="100"/>
                    </a:lnTo>
                    <a:lnTo>
                      <a:pt x="559" y="114"/>
                    </a:lnTo>
                    <a:lnTo>
                      <a:pt x="561" y="126"/>
                    </a:lnTo>
                    <a:lnTo>
                      <a:pt x="565" y="138"/>
                    </a:lnTo>
                    <a:lnTo>
                      <a:pt x="571" y="150"/>
                    </a:lnTo>
                    <a:lnTo>
                      <a:pt x="579" y="160"/>
                    </a:lnTo>
                    <a:lnTo>
                      <a:pt x="589" y="170"/>
                    </a:lnTo>
                    <a:lnTo>
                      <a:pt x="599" y="178"/>
                    </a:lnTo>
                    <a:lnTo>
                      <a:pt x="611" y="184"/>
                    </a:lnTo>
                    <a:lnTo>
                      <a:pt x="611" y="184"/>
                    </a:lnTo>
                    <a:lnTo>
                      <a:pt x="617" y="186"/>
                    </a:lnTo>
                    <a:lnTo>
                      <a:pt x="621" y="186"/>
                    </a:lnTo>
                    <a:lnTo>
                      <a:pt x="623" y="190"/>
                    </a:lnTo>
                    <a:lnTo>
                      <a:pt x="623" y="190"/>
                    </a:lnTo>
                    <a:lnTo>
                      <a:pt x="609" y="196"/>
                    </a:lnTo>
                    <a:lnTo>
                      <a:pt x="595" y="202"/>
                    </a:lnTo>
                    <a:lnTo>
                      <a:pt x="595" y="202"/>
                    </a:lnTo>
                    <a:lnTo>
                      <a:pt x="583" y="210"/>
                    </a:lnTo>
                    <a:lnTo>
                      <a:pt x="571" y="218"/>
                    </a:lnTo>
                    <a:lnTo>
                      <a:pt x="571" y="218"/>
                    </a:lnTo>
                    <a:lnTo>
                      <a:pt x="561" y="230"/>
                    </a:lnTo>
                    <a:lnTo>
                      <a:pt x="553" y="242"/>
                    </a:lnTo>
                    <a:lnTo>
                      <a:pt x="553" y="242"/>
                    </a:lnTo>
                    <a:lnTo>
                      <a:pt x="539" y="224"/>
                    </a:lnTo>
                    <a:lnTo>
                      <a:pt x="525" y="210"/>
                    </a:lnTo>
                    <a:lnTo>
                      <a:pt x="509" y="198"/>
                    </a:lnTo>
                    <a:lnTo>
                      <a:pt x="491" y="188"/>
                    </a:lnTo>
                    <a:lnTo>
                      <a:pt x="491" y="188"/>
                    </a:lnTo>
                    <a:lnTo>
                      <a:pt x="507" y="176"/>
                    </a:lnTo>
                    <a:lnTo>
                      <a:pt x="521" y="162"/>
                    </a:lnTo>
                    <a:lnTo>
                      <a:pt x="531" y="148"/>
                    </a:lnTo>
                    <a:lnTo>
                      <a:pt x="539" y="134"/>
                    </a:lnTo>
                    <a:lnTo>
                      <a:pt x="545" y="120"/>
                    </a:lnTo>
                    <a:lnTo>
                      <a:pt x="545" y="106"/>
                    </a:lnTo>
                    <a:lnTo>
                      <a:pt x="545" y="90"/>
                    </a:lnTo>
                    <a:lnTo>
                      <a:pt x="541" y="74"/>
                    </a:lnTo>
                    <a:lnTo>
                      <a:pt x="541" y="74"/>
                    </a:lnTo>
                    <a:lnTo>
                      <a:pt x="537" y="60"/>
                    </a:lnTo>
                    <a:lnTo>
                      <a:pt x="529" y="48"/>
                    </a:lnTo>
                    <a:lnTo>
                      <a:pt x="519" y="38"/>
                    </a:lnTo>
                    <a:lnTo>
                      <a:pt x="509" y="28"/>
                    </a:lnTo>
                    <a:lnTo>
                      <a:pt x="497" y="20"/>
                    </a:lnTo>
                    <a:lnTo>
                      <a:pt x="483" y="14"/>
                    </a:lnTo>
                    <a:lnTo>
                      <a:pt x="469" y="10"/>
                    </a:lnTo>
                    <a:lnTo>
                      <a:pt x="455" y="8"/>
                    </a:lnTo>
                    <a:lnTo>
                      <a:pt x="455" y="8"/>
                    </a:lnTo>
                    <a:lnTo>
                      <a:pt x="439" y="10"/>
                    </a:lnTo>
                    <a:lnTo>
                      <a:pt x="425" y="12"/>
                    </a:lnTo>
                    <a:lnTo>
                      <a:pt x="413" y="18"/>
                    </a:lnTo>
                    <a:lnTo>
                      <a:pt x="400" y="26"/>
                    </a:lnTo>
                    <a:lnTo>
                      <a:pt x="388" y="34"/>
                    </a:lnTo>
                    <a:lnTo>
                      <a:pt x="378" y="44"/>
                    </a:lnTo>
                    <a:lnTo>
                      <a:pt x="370" y="56"/>
                    </a:lnTo>
                    <a:lnTo>
                      <a:pt x="364" y="70"/>
                    </a:lnTo>
                    <a:lnTo>
                      <a:pt x="364" y="70"/>
                    </a:lnTo>
                    <a:lnTo>
                      <a:pt x="360" y="84"/>
                    </a:lnTo>
                    <a:lnTo>
                      <a:pt x="358" y="98"/>
                    </a:lnTo>
                    <a:lnTo>
                      <a:pt x="360" y="112"/>
                    </a:lnTo>
                    <a:lnTo>
                      <a:pt x="362" y="126"/>
                    </a:lnTo>
                    <a:lnTo>
                      <a:pt x="362" y="126"/>
                    </a:lnTo>
                    <a:lnTo>
                      <a:pt x="370" y="146"/>
                    </a:lnTo>
                    <a:lnTo>
                      <a:pt x="382" y="162"/>
                    </a:lnTo>
                    <a:lnTo>
                      <a:pt x="396" y="176"/>
                    </a:lnTo>
                    <a:lnTo>
                      <a:pt x="417" y="188"/>
                    </a:lnTo>
                    <a:lnTo>
                      <a:pt x="417" y="188"/>
                    </a:lnTo>
                    <a:lnTo>
                      <a:pt x="398" y="196"/>
                    </a:lnTo>
                    <a:lnTo>
                      <a:pt x="382" y="206"/>
                    </a:lnTo>
                    <a:lnTo>
                      <a:pt x="370" y="218"/>
                    </a:lnTo>
                    <a:lnTo>
                      <a:pt x="358" y="232"/>
                    </a:lnTo>
                    <a:lnTo>
                      <a:pt x="358" y="232"/>
                    </a:lnTo>
                    <a:lnTo>
                      <a:pt x="348" y="218"/>
                    </a:lnTo>
                    <a:lnTo>
                      <a:pt x="336" y="206"/>
                    </a:lnTo>
                    <a:lnTo>
                      <a:pt x="322" y="196"/>
                    </a:lnTo>
                    <a:lnTo>
                      <a:pt x="306" y="186"/>
                    </a:lnTo>
                    <a:lnTo>
                      <a:pt x="306" y="186"/>
                    </a:lnTo>
                    <a:lnTo>
                      <a:pt x="320" y="174"/>
                    </a:lnTo>
                    <a:lnTo>
                      <a:pt x="332" y="162"/>
                    </a:lnTo>
                    <a:lnTo>
                      <a:pt x="342" y="150"/>
                    </a:lnTo>
                    <a:lnTo>
                      <a:pt x="348" y="136"/>
                    </a:lnTo>
                    <a:lnTo>
                      <a:pt x="352" y="120"/>
                    </a:lnTo>
                    <a:lnTo>
                      <a:pt x="354" y="104"/>
                    </a:lnTo>
                    <a:lnTo>
                      <a:pt x="352" y="88"/>
                    </a:lnTo>
                    <a:lnTo>
                      <a:pt x="348" y="70"/>
                    </a:lnTo>
                    <a:lnTo>
                      <a:pt x="348" y="70"/>
                    </a:lnTo>
                    <a:lnTo>
                      <a:pt x="344" y="58"/>
                    </a:lnTo>
                    <a:lnTo>
                      <a:pt x="336" y="46"/>
                    </a:lnTo>
                    <a:lnTo>
                      <a:pt x="328" y="34"/>
                    </a:lnTo>
                    <a:lnTo>
                      <a:pt x="318" y="26"/>
                    </a:lnTo>
                    <a:lnTo>
                      <a:pt x="308" y="18"/>
                    </a:lnTo>
                    <a:lnTo>
                      <a:pt x="296" y="12"/>
                    </a:lnTo>
                    <a:lnTo>
                      <a:pt x="284" y="8"/>
                    </a:lnTo>
                    <a:lnTo>
                      <a:pt x="270" y="6"/>
                    </a:lnTo>
                    <a:lnTo>
                      <a:pt x="270" y="6"/>
                    </a:lnTo>
                    <a:lnTo>
                      <a:pt x="250" y="6"/>
                    </a:lnTo>
                    <a:lnTo>
                      <a:pt x="234" y="8"/>
                    </a:lnTo>
                    <a:lnTo>
                      <a:pt x="218" y="12"/>
                    </a:lnTo>
                    <a:lnTo>
                      <a:pt x="204" y="20"/>
                    </a:lnTo>
                    <a:lnTo>
                      <a:pt x="192" y="30"/>
                    </a:lnTo>
                    <a:lnTo>
                      <a:pt x="180" y="42"/>
                    </a:lnTo>
                    <a:lnTo>
                      <a:pt x="172" y="56"/>
                    </a:lnTo>
                    <a:lnTo>
                      <a:pt x="162" y="74"/>
                    </a:lnTo>
                    <a:lnTo>
                      <a:pt x="162" y="74"/>
                    </a:lnTo>
                    <a:lnTo>
                      <a:pt x="158" y="60"/>
                    </a:lnTo>
                    <a:lnTo>
                      <a:pt x="150" y="48"/>
                    </a:lnTo>
                    <a:lnTo>
                      <a:pt x="142" y="38"/>
                    </a:lnTo>
                    <a:lnTo>
                      <a:pt x="134" y="28"/>
                    </a:lnTo>
                    <a:lnTo>
                      <a:pt x="124" y="20"/>
                    </a:lnTo>
                    <a:lnTo>
                      <a:pt x="114" y="14"/>
                    </a:lnTo>
                    <a:lnTo>
                      <a:pt x="102" y="8"/>
                    </a:lnTo>
                    <a:lnTo>
                      <a:pt x="92" y="4"/>
                    </a:lnTo>
                    <a:lnTo>
                      <a:pt x="80" y="2"/>
                    </a:lnTo>
                    <a:lnTo>
                      <a:pt x="68" y="0"/>
                    </a:lnTo>
                    <a:lnTo>
                      <a:pt x="56" y="0"/>
                    </a:lnTo>
                    <a:lnTo>
                      <a:pt x="44" y="2"/>
                    </a:lnTo>
                    <a:lnTo>
                      <a:pt x="32" y="4"/>
                    </a:lnTo>
                    <a:lnTo>
                      <a:pt x="22" y="8"/>
                    </a:lnTo>
                    <a:lnTo>
                      <a:pt x="10" y="14"/>
                    </a:lnTo>
                    <a:lnTo>
                      <a:pt x="0" y="22"/>
                    </a:lnTo>
                    <a:lnTo>
                      <a:pt x="0" y="184"/>
                    </a:lnTo>
                    <a:lnTo>
                      <a:pt x="0" y="186"/>
                    </a:lnTo>
                    <a:lnTo>
                      <a:pt x="0" y="799"/>
                    </a:lnTo>
                    <a:lnTo>
                      <a:pt x="2491" y="799"/>
                    </a:lnTo>
                    <a:lnTo>
                      <a:pt x="2505" y="799"/>
                    </a:lnTo>
                    <a:lnTo>
                      <a:pt x="2673" y="799"/>
                    </a:lnTo>
                    <a:lnTo>
                      <a:pt x="2673" y="799"/>
                    </a:lnTo>
                    <a:lnTo>
                      <a:pt x="2663" y="791"/>
                    </a:lnTo>
                    <a:lnTo>
                      <a:pt x="2653" y="783"/>
                    </a:lnTo>
                    <a:lnTo>
                      <a:pt x="2631" y="771"/>
                    </a:lnTo>
                    <a:lnTo>
                      <a:pt x="2631" y="771"/>
                    </a:lnTo>
                    <a:lnTo>
                      <a:pt x="2647" y="761"/>
                    </a:lnTo>
                    <a:lnTo>
                      <a:pt x="2659" y="749"/>
                    </a:lnTo>
                    <a:lnTo>
                      <a:pt x="2669" y="735"/>
                    </a:lnTo>
                    <a:lnTo>
                      <a:pt x="2677" y="719"/>
                    </a:lnTo>
                    <a:lnTo>
                      <a:pt x="2677" y="719"/>
                    </a:lnTo>
                    <a:lnTo>
                      <a:pt x="2683" y="703"/>
                    </a:lnTo>
                    <a:lnTo>
                      <a:pt x="2683" y="685"/>
                    </a:lnTo>
                    <a:lnTo>
                      <a:pt x="2683" y="669"/>
                    </a:lnTo>
                    <a:lnTo>
                      <a:pt x="2677" y="651"/>
                    </a:lnTo>
                    <a:lnTo>
                      <a:pt x="2677" y="651"/>
                    </a:lnTo>
                    <a:lnTo>
                      <a:pt x="2671" y="637"/>
                    </a:lnTo>
                    <a:lnTo>
                      <a:pt x="2663" y="627"/>
                    </a:lnTo>
                    <a:lnTo>
                      <a:pt x="2653" y="615"/>
                    </a:lnTo>
                    <a:lnTo>
                      <a:pt x="2643" y="607"/>
                    </a:lnTo>
                    <a:lnTo>
                      <a:pt x="2631" y="599"/>
                    </a:lnTo>
                    <a:lnTo>
                      <a:pt x="2617" y="595"/>
                    </a:lnTo>
                    <a:lnTo>
                      <a:pt x="2603" y="591"/>
                    </a:lnTo>
                    <a:lnTo>
                      <a:pt x="2589" y="589"/>
                    </a:lnTo>
                    <a:lnTo>
                      <a:pt x="2589" y="589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1" name="Google Shape;1971;p29"/>
              <p:cNvSpPr/>
              <p:nvPr/>
            </p:nvSpPr>
            <p:spPr>
              <a:xfrm>
                <a:off x="3460750" y="9483725"/>
                <a:ext cx="1333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84" h="10" extrusionOk="0">
                    <a:moveTo>
                      <a:pt x="18" y="2"/>
                    </a:moveTo>
                    <a:lnTo>
                      <a:pt x="18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8" y="6"/>
                    </a:lnTo>
                    <a:lnTo>
                      <a:pt x="0" y="10"/>
                    </a:lnTo>
                    <a:lnTo>
                      <a:pt x="84" y="10"/>
                    </a:lnTo>
                    <a:lnTo>
                      <a:pt x="84" y="10"/>
                    </a:lnTo>
                    <a:lnTo>
                      <a:pt x="68" y="4"/>
                    </a:lnTo>
                    <a:lnTo>
                      <a:pt x="52" y="0"/>
                    </a:lnTo>
                    <a:lnTo>
                      <a:pt x="36" y="0"/>
                    </a:lnTo>
                    <a:lnTo>
                      <a:pt x="18" y="2"/>
                    </a:ln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2" name="Google Shape;1972;p29"/>
              <p:cNvSpPr/>
              <p:nvPr/>
            </p:nvSpPr>
            <p:spPr>
              <a:xfrm>
                <a:off x="2816225" y="9471025"/>
                <a:ext cx="1873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8" extrusionOk="0">
                    <a:moveTo>
                      <a:pt x="0" y="18"/>
                    </a:moveTo>
                    <a:lnTo>
                      <a:pt x="118" y="18"/>
                    </a:lnTo>
                    <a:lnTo>
                      <a:pt x="118" y="18"/>
                    </a:lnTo>
                    <a:lnTo>
                      <a:pt x="108" y="12"/>
                    </a:lnTo>
                    <a:lnTo>
                      <a:pt x="96" y="6"/>
                    </a:lnTo>
                    <a:lnTo>
                      <a:pt x="84" y="2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50" y="0"/>
                    </a:lnTo>
                    <a:lnTo>
                      <a:pt x="32" y="2"/>
                    </a:lnTo>
                    <a:lnTo>
                      <a:pt x="16" y="8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3" name="Google Shape;1973;p29"/>
              <p:cNvSpPr/>
              <p:nvPr/>
            </p:nvSpPr>
            <p:spPr>
              <a:xfrm>
                <a:off x="-2124075" y="7948613"/>
                <a:ext cx="234950" cy="269875"/>
              </a:xfrm>
              <a:custGeom>
                <a:avLst/>
                <a:gdLst/>
                <a:ahLst/>
                <a:cxnLst/>
                <a:rect l="l" t="t" r="r" b="b"/>
                <a:pathLst>
                  <a:path w="148" h="170" extrusionOk="0">
                    <a:moveTo>
                      <a:pt x="64" y="170"/>
                    </a:moveTo>
                    <a:lnTo>
                      <a:pt x="64" y="170"/>
                    </a:lnTo>
                    <a:lnTo>
                      <a:pt x="80" y="168"/>
                    </a:lnTo>
                    <a:lnTo>
                      <a:pt x="96" y="162"/>
                    </a:lnTo>
                    <a:lnTo>
                      <a:pt x="110" y="154"/>
                    </a:lnTo>
                    <a:lnTo>
                      <a:pt x="124" y="144"/>
                    </a:lnTo>
                    <a:lnTo>
                      <a:pt x="134" y="132"/>
                    </a:lnTo>
                    <a:lnTo>
                      <a:pt x="142" y="118"/>
                    </a:lnTo>
                    <a:lnTo>
                      <a:pt x="146" y="102"/>
                    </a:lnTo>
                    <a:lnTo>
                      <a:pt x="148" y="84"/>
                    </a:lnTo>
                    <a:lnTo>
                      <a:pt x="148" y="84"/>
                    </a:lnTo>
                    <a:lnTo>
                      <a:pt x="146" y="68"/>
                    </a:lnTo>
                    <a:lnTo>
                      <a:pt x="142" y="52"/>
                    </a:lnTo>
                    <a:lnTo>
                      <a:pt x="134" y="38"/>
                    </a:lnTo>
                    <a:lnTo>
                      <a:pt x="124" y="24"/>
                    </a:lnTo>
                    <a:lnTo>
                      <a:pt x="110" y="14"/>
                    </a:lnTo>
                    <a:lnTo>
                      <a:pt x="96" y="6"/>
                    </a:lnTo>
                    <a:lnTo>
                      <a:pt x="80" y="2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44" y="2"/>
                    </a:lnTo>
                    <a:lnTo>
                      <a:pt x="28" y="8"/>
                    </a:lnTo>
                    <a:lnTo>
                      <a:pt x="12" y="18"/>
                    </a:lnTo>
                    <a:lnTo>
                      <a:pt x="0" y="30"/>
                    </a:lnTo>
                    <a:lnTo>
                      <a:pt x="0" y="140"/>
                    </a:lnTo>
                    <a:lnTo>
                      <a:pt x="0" y="140"/>
                    </a:lnTo>
                    <a:lnTo>
                      <a:pt x="12" y="152"/>
                    </a:lnTo>
                    <a:lnTo>
                      <a:pt x="28" y="162"/>
                    </a:lnTo>
                    <a:lnTo>
                      <a:pt x="46" y="168"/>
                    </a:lnTo>
                    <a:lnTo>
                      <a:pt x="64" y="170"/>
                    </a:lnTo>
                    <a:lnTo>
                      <a:pt x="64" y="17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4" name="Google Shape;1974;p29"/>
              <p:cNvSpPr/>
              <p:nvPr/>
            </p:nvSpPr>
            <p:spPr>
              <a:xfrm>
                <a:off x="1903413" y="8618538"/>
                <a:ext cx="161925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02" extrusionOk="0">
                    <a:moveTo>
                      <a:pt x="52" y="102"/>
                    </a:moveTo>
                    <a:lnTo>
                      <a:pt x="52" y="102"/>
                    </a:lnTo>
                    <a:lnTo>
                      <a:pt x="62" y="102"/>
                    </a:lnTo>
                    <a:lnTo>
                      <a:pt x="72" y="98"/>
                    </a:lnTo>
                    <a:lnTo>
                      <a:pt x="80" y="94"/>
                    </a:lnTo>
                    <a:lnTo>
                      <a:pt x="88" y="88"/>
                    </a:lnTo>
                    <a:lnTo>
                      <a:pt x="94" y="80"/>
                    </a:lnTo>
                    <a:lnTo>
                      <a:pt x="98" y="72"/>
                    </a:lnTo>
                    <a:lnTo>
                      <a:pt x="102" y="62"/>
                    </a:lnTo>
                    <a:lnTo>
                      <a:pt x="102" y="52"/>
                    </a:lnTo>
                    <a:lnTo>
                      <a:pt x="102" y="52"/>
                    </a:lnTo>
                    <a:lnTo>
                      <a:pt x="102" y="42"/>
                    </a:lnTo>
                    <a:lnTo>
                      <a:pt x="98" y="32"/>
                    </a:lnTo>
                    <a:lnTo>
                      <a:pt x="94" y="22"/>
                    </a:lnTo>
                    <a:lnTo>
                      <a:pt x="88" y="16"/>
                    </a:lnTo>
                    <a:lnTo>
                      <a:pt x="80" y="8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42" y="2"/>
                    </a:lnTo>
                    <a:lnTo>
                      <a:pt x="32" y="4"/>
                    </a:lnTo>
                    <a:lnTo>
                      <a:pt x="24" y="8"/>
                    </a:lnTo>
                    <a:lnTo>
                      <a:pt x="16" y="14"/>
                    </a:lnTo>
                    <a:lnTo>
                      <a:pt x="10" y="22"/>
                    </a:lnTo>
                    <a:lnTo>
                      <a:pt x="4" y="30"/>
                    </a:lnTo>
                    <a:lnTo>
                      <a:pt x="2" y="4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8" y="80"/>
                    </a:lnTo>
                    <a:lnTo>
                      <a:pt x="14" y="88"/>
                    </a:lnTo>
                    <a:lnTo>
                      <a:pt x="22" y="94"/>
                    </a:lnTo>
                    <a:lnTo>
                      <a:pt x="32" y="98"/>
                    </a:lnTo>
                    <a:lnTo>
                      <a:pt x="40" y="102"/>
                    </a:lnTo>
                    <a:lnTo>
                      <a:pt x="52" y="102"/>
                    </a:lnTo>
                    <a:lnTo>
                      <a:pt x="52" y="102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5" name="Google Shape;1975;p29"/>
              <p:cNvSpPr/>
              <p:nvPr/>
            </p:nvSpPr>
            <p:spPr>
              <a:xfrm>
                <a:off x="2587625" y="8374063"/>
                <a:ext cx="2857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8" h="20" extrusionOk="0">
                    <a:moveTo>
                      <a:pt x="8" y="20"/>
                    </a:moveTo>
                    <a:lnTo>
                      <a:pt x="8" y="20"/>
                    </a:lnTo>
                    <a:lnTo>
                      <a:pt x="12" y="20"/>
                    </a:lnTo>
                    <a:lnTo>
                      <a:pt x="14" y="18"/>
                    </a:lnTo>
                    <a:lnTo>
                      <a:pt x="18" y="14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18" y="6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4" y="18"/>
                    </a:lnTo>
                    <a:lnTo>
                      <a:pt x="8" y="20"/>
                    </a:lnTo>
                    <a:lnTo>
                      <a:pt x="8" y="2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6" name="Google Shape;1976;p29"/>
              <p:cNvSpPr/>
              <p:nvPr/>
            </p:nvSpPr>
            <p:spPr>
              <a:xfrm>
                <a:off x="2543175" y="8643938"/>
                <a:ext cx="114300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72" extrusionOk="0">
                    <a:moveTo>
                      <a:pt x="36" y="72"/>
                    </a:moveTo>
                    <a:lnTo>
                      <a:pt x="36" y="72"/>
                    </a:lnTo>
                    <a:lnTo>
                      <a:pt x="42" y="72"/>
                    </a:lnTo>
                    <a:lnTo>
                      <a:pt x="50" y="70"/>
                    </a:lnTo>
                    <a:lnTo>
                      <a:pt x="56" y="66"/>
                    </a:lnTo>
                    <a:lnTo>
                      <a:pt x="62" y="62"/>
                    </a:lnTo>
                    <a:lnTo>
                      <a:pt x="66" y="56"/>
                    </a:lnTo>
                    <a:lnTo>
                      <a:pt x="70" y="50"/>
                    </a:lnTo>
                    <a:lnTo>
                      <a:pt x="72" y="44"/>
                    </a:lnTo>
                    <a:lnTo>
                      <a:pt x="72" y="36"/>
                    </a:lnTo>
                    <a:lnTo>
                      <a:pt x="72" y="36"/>
                    </a:lnTo>
                    <a:lnTo>
                      <a:pt x="72" y="28"/>
                    </a:lnTo>
                    <a:lnTo>
                      <a:pt x="70" y="22"/>
                    </a:lnTo>
                    <a:lnTo>
                      <a:pt x="66" y="16"/>
                    </a:lnTo>
                    <a:lnTo>
                      <a:pt x="62" y="10"/>
                    </a:lnTo>
                    <a:lnTo>
                      <a:pt x="56" y="6"/>
                    </a:lnTo>
                    <a:lnTo>
                      <a:pt x="50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2" y="2"/>
                    </a:lnTo>
                    <a:lnTo>
                      <a:pt x="16" y="6"/>
                    </a:lnTo>
                    <a:lnTo>
                      <a:pt x="10" y="10"/>
                    </a:lnTo>
                    <a:lnTo>
                      <a:pt x="6" y="16"/>
                    </a:lnTo>
                    <a:lnTo>
                      <a:pt x="2" y="22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6" y="56"/>
                    </a:lnTo>
                    <a:lnTo>
                      <a:pt x="10" y="60"/>
                    </a:lnTo>
                    <a:lnTo>
                      <a:pt x="16" y="66"/>
                    </a:lnTo>
                    <a:lnTo>
                      <a:pt x="22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2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7" name="Google Shape;1977;p29"/>
              <p:cNvSpPr/>
              <p:nvPr/>
            </p:nvSpPr>
            <p:spPr>
              <a:xfrm>
                <a:off x="2463800" y="9182100"/>
                <a:ext cx="27305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72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70" y="2"/>
                    </a:lnTo>
                    <a:lnTo>
                      <a:pt x="54" y="6"/>
                    </a:lnTo>
                    <a:lnTo>
                      <a:pt x="38" y="14"/>
                    </a:lnTo>
                    <a:lnTo>
                      <a:pt x="26" y="24"/>
                    </a:lnTo>
                    <a:lnTo>
                      <a:pt x="16" y="38"/>
                    </a:lnTo>
                    <a:lnTo>
                      <a:pt x="8" y="52"/>
                    </a:lnTo>
                    <a:lnTo>
                      <a:pt x="2" y="68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2" y="104"/>
                    </a:lnTo>
                    <a:lnTo>
                      <a:pt x="8" y="120"/>
                    </a:lnTo>
                    <a:lnTo>
                      <a:pt x="16" y="134"/>
                    </a:lnTo>
                    <a:lnTo>
                      <a:pt x="26" y="148"/>
                    </a:lnTo>
                    <a:lnTo>
                      <a:pt x="38" y="158"/>
                    </a:lnTo>
                    <a:lnTo>
                      <a:pt x="54" y="166"/>
                    </a:lnTo>
                    <a:lnTo>
                      <a:pt x="70" y="172"/>
                    </a:lnTo>
                    <a:lnTo>
                      <a:pt x="86" y="172"/>
                    </a:lnTo>
                    <a:lnTo>
                      <a:pt x="86" y="172"/>
                    </a:lnTo>
                    <a:lnTo>
                      <a:pt x="106" y="170"/>
                    </a:lnTo>
                    <a:lnTo>
                      <a:pt x="122" y="164"/>
                    </a:lnTo>
                    <a:lnTo>
                      <a:pt x="136" y="156"/>
                    </a:lnTo>
                    <a:lnTo>
                      <a:pt x="148" y="146"/>
                    </a:lnTo>
                    <a:lnTo>
                      <a:pt x="158" y="132"/>
                    </a:lnTo>
                    <a:lnTo>
                      <a:pt x="166" y="118"/>
                    </a:lnTo>
                    <a:lnTo>
                      <a:pt x="170" y="102"/>
                    </a:lnTo>
                    <a:lnTo>
                      <a:pt x="172" y="86"/>
                    </a:lnTo>
                    <a:lnTo>
                      <a:pt x="172" y="86"/>
                    </a:lnTo>
                    <a:lnTo>
                      <a:pt x="170" y="68"/>
                    </a:lnTo>
                    <a:lnTo>
                      <a:pt x="166" y="52"/>
                    </a:lnTo>
                    <a:lnTo>
                      <a:pt x="158" y="38"/>
                    </a:lnTo>
                    <a:lnTo>
                      <a:pt x="148" y="26"/>
                    </a:lnTo>
                    <a:lnTo>
                      <a:pt x="134" y="14"/>
                    </a:lnTo>
                    <a:lnTo>
                      <a:pt x="120" y="6"/>
                    </a:lnTo>
                    <a:lnTo>
                      <a:pt x="104" y="2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8" name="Google Shape;1978;p29"/>
              <p:cNvSpPr/>
              <p:nvPr/>
            </p:nvSpPr>
            <p:spPr>
              <a:xfrm>
                <a:off x="2781300" y="9188450"/>
                <a:ext cx="257175" cy="257175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62" extrusionOk="0">
                    <a:moveTo>
                      <a:pt x="82" y="0"/>
                    </a:moveTo>
                    <a:lnTo>
                      <a:pt x="82" y="0"/>
                    </a:lnTo>
                    <a:lnTo>
                      <a:pt x="64" y="2"/>
                    </a:lnTo>
                    <a:lnTo>
                      <a:pt x="50" y="6"/>
                    </a:lnTo>
                    <a:lnTo>
                      <a:pt x="36" y="14"/>
                    </a:lnTo>
                    <a:lnTo>
                      <a:pt x="24" y="24"/>
                    </a:lnTo>
                    <a:lnTo>
                      <a:pt x="14" y="36"/>
                    </a:lnTo>
                    <a:lnTo>
                      <a:pt x="6" y="50"/>
                    </a:lnTo>
                    <a:lnTo>
                      <a:pt x="2" y="64"/>
                    </a:lnTo>
                    <a:lnTo>
                      <a:pt x="0" y="80"/>
                    </a:lnTo>
                    <a:lnTo>
                      <a:pt x="0" y="80"/>
                    </a:lnTo>
                    <a:lnTo>
                      <a:pt x="2" y="98"/>
                    </a:lnTo>
                    <a:lnTo>
                      <a:pt x="6" y="112"/>
                    </a:lnTo>
                    <a:lnTo>
                      <a:pt x="14" y="126"/>
                    </a:lnTo>
                    <a:lnTo>
                      <a:pt x="24" y="138"/>
                    </a:lnTo>
                    <a:lnTo>
                      <a:pt x="36" y="148"/>
                    </a:lnTo>
                    <a:lnTo>
                      <a:pt x="50" y="156"/>
                    </a:lnTo>
                    <a:lnTo>
                      <a:pt x="66" y="160"/>
                    </a:lnTo>
                    <a:lnTo>
                      <a:pt x="82" y="162"/>
                    </a:lnTo>
                    <a:lnTo>
                      <a:pt x="82" y="162"/>
                    </a:lnTo>
                    <a:lnTo>
                      <a:pt x="98" y="160"/>
                    </a:lnTo>
                    <a:lnTo>
                      <a:pt x="114" y="154"/>
                    </a:lnTo>
                    <a:lnTo>
                      <a:pt x="126" y="148"/>
                    </a:lnTo>
                    <a:lnTo>
                      <a:pt x="138" y="138"/>
                    </a:lnTo>
                    <a:lnTo>
                      <a:pt x="148" y="124"/>
                    </a:lnTo>
                    <a:lnTo>
                      <a:pt x="156" y="112"/>
                    </a:lnTo>
                    <a:lnTo>
                      <a:pt x="160" y="96"/>
                    </a:lnTo>
                    <a:lnTo>
                      <a:pt x="162" y="80"/>
                    </a:lnTo>
                    <a:lnTo>
                      <a:pt x="162" y="80"/>
                    </a:lnTo>
                    <a:lnTo>
                      <a:pt x="160" y="64"/>
                    </a:lnTo>
                    <a:lnTo>
                      <a:pt x="156" y="48"/>
                    </a:lnTo>
                    <a:lnTo>
                      <a:pt x="148" y="36"/>
                    </a:lnTo>
                    <a:lnTo>
                      <a:pt x="138" y="24"/>
                    </a:lnTo>
                    <a:lnTo>
                      <a:pt x="126" y="14"/>
                    </a:lnTo>
                    <a:lnTo>
                      <a:pt x="112" y="6"/>
                    </a:lnTo>
                    <a:lnTo>
                      <a:pt x="98" y="2"/>
                    </a:lnTo>
                    <a:lnTo>
                      <a:pt x="82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9" name="Google Shape;1979;p29"/>
              <p:cNvSpPr/>
              <p:nvPr/>
            </p:nvSpPr>
            <p:spPr>
              <a:xfrm>
                <a:off x="2498725" y="8907463"/>
                <a:ext cx="203200" cy="201613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27" extrusionOk="0">
                    <a:moveTo>
                      <a:pt x="66" y="127"/>
                    </a:moveTo>
                    <a:lnTo>
                      <a:pt x="66" y="127"/>
                    </a:lnTo>
                    <a:lnTo>
                      <a:pt x="78" y="127"/>
                    </a:lnTo>
                    <a:lnTo>
                      <a:pt x="90" y="123"/>
                    </a:lnTo>
                    <a:lnTo>
                      <a:pt x="100" y="117"/>
                    </a:lnTo>
                    <a:lnTo>
                      <a:pt x="110" y="109"/>
                    </a:lnTo>
                    <a:lnTo>
                      <a:pt x="118" y="99"/>
                    </a:lnTo>
                    <a:lnTo>
                      <a:pt x="124" y="89"/>
                    </a:lnTo>
                    <a:lnTo>
                      <a:pt x="128" y="77"/>
                    </a:lnTo>
                    <a:lnTo>
                      <a:pt x="128" y="63"/>
                    </a:lnTo>
                    <a:lnTo>
                      <a:pt x="128" y="63"/>
                    </a:lnTo>
                    <a:lnTo>
                      <a:pt x="126" y="51"/>
                    </a:lnTo>
                    <a:lnTo>
                      <a:pt x="122" y="39"/>
                    </a:lnTo>
                    <a:lnTo>
                      <a:pt x="116" y="27"/>
                    </a:lnTo>
                    <a:lnTo>
                      <a:pt x="108" y="19"/>
                    </a:lnTo>
                    <a:lnTo>
                      <a:pt x="100" y="11"/>
                    </a:lnTo>
                    <a:lnTo>
                      <a:pt x="88" y="5"/>
                    </a:lnTo>
                    <a:lnTo>
                      <a:pt x="76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50" y="0"/>
                    </a:lnTo>
                    <a:lnTo>
                      <a:pt x="38" y="5"/>
                    </a:lnTo>
                    <a:lnTo>
                      <a:pt x="28" y="11"/>
                    </a:lnTo>
                    <a:lnTo>
                      <a:pt x="18" y="19"/>
                    </a:lnTo>
                    <a:lnTo>
                      <a:pt x="10" y="29"/>
                    </a:lnTo>
                    <a:lnTo>
                      <a:pt x="6" y="41"/>
                    </a:lnTo>
                    <a:lnTo>
                      <a:pt x="2" y="53"/>
                    </a:lnTo>
                    <a:lnTo>
                      <a:pt x="0" y="65"/>
                    </a:lnTo>
                    <a:lnTo>
                      <a:pt x="0" y="65"/>
                    </a:lnTo>
                    <a:lnTo>
                      <a:pt x="2" y="77"/>
                    </a:lnTo>
                    <a:lnTo>
                      <a:pt x="6" y="89"/>
                    </a:lnTo>
                    <a:lnTo>
                      <a:pt x="12" y="101"/>
                    </a:lnTo>
                    <a:lnTo>
                      <a:pt x="20" y="109"/>
                    </a:lnTo>
                    <a:lnTo>
                      <a:pt x="30" y="117"/>
                    </a:lnTo>
                    <a:lnTo>
                      <a:pt x="40" y="123"/>
                    </a:lnTo>
                    <a:lnTo>
                      <a:pt x="52" y="127"/>
                    </a:lnTo>
                    <a:lnTo>
                      <a:pt x="66" y="127"/>
                    </a:lnTo>
                    <a:lnTo>
                      <a:pt x="66" y="127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0" name="Google Shape;1980;p29"/>
              <p:cNvSpPr/>
              <p:nvPr/>
            </p:nvSpPr>
            <p:spPr>
              <a:xfrm>
                <a:off x="2863850" y="8656638"/>
                <a:ext cx="920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58" h="56" extrusionOk="0">
                    <a:moveTo>
                      <a:pt x="28" y="56"/>
                    </a:moveTo>
                    <a:lnTo>
                      <a:pt x="28" y="56"/>
                    </a:lnTo>
                    <a:lnTo>
                      <a:pt x="34" y="56"/>
                    </a:lnTo>
                    <a:lnTo>
                      <a:pt x="40" y="54"/>
                    </a:lnTo>
                    <a:lnTo>
                      <a:pt x="48" y="48"/>
                    </a:lnTo>
                    <a:lnTo>
                      <a:pt x="56" y="38"/>
                    </a:lnTo>
                    <a:lnTo>
                      <a:pt x="56" y="32"/>
                    </a:lnTo>
                    <a:lnTo>
                      <a:pt x="58" y="26"/>
                    </a:lnTo>
                    <a:lnTo>
                      <a:pt x="58" y="26"/>
                    </a:lnTo>
                    <a:lnTo>
                      <a:pt x="54" y="16"/>
                    </a:lnTo>
                    <a:lnTo>
                      <a:pt x="48" y="8"/>
                    </a:lnTo>
                    <a:lnTo>
                      <a:pt x="40" y="2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18" y="2"/>
                    </a:lnTo>
                    <a:lnTo>
                      <a:pt x="10" y="8"/>
                    </a:lnTo>
                    <a:lnTo>
                      <a:pt x="4" y="16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4" y="38"/>
                    </a:lnTo>
                    <a:lnTo>
                      <a:pt x="8" y="48"/>
                    </a:lnTo>
                    <a:lnTo>
                      <a:pt x="18" y="54"/>
                    </a:lnTo>
                    <a:lnTo>
                      <a:pt x="28" y="56"/>
                    </a:lnTo>
                    <a:lnTo>
                      <a:pt x="28" y="56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1" name="Google Shape;1981;p29"/>
              <p:cNvSpPr/>
              <p:nvPr/>
            </p:nvSpPr>
            <p:spPr>
              <a:xfrm>
                <a:off x="3136900" y="8928100"/>
                <a:ext cx="158750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02" extrusionOk="0">
                    <a:moveTo>
                      <a:pt x="50" y="102"/>
                    </a:moveTo>
                    <a:lnTo>
                      <a:pt x="50" y="102"/>
                    </a:lnTo>
                    <a:lnTo>
                      <a:pt x="60" y="100"/>
                    </a:lnTo>
                    <a:lnTo>
                      <a:pt x="70" y="98"/>
                    </a:lnTo>
                    <a:lnTo>
                      <a:pt x="78" y="92"/>
                    </a:lnTo>
                    <a:lnTo>
                      <a:pt x="86" y="86"/>
                    </a:lnTo>
                    <a:lnTo>
                      <a:pt x="92" y="80"/>
                    </a:lnTo>
                    <a:lnTo>
                      <a:pt x="96" y="70"/>
                    </a:lnTo>
                    <a:lnTo>
                      <a:pt x="100" y="62"/>
                    </a:lnTo>
                    <a:lnTo>
                      <a:pt x="100" y="50"/>
                    </a:lnTo>
                    <a:lnTo>
                      <a:pt x="100" y="50"/>
                    </a:lnTo>
                    <a:lnTo>
                      <a:pt x="100" y="40"/>
                    </a:lnTo>
                    <a:lnTo>
                      <a:pt x="96" y="32"/>
                    </a:lnTo>
                    <a:lnTo>
                      <a:pt x="92" y="22"/>
                    </a:lnTo>
                    <a:lnTo>
                      <a:pt x="86" y="16"/>
                    </a:lnTo>
                    <a:lnTo>
                      <a:pt x="78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40" y="2"/>
                    </a:lnTo>
                    <a:lnTo>
                      <a:pt x="30" y="4"/>
                    </a:lnTo>
                    <a:lnTo>
                      <a:pt x="22" y="10"/>
                    </a:lnTo>
                    <a:lnTo>
                      <a:pt x="14" y="16"/>
                    </a:lnTo>
                    <a:lnTo>
                      <a:pt x="8" y="22"/>
                    </a:lnTo>
                    <a:lnTo>
                      <a:pt x="4" y="32"/>
                    </a:lnTo>
                    <a:lnTo>
                      <a:pt x="2" y="4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0" y="60"/>
                    </a:lnTo>
                    <a:lnTo>
                      <a:pt x="4" y="70"/>
                    </a:lnTo>
                    <a:lnTo>
                      <a:pt x="8" y="78"/>
                    </a:lnTo>
                    <a:lnTo>
                      <a:pt x="14" y="86"/>
                    </a:lnTo>
                    <a:lnTo>
                      <a:pt x="22" y="92"/>
                    </a:lnTo>
                    <a:lnTo>
                      <a:pt x="30" y="98"/>
                    </a:lnTo>
                    <a:lnTo>
                      <a:pt x="40" y="100"/>
                    </a:lnTo>
                    <a:lnTo>
                      <a:pt x="50" y="102"/>
                    </a:lnTo>
                    <a:lnTo>
                      <a:pt x="50" y="102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2" name="Google Shape;1982;p29"/>
              <p:cNvSpPr/>
              <p:nvPr/>
            </p:nvSpPr>
            <p:spPr>
              <a:xfrm>
                <a:off x="-2120900" y="7677150"/>
                <a:ext cx="193675" cy="195263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23" extrusionOk="0">
                    <a:moveTo>
                      <a:pt x="62" y="123"/>
                    </a:moveTo>
                    <a:lnTo>
                      <a:pt x="62" y="123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6" y="113"/>
                    </a:lnTo>
                    <a:lnTo>
                      <a:pt x="106" y="105"/>
                    </a:lnTo>
                    <a:lnTo>
                      <a:pt x="112" y="97"/>
                    </a:lnTo>
                    <a:lnTo>
                      <a:pt x="118" y="87"/>
                    </a:lnTo>
                    <a:lnTo>
                      <a:pt x="122" y="75"/>
                    </a:lnTo>
                    <a:lnTo>
                      <a:pt x="122" y="63"/>
                    </a:lnTo>
                    <a:lnTo>
                      <a:pt x="122" y="63"/>
                    </a:lnTo>
                    <a:lnTo>
                      <a:pt x="122" y="49"/>
                    </a:lnTo>
                    <a:lnTo>
                      <a:pt x="118" y="37"/>
                    </a:lnTo>
                    <a:lnTo>
                      <a:pt x="112" y="26"/>
                    </a:lnTo>
                    <a:lnTo>
                      <a:pt x="104" y="18"/>
                    </a:lnTo>
                    <a:lnTo>
                      <a:pt x="96" y="10"/>
                    </a:lnTo>
                    <a:lnTo>
                      <a:pt x="84" y="4"/>
                    </a:lnTo>
                    <a:lnTo>
                      <a:pt x="74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48" y="0"/>
                    </a:lnTo>
                    <a:lnTo>
                      <a:pt x="38" y="4"/>
                    </a:lnTo>
                    <a:lnTo>
                      <a:pt x="28" y="10"/>
                    </a:lnTo>
                    <a:lnTo>
                      <a:pt x="18" y="18"/>
                    </a:lnTo>
                    <a:lnTo>
                      <a:pt x="10" y="26"/>
                    </a:lnTo>
                    <a:lnTo>
                      <a:pt x="4" y="39"/>
                    </a:lnTo>
                    <a:lnTo>
                      <a:pt x="2" y="49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75"/>
                    </a:lnTo>
                    <a:lnTo>
                      <a:pt x="4" y="85"/>
                    </a:lnTo>
                    <a:lnTo>
                      <a:pt x="10" y="97"/>
                    </a:lnTo>
                    <a:lnTo>
                      <a:pt x="18" y="105"/>
                    </a:lnTo>
                    <a:lnTo>
                      <a:pt x="26" y="113"/>
                    </a:lnTo>
                    <a:lnTo>
                      <a:pt x="38" y="119"/>
                    </a:lnTo>
                    <a:lnTo>
                      <a:pt x="48" y="123"/>
                    </a:lnTo>
                    <a:lnTo>
                      <a:pt x="62" y="123"/>
                    </a:lnTo>
                    <a:lnTo>
                      <a:pt x="62" y="123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Google Shape;1983;p29"/>
              <p:cNvSpPr/>
              <p:nvPr/>
            </p:nvSpPr>
            <p:spPr>
              <a:xfrm>
                <a:off x="3095625" y="9194800"/>
                <a:ext cx="241300" cy="241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76" y="0"/>
                    </a:moveTo>
                    <a:lnTo>
                      <a:pt x="76" y="0"/>
                    </a:lnTo>
                    <a:lnTo>
                      <a:pt x="60" y="2"/>
                    </a:lnTo>
                    <a:lnTo>
                      <a:pt x="46" y="8"/>
                    </a:lnTo>
                    <a:lnTo>
                      <a:pt x="34" y="14"/>
                    </a:lnTo>
                    <a:lnTo>
                      <a:pt x="22" y="24"/>
                    </a:lnTo>
                    <a:lnTo>
                      <a:pt x="14" y="36"/>
                    </a:lnTo>
                    <a:lnTo>
                      <a:pt x="6" y="48"/>
                    </a:lnTo>
                    <a:lnTo>
                      <a:pt x="2" y="62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2" y="92"/>
                    </a:lnTo>
                    <a:lnTo>
                      <a:pt x="8" y="106"/>
                    </a:lnTo>
                    <a:lnTo>
                      <a:pt x="14" y="120"/>
                    </a:lnTo>
                    <a:lnTo>
                      <a:pt x="24" y="130"/>
                    </a:lnTo>
                    <a:lnTo>
                      <a:pt x="36" y="140"/>
                    </a:lnTo>
                    <a:lnTo>
                      <a:pt x="48" y="146"/>
                    </a:lnTo>
                    <a:lnTo>
                      <a:pt x="62" y="150"/>
                    </a:lnTo>
                    <a:lnTo>
                      <a:pt x="78" y="152"/>
                    </a:lnTo>
                    <a:lnTo>
                      <a:pt x="78" y="152"/>
                    </a:lnTo>
                    <a:lnTo>
                      <a:pt x="94" y="150"/>
                    </a:lnTo>
                    <a:lnTo>
                      <a:pt x="108" y="146"/>
                    </a:lnTo>
                    <a:lnTo>
                      <a:pt x="120" y="138"/>
                    </a:lnTo>
                    <a:lnTo>
                      <a:pt x="130" y="128"/>
                    </a:lnTo>
                    <a:lnTo>
                      <a:pt x="140" y="118"/>
                    </a:lnTo>
                    <a:lnTo>
                      <a:pt x="146" y="104"/>
                    </a:lnTo>
                    <a:lnTo>
                      <a:pt x="150" y="90"/>
                    </a:lnTo>
                    <a:lnTo>
                      <a:pt x="152" y="74"/>
                    </a:lnTo>
                    <a:lnTo>
                      <a:pt x="152" y="74"/>
                    </a:lnTo>
                    <a:lnTo>
                      <a:pt x="150" y="60"/>
                    </a:lnTo>
                    <a:lnTo>
                      <a:pt x="144" y="46"/>
                    </a:lnTo>
                    <a:lnTo>
                      <a:pt x="138" y="32"/>
                    </a:lnTo>
                    <a:lnTo>
                      <a:pt x="128" y="22"/>
                    </a:lnTo>
                    <a:lnTo>
                      <a:pt x="116" y="12"/>
                    </a:lnTo>
                    <a:lnTo>
                      <a:pt x="104" y="6"/>
                    </a:lnTo>
                    <a:lnTo>
                      <a:pt x="90" y="2"/>
                    </a:lnTo>
                    <a:lnTo>
                      <a:pt x="76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4" name="Google Shape;1984;p29"/>
              <p:cNvSpPr/>
              <p:nvPr/>
            </p:nvSpPr>
            <p:spPr>
              <a:xfrm>
                <a:off x="2268538" y="8367713"/>
                <a:ext cx="476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30" h="30" extrusionOk="0">
                    <a:moveTo>
                      <a:pt x="14" y="30"/>
                    </a:moveTo>
                    <a:lnTo>
                      <a:pt x="14" y="30"/>
                    </a:lnTo>
                    <a:lnTo>
                      <a:pt x="20" y="28"/>
                    </a:lnTo>
                    <a:lnTo>
                      <a:pt x="26" y="26"/>
                    </a:lnTo>
                    <a:lnTo>
                      <a:pt x="28" y="22"/>
                    </a:lnTo>
                    <a:lnTo>
                      <a:pt x="30" y="16"/>
                    </a:lnTo>
                    <a:lnTo>
                      <a:pt x="30" y="16"/>
                    </a:lnTo>
                    <a:lnTo>
                      <a:pt x="28" y="10"/>
                    </a:lnTo>
                    <a:lnTo>
                      <a:pt x="26" y="4"/>
                    </a:lnTo>
                    <a:lnTo>
                      <a:pt x="22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20"/>
                    </a:lnTo>
                    <a:lnTo>
                      <a:pt x="4" y="24"/>
                    </a:lnTo>
                    <a:lnTo>
                      <a:pt x="8" y="28"/>
                    </a:lnTo>
                    <a:lnTo>
                      <a:pt x="14" y="30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5" name="Google Shape;1985;p29"/>
              <p:cNvSpPr/>
              <p:nvPr/>
            </p:nvSpPr>
            <p:spPr>
              <a:xfrm>
                <a:off x="2224088" y="8631238"/>
                <a:ext cx="136525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86" h="88" extrusionOk="0">
                    <a:moveTo>
                      <a:pt x="42" y="88"/>
                    </a:moveTo>
                    <a:lnTo>
                      <a:pt x="42" y="88"/>
                    </a:lnTo>
                    <a:lnTo>
                      <a:pt x="52" y="86"/>
                    </a:lnTo>
                    <a:lnTo>
                      <a:pt x="60" y="84"/>
                    </a:lnTo>
                    <a:lnTo>
                      <a:pt x="66" y="80"/>
                    </a:lnTo>
                    <a:lnTo>
                      <a:pt x="74" y="74"/>
                    </a:lnTo>
                    <a:lnTo>
                      <a:pt x="78" y="68"/>
                    </a:lnTo>
                    <a:lnTo>
                      <a:pt x="84" y="60"/>
                    </a:lnTo>
                    <a:lnTo>
                      <a:pt x="86" y="52"/>
                    </a:lnTo>
                    <a:lnTo>
                      <a:pt x="86" y="44"/>
                    </a:lnTo>
                    <a:lnTo>
                      <a:pt x="86" y="44"/>
                    </a:lnTo>
                    <a:lnTo>
                      <a:pt x="86" y="36"/>
                    </a:lnTo>
                    <a:lnTo>
                      <a:pt x="84" y="26"/>
                    </a:lnTo>
                    <a:lnTo>
                      <a:pt x="80" y="20"/>
                    </a:lnTo>
                    <a:lnTo>
                      <a:pt x="74" y="12"/>
                    </a:lnTo>
                    <a:lnTo>
                      <a:pt x="68" y="8"/>
                    </a:lnTo>
                    <a:lnTo>
                      <a:pt x="60" y="4"/>
                    </a:lnTo>
                    <a:lnTo>
                      <a:pt x="5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6" y="4"/>
                    </a:lnTo>
                    <a:lnTo>
                      <a:pt x="18" y="8"/>
                    </a:lnTo>
                    <a:lnTo>
                      <a:pt x="12" y="12"/>
                    </a:lnTo>
                    <a:lnTo>
                      <a:pt x="6" y="20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52"/>
                    </a:lnTo>
                    <a:lnTo>
                      <a:pt x="2" y="60"/>
                    </a:lnTo>
                    <a:lnTo>
                      <a:pt x="6" y="68"/>
                    </a:lnTo>
                    <a:lnTo>
                      <a:pt x="12" y="74"/>
                    </a:lnTo>
                    <a:lnTo>
                      <a:pt x="18" y="80"/>
                    </a:lnTo>
                    <a:lnTo>
                      <a:pt x="26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8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29"/>
              <p:cNvSpPr/>
              <p:nvPr/>
            </p:nvSpPr>
            <p:spPr>
              <a:xfrm>
                <a:off x="3184525" y="8666163"/>
                <a:ext cx="6350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40" h="42" extrusionOk="0">
                    <a:moveTo>
                      <a:pt x="20" y="42"/>
                    </a:moveTo>
                    <a:lnTo>
                      <a:pt x="20" y="42"/>
                    </a:lnTo>
                    <a:lnTo>
                      <a:pt x="28" y="40"/>
                    </a:lnTo>
                    <a:lnTo>
                      <a:pt x="34" y="36"/>
                    </a:lnTo>
                    <a:lnTo>
                      <a:pt x="38" y="30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40" y="14"/>
                    </a:lnTo>
                    <a:lnTo>
                      <a:pt x="36" y="8"/>
                    </a:lnTo>
                    <a:lnTo>
                      <a:pt x="28" y="2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14" y="2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2" y="30"/>
                    </a:lnTo>
                    <a:lnTo>
                      <a:pt x="6" y="36"/>
                    </a:lnTo>
                    <a:lnTo>
                      <a:pt x="12" y="40"/>
                    </a:lnTo>
                    <a:lnTo>
                      <a:pt x="20" y="42"/>
                    </a:lnTo>
                    <a:lnTo>
                      <a:pt x="20" y="42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7" name="Google Shape;1987;p29"/>
              <p:cNvSpPr/>
              <p:nvPr/>
            </p:nvSpPr>
            <p:spPr>
              <a:xfrm>
                <a:off x="1582738" y="8605838"/>
                <a:ext cx="187325" cy="18732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8" y="118"/>
                    </a:moveTo>
                    <a:lnTo>
                      <a:pt x="58" y="118"/>
                    </a:lnTo>
                    <a:lnTo>
                      <a:pt x="70" y="116"/>
                    </a:lnTo>
                    <a:lnTo>
                      <a:pt x="82" y="114"/>
                    </a:lnTo>
                    <a:lnTo>
                      <a:pt x="92" y="108"/>
                    </a:lnTo>
                    <a:lnTo>
                      <a:pt x="100" y="100"/>
                    </a:lnTo>
                    <a:lnTo>
                      <a:pt x="108" y="92"/>
                    </a:lnTo>
                    <a:lnTo>
                      <a:pt x="112" y="82"/>
                    </a:lnTo>
                    <a:lnTo>
                      <a:pt x="116" y="70"/>
                    </a:lnTo>
                    <a:lnTo>
                      <a:pt x="118" y="60"/>
                    </a:lnTo>
                    <a:lnTo>
                      <a:pt x="118" y="60"/>
                    </a:lnTo>
                    <a:lnTo>
                      <a:pt x="116" y="48"/>
                    </a:lnTo>
                    <a:lnTo>
                      <a:pt x="112" y="36"/>
                    </a:lnTo>
                    <a:lnTo>
                      <a:pt x="108" y="26"/>
                    </a:lnTo>
                    <a:lnTo>
                      <a:pt x="100" y="18"/>
                    </a:lnTo>
                    <a:lnTo>
                      <a:pt x="92" y="10"/>
                    </a:lnTo>
                    <a:lnTo>
                      <a:pt x="82" y="6"/>
                    </a:lnTo>
                    <a:lnTo>
                      <a:pt x="70" y="2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8" y="2"/>
                    </a:lnTo>
                    <a:lnTo>
                      <a:pt x="36" y="6"/>
                    </a:lnTo>
                    <a:lnTo>
                      <a:pt x="26" y="10"/>
                    </a:lnTo>
                    <a:lnTo>
                      <a:pt x="18" y="18"/>
                    </a:lnTo>
                    <a:lnTo>
                      <a:pt x="10" y="26"/>
                    </a:lnTo>
                    <a:lnTo>
                      <a:pt x="6" y="36"/>
                    </a:lnTo>
                    <a:lnTo>
                      <a:pt x="2" y="48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2" y="70"/>
                    </a:lnTo>
                    <a:lnTo>
                      <a:pt x="4" y="82"/>
                    </a:lnTo>
                    <a:lnTo>
                      <a:pt x="10" y="92"/>
                    </a:lnTo>
                    <a:lnTo>
                      <a:pt x="18" y="100"/>
                    </a:lnTo>
                    <a:lnTo>
                      <a:pt x="26" y="108"/>
                    </a:lnTo>
                    <a:lnTo>
                      <a:pt x="36" y="114"/>
                    </a:lnTo>
                    <a:lnTo>
                      <a:pt x="46" y="116"/>
                    </a:lnTo>
                    <a:lnTo>
                      <a:pt x="58" y="118"/>
                    </a:lnTo>
                    <a:lnTo>
                      <a:pt x="58" y="118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Google Shape;1988;p29"/>
              <p:cNvSpPr/>
              <p:nvPr/>
            </p:nvSpPr>
            <p:spPr>
              <a:xfrm>
                <a:off x="1354138" y="8069263"/>
                <a:ext cx="285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8" h="18" extrusionOk="0">
                    <a:moveTo>
                      <a:pt x="10" y="18"/>
                    </a:moveTo>
                    <a:lnTo>
                      <a:pt x="10" y="18"/>
                    </a:lnTo>
                    <a:lnTo>
                      <a:pt x="16" y="16"/>
                    </a:lnTo>
                    <a:lnTo>
                      <a:pt x="18" y="14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18" y="6"/>
                    </a:lnTo>
                    <a:lnTo>
                      <a:pt x="16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6" y="18"/>
                    </a:lnTo>
                    <a:lnTo>
                      <a:pt x="10" y="18"/>
                    </a:lnTo>
                    <a:lnTo>
                      <a:pt x="10" y="18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29"/>
              <p:cNvSpPr/>
              <p:nvPr/>
            </p:nvSpPr>
            <p:spPr>
              <a:xfrm>
                <a:off x="1309688" y="8329613"/>
                <a:ext cx="117475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74" h="76" extrusionOk="0">
                    <a:moveTo>
                      <a:pt x="38" y="76"/>
                    </a:moveTo>
                    <a:lnTo>
                      <a:pt x="38" y="76"/>
                    </a:lnTo>
                    <a:lnTo>
                      <a:pt x="46" y="76"/>
                    </a:lnTo>
                    <a:lnTo>
                      <a:pt x="52" y="72"/>
                    </a:lnTo>
                    <a:lnTo>
                      <a:pt x="58" y="70"/>
                    </a:lnTo>
                    <a:lnTo>
                      <a:pt x="64" y="66"/>
                    </a:lnTo>
                    <a:lnTo>
                      <a:pt x="68" y="60"/>
                    </a:lnTo>
                    <a:lnTo>
                      <a:pt x="72" y="54"/>
                    </a:lnTo>
                    <a:lnTo>
                      <a:pt x="74" y="46"/>
                    </a:lnTo>
                    <a:lnTo>
                      <a:pt x="74" y="38"/>
                    </a:lnTo>
                    <a:lnTo>
                      <a:pt x="74" y="38"/>
                    </a:lnTo>
                    <a:lnTo>
                      <a:pt x="74" y="30"/>
                    </a:lnTo>
                    <a:lnTo>
                      <a:pt x="72" y="24"/>
                    </a:lnTo>
                    <a:lnTo>
                      <a:pt x="68" y="18"/>
                    </a:lnTo>
                    <a:lnTo>
                      <a:pt x="64" y="12"/>
                    </a:lnTo>
                    <a:lnTo>
                      <a:pt x="58" y="8"/>
                    </a:lnTo>
                    <a:lnTo>
                      <a:pt x="52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0" y="2"/>
                    </a:lnTo>
                    <a:lnTo>
                      <a:pt x="22" y="4"/>
                    </a:lnTo>
                    <a:lnTo>
                      <a:pt x="16" y="8"/>
                    </a:lnTo>
                    <a:lnTo>
                      <a:pt x="10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2" y="52"/>
                    </a:lnTo>
                    <a:lnTo>
                      <a:pt x="6" y="60"/>
                    </a:lnTo>
                    <a:lnTo>
                      <a:pt x="10" y="64"/>
                    </a:lnTo>
                    <a:lnTo>
                      <a:pt x="16" y="70"/>
                    </a:lnTo>
                    <a:lnTo>
                      <a:pt x="22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6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0" name="Google Shape;1990;p29"/>
              <p:cNvSpPr/>
              <p:nvPr/>
            </p:nvSpPr>
            <p:spPr>
              <a:xfrm>
                <a:off x="1547813" y="8878888"/>
                <a:ext cx="257175" cy="258763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63" extrusionOk="0">
                    <a:moveTo>
                      <a:pt x="80" y="163"/>
                    </a:moveTo>
                    <a:lnTo>
                      <a:pt x="80" y="163"/>
                    </a:lnTo>
                    <a:lnTo>
                      <a:pt x="98" y="163"/>
                    </a:lnTo>
                    <a:lnTo>
                      <a:pt x="112" y="157"/>
                    </a:lnTo>
                    <a:lnTo>
                      <a:pt x="126" y="149"/>
                    </a:lnTo>
                    <a:lnTo>
                      <a:pt x="138" y="139"/>
                    </a:lnTo>
                    <a:lnTo>
                      <a:pt x="148" y="127"/>
                    </a:lnTo>
                    <a:lnTo>
                      <a:pt x="156" y="113"/>
                    </a:lnTo>
                    <a:lnTo>
                      <a:pt x="160" y="99"/>
                    </a:lnTo>
                    <a:lnTo>
                      <a:pt x="162" y="81"/>
                    </a:lnTo>
                    <a:lnTo>
                      <a:pt x="162" y="81"/>
                    </a:lnTo>
                    <a:lnTo>
                      <a:pt x="160" y="65"/>
                    </a:lnTo>
                    <a:lnTo>
                      <a:pt x="156" y="49"/>
                    </a:lnTo>
                    <a:lnTo>
                      <a:pt x="148" y="37"/>
                    </a:lnTo>
                    <a:lnTo>
                      <a:pt x="138" y="23"/>
                    </a:lnTo>
                    <a:lnTo>
                      <a:pt x="126" y="12"/>
                    </a:lnTo>
                    <a:lnTo>
                      <a:pt x="112" y="6"/>
                    </a:lnTo>
                    <a:lnTo>
                      <a:pt x="96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64" y="2"/>
                    </a:lnTo>
                    <a:lnTo>
                      <a:pt x="48" y="6"/>
                    </a:lnTo>
                    <a:lnTo>
                      <a:pt x="34" y="14"/>
                    </a:lnTo>
                    <a:lnTo>
                      <a:pt x="24" y="25"/>
                    </a:lnTo>
                    <a:lnTo>
                      <a:pt x="14" y="37"/>
                    </a:lnTo>
                    <a:lnTo>
                      <a:pt x="6" y="51"/>
                    </a:lnTo>
                    <a:lnTo>
                      <a:pt x="0" y="65"/>
                    </a:lnTo>
                    <a:lnTo>
                      <a:pt x="0" y="81"/>
                    </a:lnTo>
                    <a:lnTo>
                      <a:pt x="0" y="81"/>
                    </a:lnTo>
                    <a:lnTo>
                      <a:pt x="0" y="99"/>
                    </a:lnTo>
                    <a:lnTo>
                      <a:pt x="6" y="113"/>
                    </a:lnTo>
                    <a:lnTo>
                      <a:pt x="12" y="127"/>
                    </a:lnTo>
                    <a:lnTo>
                      <a:pt x="22" y="139"/>
                    </a:lnTo>
                    <a:lnTo>
                      <a:pt x="34" y="149"/>
                    </a:lnTo>
                    <a:lnTo>
                      <a:pt x="48" y="157"/>
                    </a:lnTo>
                    <a:lnTo>
                      <a:pt x="64" y="163"/>
                    </a:lnTo>
                    <a:lnTo>
                      <a:pt x="80" y="163"/>
                    </a:lnTo>
                    <a:lnTo>
                      <a:pt x="80" y="163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Google Shape;1991;p29"/>
              <p:cNvSpPr/>
              <p:nvPr/>
            </p:nvSpPr>
            <p:spPr>
              <a:xfrm>
                <a:off x="1947863" y="8358188"/>
                <a:ext cx="6985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44" h="42" extrusionOk="0">
                    <a:moveTo>
                      <a:pt x="24" y="42"/>
                    </a:moveTo>
                    <a:lnTo>
                      <a:pt x="24" y="42"/>
                    </a:lnTo>
                    <a:lnTo>
                      <a:pt x="32" y="40"/>
                    </a:lnTo>
                    <a:lnTo>
                      <a:pt x="38" y="36"/>
                    </a:lnTo>
                    <a:lnTo>
                      <a:pt x="42" y="28"/>
                    </a:lnTo>
                    <a:lnTo>
                      <a:pt x="44" y="20"/>
                    </a:lnTo>
                    <a:lnTo>
                      <a:pt x="44" y="20"/>
                    </a:lnTo>
                    <a:lnTo>
                      <a:pt x="42" y="12"/>
                    </a:lnTo>
                    <a:lnTo>
                      <a:pt x="38" y="6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2" y="30"/>
                    </a:lnTo>
                    <a:lnTo>
                      <a:pt x="8" y="36"/>
                    </a:lnTo>
                    <a:lnTo>
                      <a:pt x="14" y="40"/>
                    </a:lnTo>
                    <a:lnTo>
                      <a:pt x="24" y="42"/>
                    </a:lnTo>
                    <a:lnTo>
                      <a:pt x="24" y="42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2" name="Google Shape;1992;p29"/>
              <p:cNvSpPr/>
              <p:nvPr/>
            </p:nvSpPr>
            <p:spPr>
              <a:xfrm>
                <a:off x="1627188" y="8342313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60" h="60" extrusionOk="0">
                    <a:moveTo>
                      <a:pt x="30" y="60"/>
                    </a:moveTo>
                    <a:lnTo>
                      <a:pt x="30" y="60"/>
                    </a:lnTo>
                    <a:lnTo>
                      <a:pt x="36" y="60"/>
                    </a:lnTo>
                    <a:lnTo>
                      <a:pt x="42" y="58"/>
                    </a:lnTo>
                    <a:lnTo>
                      <a:pt x="52" y="52"/>
                    </a:lnTo>
                    <a:lnTo>
                      <a:pt x="58" y="42"/>
                    </a:lnTo>
                    <a:lnTo>
                      <a:pt x="60" y="38"/>
                    </a:lnTo>
                    <a:lnTo>
                      <a:pt x="60" y="32"/>
                    </a:lnTo>
                    <a:lnTo>
                      <a:pt x="60" y="32"/>
                    </a:lnTo>
                    <a:lnTo>
                      <a:pt x="58" y="20"/>
                    </a:lnTo>
                    <a:lnTo>
                      <a:pt x="52" y="10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20" y="2"/>
                    </a:lnTo>
                    <a:lnTo>
                      <a:pt x="10" y="10"/>
                    </a:lnTo>
                    <a:lnTo>
                      <a:pt x="4" y="18"/>
                    </a:lnTo>
                    <a:lnTo>
                      <a:pt x="2" y="2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10" y="52"/>
                    </a:lnTo>
                    <a:lnTo>
                      <a:pt x="20" y="58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0" y="6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3" name="Google Shape;1993;p29"/>
              <p:cNvSpPr/>
              <p:nvPr/>
            </p:nvSpPr>
            <p:spPr>
              <a:xfrm>
                <a:off x="2179638" y="8897938"/>
                <a:ext cx="222250" cy="223838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41" extrusionOk="0">
                    <a:moveTo>
                      <a:pt x="70" y="141"/>
                    </a:moveTo>
                    <a:lnTo>
                      <a:pt x="70" y="141"/>
                    </a:lnTo>
                    <a:lnTo>
                      <a:pt x="84" y="139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0" y="121"/>
                    </a:lnTo>
                    <a:lnTo>
                      <a:pt x="128" y="109"/>
                    </a:lnTo>
                    <a:lnTo>
                      <a:pt x="136" y="97"/>
                    </a:lnTo>
                    <a:lnTo>
                      <a:pt x="140" y="85"/>
                    </a:lnTo>
                    <a:lnTo>
                      <a:pt x="140" y="71"/>
                    </a:lnTo>
                    <a:lnTo>
                      <a:pt x="140" y="71"/>
                    </a:lnTo>
                    <a:lnTo>
                      <a:pt x="140" y="55"/>
                    </a:lnTo>
                    <a:lnTo>
                      <a:pt x="136" y="43"/>
                    </a:lnTo>
                    <a:lnTo>
                      <a:pt x="130" y="31"/>
                    </a:lnTo>
                    <a:lnTo>
                      <a:pt x="120" y="21"/>
                    </a:lnTo>
                    <a:lnTo>
                      <a:pt x="110" y="13"/>
                    </a:lnTo>
                    <a:lnTo>
                      <a:pt x="98" y="4"/>
                    </a:lnTo>
                    <a:lnTo>
                      <a:pt x="86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58" y="0"/>
                    </a:lnTo>
                    <a:lnTo>
                      <a:pt x="44" y="4"/>
                    </a:lnTo>
                    <a:lnTo>
                      <a:pt x="32" y="11"/>
                    </a:lnTo>
                    <a:lnTo>
                      <a:pt x="22" y="21"/>
                    </a:lnTo>
                    <a:lnTo>
                      <a:pt x="12" y="31"/>
                    </a:lnTo>
                    <a:lnTo>
                      <a:pt x="6" y="43"/>
                    </a:lnTo>
                    <a:lnTo>
                      <a:pt x="2" y="55"/>
                    </a:lnTo>
                    <a:lnTo>
                      <a:pt x="0" y="71"/>
                    </a:lnTo>
                    <a:lnTo>
                      <a:pt x="0" y="71"/>
                    </a:lnTo>
                    <a:lnTo>
                      <a:pt x="2" y="83"/>
                    </a:lnTo>
                    <a:lnTo>
                      <a:pt x="6" y="97"/>
                    </a:lnTo>
                    <a:lnTo>
                      <a:pt x="12" y="109"/>
                    </a:lnTo>
                    <a:lnTo>
                      <a:pt x="22" y="119"/>
                    </a:lnTo>
                    <a:lnTo>
                      <a:pt x="32" y="129"/>
                    </a:lnTo>
                    <a:lnTo>
                      <a:pt x="44" y="135"/>
                    </a:lnTo>
                    <a:lnTo>
                      <a:pt x="56" y="139"/>
                    </a:lnTo>
                    <a:lnTo>
                      <a:pt x="70" y="141"/>
                    </a:lnTo>
                    <a:lnTo>
                      <a:pt x="70" y="141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4" name="Google Shape;1994;p29"/>
              <p:cNvSpPr/>
              <p:nvPr/>
            </p:nvSpPr>
            <p:spPr>
              <a:xfrm>
                <a:off x="1865313" y="8885238"/>
                <a:ext cx="241300" cy="246063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5" extrusionOk="0">
                    <a:moveTo>
                      <a:pt x="76" y="155"/>
                    </a:moveTo>
                    <a:lnTo>
                      <a:pt x="76" y="155"/>
                    </a:lnTo>
                    <a:lnTo>
                      <a:pt x="92" y="153"/>
                    </a:lnTo>
                    <a:lnTo>
                      <a:pt x="106" y="149"/>
                    </a:lnTo>
                    <a:lnTo>
                      <a:pt x="118" y="141"/>
                    </a:lnTo>
                    <a:lnTo>
                      <a:pt x="130" y="131"/>
                    </a:lnTo>
                    <a:lnTo>
                      <a:pt x="138" y="121"/>
                    </a:lnTo>
                    <a:lnTo>
                      <a:pt x="146" y="107"/>
                    </a:lnTo>
                    <a:lnTo>
                      <a:pt x="150" y="93"/>
                    </a:lnTo>
                    <a:lnTo>
                      <a:pt x="152" y="79"/>
                    </a:lnTo>
                    <a:lnTo>
                      <a:pt x="152" y="79"/>
                    </a:lnTo>
                    <a:lnTo>
                      <a:pt x="150" y="63"/>
                    </a:lnTo>
                    <a:lnTo>
                      <a:pt x="146" y="49"/>
                    </a:lnTo>
                    <a:lnTo>
                      <a:pt x="138" y="35"/>
                    </a:lnTo>
                    <a:lnTo>
                      <a:pt x="130" y="23"/>
                    </a:lnTo>
                    <a:lnTo>
                      <a:pt x="118" y="14"/>
                    </a:lnTo>
                    <a:lnTo>
                      <a:pt x="104" y="6"/>
                    </a:lnTo>
                    <a:lnTo>
                      <a:pt x="90" y="2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60" y="2"/>
                    </a:lnTo>
                    <a:lnTo>
                      <a:pt x="46" y="6"/>
                    </a:lnTo>
                    <a:lnTo>
                      <a:pt x="32" y="14"/>
                    </a:lnTo>
                    <a:lnTo>
                      <a:pt x="22" y="25"/>
                    </a:lnTo>
                    <a:lnTo>
                      <a:pt x="12" y="35"/>
                    </a:lnTo>
                    <a:lnTo>
                      <a:pt x="6" y="49"/>
                    </a:lnTo>
                    <a:lnTo>
                      <a:pt x="0" y="63"/>
                    </a:lnTo>
                    <a:lnTo>
                      <a:pt x="0" y="77"/>
                    </a:lnTo>
                    <a:lnTo>
                      <a:pt x="0" y="77"/>
                    </a:lnTo>
                    <a:lnTo>
                      <a:pt x="0" y="93"/>
                    </a:lnTo>
                    <a:lnTo>
                      <a:pt x="6" y="107"/>
                    </a:lnTo>
                    <a:lnTo>
                      <a:pt x="12" y="121"/>
                    </a:lnTo>
                    <a:lnTo>
                      <a:pt x="22" y="133"/>
                    </a:lnTo>
                    <a:lnTo>
                      <a:pt x="34" y="141"/>
                    </a:lnTo>
                    <a:lnTo>
                      <a:pt x="46" y="149"/>
                    </a:lnTo>
                    <a:lnTo>
                      <a:pt x="60" y="153"/>
                    </a:lnTo>
                    <a:lnTo>
                      <a:pt x="76" y="155"/>
                    </a:lnTo>
                    <a:lnTo>
                      <a:pt x="76" y="155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5" name="Google Shape;1995;p29"/>
              <p:cNvSpPr/>
              <p:nvPr/>
            </p:nvSpPr>
            <p:spPr>
              <a:xfrm>
                <a:off x="3505200" y="8678863"/>
                <a:ext cx="41275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26" h="28" extrusionOk="0">
                    <a:moveTo>
                      <a:pt x="14" y="28"/>
                    </a:moveTo>
                    <a:lnTo>
                      <a:pt x="14" y="28"/>
                    </a:lnTo>
                    <a:lnTo>
                      <a:pt x="18" y="26"/>
                    </a:lnTo>
                    <a:lnTo>
                      <a:pt x="24" y="22"/>
                    </a:lnTo>
                    <a:lnTo>
                      <a:pt x="26" y="18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8"/>
                    </a:lnTo>
                    <a:lnTo>
                      <a:pt x="22" y="4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20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6" name="Google Shape;1996;p29"/>
              <p:cNvSpPr/>
              <p:nvPr/>
            </p:nvSpPr>
            <p:spPr>
              <a:xfrm>
                <a:off x="4694238" y="9251950"/>
                <a:ext cx="127000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80" h="80" extrusionOk="0">
                    <a:moveTo>
                      <a:pt x="42" y="0"/>
                    </a:moveTo>
                    <a:lnTo>
                      <a:pt x="42" y="0"/>
                    </a:lnTo>
                    <a:lnTo>
                      <a:pt x="34" y="2"/>
                    </a:lnTo>
                    <a:lnTo>
                      <a:pt x="26" y="4"/>
                    </a:lnTo>
                    <a:lnTo>
                      <a:pt x="18" y="8"/>
                    </a:lnTo>
                    <a:lnTo>
                      <a:pt x="12" y="12"/>
                    </a:lnTo>
                    <a:lnTo>
                      <a:pt x="8" y="18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6"/>
                    </a:lnTo>
                    <a:lnTo>
                      <a:pt x="8" y="62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0" y="80"/>
                    </a:lnTo>
                    <a:lnTo>
                      <a:pt x="40" y="80"/>
                    </a:lnTo>
                    <a:lnTo>
                      <a:pt x="48" y="80"/>
                    </a:lnTo>
                    <a:lnTo>
                      <a:pt x="56" y="78"/>
                    </a:lnTo>
                    <a:lnTo>
                      <a:pt x="64" y="74"/>
                    </a:lnTo>
                    <a:lnTo>
                      <a:pt x="68" y="68"/>
                    </a:lnTo>
                    <a:lnTo>
                      <a:pt x="74" y="62"/>
                    </a:lnTo>
                    <a:lnTo>
                      <a:pt x="78" y="56"/>
                    </a:lnTo>
                    <a:lnTo>
                      <a:pt x="80" y="48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80" y="32"/>
                    </a:lnTo>
                    <a:lnTo>
                      <a:pt x="78" y="24"/>
                    </a:lnTo>
                    <a:lnTo>
                      <a:pt x="74" y="18"/>
                    </a:lnTo>
                    <a:lnTo>
                      <a:pt x="68" y="12"/>
                    </a:lnTo>
                    <a:lnTo>
                      <a:pt x="64" y="8"/>
                    </a:lnTo>
                    <a:lnTo>
                      <a:pt x="56" y="4"/>
                    </a:lnTo>
                    <a:lnTo>
                      <a:pt x="50" y="2"/>
                    </a:lnTo>
                    <a:lnTo>
                      <a:pt x="42" y="0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7" name="Google Shape;1997;p29"/>
              <p:cNvSpPr/>
              <p:nvPr/>
            </p:nvSpPr>
            <p:spPr>
              <a:xfrm>
                <a:off x="4376738" y="9242425"/>
                <a:ext cx="149225" cy="1492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94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38" y="0"/>
                    </a:lnTo>
                    <a:lnTo>
                      <a:pt x="30" y="2"/>
                    </a:lnTo>
                    <a:lnTo>
                      <a:pt x="20" y="8"/>
                    </a:lnTo>
                    <a:lnTo>
                      <a:pt x="14" y="14"/>
                    </a:lnTo>
                    <a:lnTo>
                      <a:pt x="8" y="20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56"/>
                    </a:lnTo>
                    <a:lnTo>
                      <a:pt x="4" y="66"/>
                    </a:lnTo>
                    <a:lnTo>
                      <a:pt x="8" y="74"/>
                    </a:lnTo>
                    <a:lnTo>
                      <a:pt x="14" y="80"/>
                    </a:lnTo>
                    <a:lnTo>
                      <a:pt x="20" y="86"/>
                    </a:lnTo>
                    <a:lnTo>
                      <a:pt x="28" y="90"/>
                    </a:lnTo>
                    <a:lnTo>
                      <a:pt x="38" y="94"/>
                    </a:lnTo>
                    <a:lnTo>
                      <a:pt x="46" y="94"/>
                    </a:lnTo>
                    <a:lnTo>
                      <a:pt x="46" y="94"/>
                    </a:lnTo>
                    <a:lnTo>
                      <a:pt x="56" y="94"/>
                    </a:lnTo>
                    <a:lnTo>
                      <a:pt x="66" y="90"/>
                    </a:lnTo>
                    <a:lnTo>
                      <a:pt x="74" y="86"/>
                    </a:lnTo>
                    <a:lnTo>
                      <a:pt x="80" y="80"/>
                    </a:lnTo>
                    <a:lnTo>
                      <a:pt x="86" y="74"/>
                    </a:lnTo>
                    <a:lnTo>
                      <a:pt x="92" y="66"/>
                    </a:lnTo>
                    <a:lnTo>
                      <a:pt x="94" y="56"/>
                    </a:lnTo>
                    <a:lnTo>
                      <a:pt x="94" y="46"/>
                    </a:lnTo>
                    <a:lnTo>
                      <a:pt x="94" y="46"/>
                    </a:lnTo>
                    <a:lnTo>
                      <a:pt x="94" y="36"/>
                    </a:lnTo>
                    <a:lnTo>
                      <a:pt x="90" y="28"/>
                    </a:lnTo>
                    <a:lnTo>
                      <a:pt x="86" y="20"/>
                    </a:lnTo>
                    <a:lnTo>
                      <a:pt x="80" y="14"/>
                    </a:lnTo>
                    <a:lnTo>
                      <a:pt x="74" y="8"/>
                    </a:lnTo>
                    <a:lnTo>
                      <a:pt x="66" y="4"/>
                    </a:lnTo>
                    <a:lnTo>
                      <a:pt x="58" y="0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8" name="Google Shape;1998;p29"/>
              <p:cNvSpPr/>
              <p:nvPr/>
            </p:nvSpPr>
            <p:spPr>
              <a:xfrm>
                <a:off x="4424363" y="8978900"/>
                <a:ext cx="571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6" h="36" extrusionOk="0">
                    <a:moveTo>
                      <a:pt x="20" y="36"/>
                    </a:moveTo>
                    <a:lnTo>
                      <a:pt x="20" y="36"/>
                    </a:lnTo>
                    <a:lnTo>
                      <a:pt x="26" y="34"/>
                    </a:lnTo>
                    <a:lnTo>
                      <a:pt x="32" y="28"/>
                    </a:lnTo>
                    <a:lnTo>
                      <a:pt x="34" y="24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34" y="10"/>
                    </a:lnTo>
                    <a:lnTo>
                      <a:pt x="28" y="4"/>
                    </a:lnTo>
                    <a:lnTo>
                      <a:pt x="22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4"/>
                    </a:lnTo>
                    <a:lnTo>
                      <a:pt x="20" y="36"/>
                    </a:lnTo>
                    <a:lnTo>
                      <a:pt x="20" y="36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9" name="Google Shape;1999;p29"/>
              <p:cNvSpPr/>
              <p:nvPr/>
            </p:nvSpPr>
            <p:spPr>
              <a:xfrm>
                <a:off x="4741863" y="8988425"/>
                <a:ext cx="349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24" extrusionOk="0">
                    <a:moveTo>
                      <a:pt x="10" y="24"/>
                    </a:moveTo>
                    <a:lnTo>
                      <a:pt x="10" y="24"/>
                    </a:lnTo>
                    <a:lnTo>
                      <a:pt x="14" y="22"/>
                    </a:lnTo>
                    <a:lnTo>
                      <a:pt x="18" y="20"/>
                    </a:lnTo>
                    <a:lnTo>
                      <a:pt x="22" y="16"/>
                    </a:lnTo>
                    <a:lnTo>
                      <a:pt x="22" y="12"/>
                    </a:lnTo>
                    <a:lnTo>
                      <a:pt x="22" y="12"/>
                    </a:lnTo>
                    <a:lnTo>
                      <a:pt x="22" y="8"/>
                    </a:lnTo>
                    <a:lnTo>
                      <a:pt x="18" y="4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6" y="22"/>
                    </a:lnTo>
                    <a:lnTo>
                      <a:pt x="10" y="24"/>
                    </a:lnTo>
                    <a:lnTo>
                      <a:pt x="10" y="24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0" name="Google Shape;2000;p29"/>
              <p:cNvSpPr/>
              <p:nvPr/>
            </p:nvSpPr>
            <p:spPr>
              <a:xfrm>
                <a:off x="5018088" y="9264650"/>
                <a:ext cx="103188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65" h="64" extrusionOk="0">
                    <a:moveTo>
                      <a:pt x="33" y="0"/>
                    </a:moveTo>
                    <a:lnTo>
                      <a:pt x="33" y="0"/>
                    </a:lnTo>
                    <a:lnTo>
                      <a:pt x="27" y="2"/>
                    </a:lnTo>
                    <a:lnTo>
                      <a:pt x="20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4"/>
                    </a:lnTo>
                    <a:lnTo>
                      <a:pt x="2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0"/>
                    </a:lnTo>
                    <a:lnTo>
                      <a:pt x="8" y="56"/>
                    </a:lnTo>
                    <a:lnTo>
                      <a:pt x="14" y="60"/>
                    </a:lnTo>
                    <a:lnTo>
                      <a:pt x="18" y="62"/>
                    </a:lnTo>
                    <a:lnTo>
                      <a:pt x="24" y="64"/>
                    </a:lnTo>
                    <a:lnTo>
                      <a:pt x="33" y="64"/>
                    </a:lnTo>
                    <a:lnTo>
                      <a:pt x="33" y="64"/>
                    </a:lnTo>
                    <a:lnTo>
                      <a:pt x="39" y="64"/>
                    </a:lnTo>
                    <a:lnTo>
                      <a:pt x="45" y="62"/>
                    </a:lnTo>
                    <a:lnTo>
                      <a:pt x="55" y="56"/>
                    </a:lnTo>
                    <a:lnTo>
                      <a:pt x="61" y="46"/>
                    </a:lnTo>
                    <a:lnTo>
                      <a:pt x="63" y="40"/>
                    </a:lnTo>
                    <a:lnTo>
                      <a:pt x="65" y="34"/>
                    </a:lnTo>
                    <a:lnTo>
                      <a:pt x="65" y="34"/>
                    </a:lnTo>
                    <a:lnTo>
                      <a:pt x="63" y="26"/>
                    </a:lnTo>
                    <a:lnTo>
                      <a:pt x="63" y="20"/>
                    </a:lnTo>
                    <a:lnTo>
                      <a:pt x="59" y="16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4"/>
                    </a:lnTo>
                    <a:lnTo>
                      <a:pt x="39" y="2"/>
                    </a:lnTo>
                    <a:lnTo>
                      <a:pt x="33" y="0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1" name="Google Shape;2001;p29"/>
              <p:cNvSpPr/>
              <p:nvPr/>
            </p:nvSpPr>
            <p:spPr>
              <a:xfrm>
                <a:off x="3736975" y="9217025"/>
                <a:ext cx="195263" cy="196850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24" extrusionOk="0">
                    <a:moveTo>
                      <a:pt x="61" y="0"/>
                    </a:moveTo>
                    <a:lnTo>
                      <a:pt x="61" y="0"/>
                    </a:lnTo>
                    <a:lnTo>
                      <a:pt x="49" y="2"/>
                    </a:lnTo>
                    <a:lnTo>
                      <a:pt x="39" y="6"/>
                    </a:lnTo>
                    <a:lnTo>
                      <a:pt x="27" y="12"/>
                    </a:lnTo>
                    <a:lnTo>
                      <a:pt x="19" y="20"/>
                    </a:lnTo>
                    <a:lnTo>
                      <a:pt x="11" y="28"/>
                    </a:lnTo>
                    <a:lnTo>
                      <a:pt x="4" y="38"/>
                    </a:lnTo>
                    <a:lnTo>
                      <a:pt x="0" y="50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6"/>
                    </a:lnTo>
                    <a:lnTo>
                      <a:pt x="11" y="96"/>
                    </a:lnTo>
                    <a:lnTo>
                      <a:pt x="19" y="106"/>
                    </a:lnTo>
                    <a:lnTo>
                      <a:pt x="27" y="114"/>
                    </a:lnTo>
                    <a:lnTo>
                      <a:pt x="37" y="120"/>
                    </a:lnTo>
                    <a:lnTo>
                      <a:pt x="49" y="122"/>
                    </a:lnTo>
                    <a:lnTo>
                      <a:pt x="63" y="124"/>
                    </a:lnTo>
                    <a:lnTo>
                      <a:pt x="63" y="124"/>
                    </a:lnTo>
                    <a:lnTo>
                      <a:pt x="75" y="122"/>
                    </a:lnTo>
                    <a:lnTo>
                      <a:pt x="87" y="120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3" y="98"/>
                    </a:lnTo>
                    <a:lnTo>
                      <a:pt x="119" y="86"/>
                    </a:lnTo>
                    <a:lnTo>
                      <a:pt x="123" y="76"/>
                    </a:lnTo>
                    <a:lnTo>
                      <a:pt x="123" y="62"/>
                    </a:lnTo>
                    <a:lnTo>
                      <a:pt x="123" y="62"/>
                    </a:ln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8"/>
                    </a:lnTo>
                    <a:lnTo>
                      <a:pt x="105" y="18"/>
                    </a:lnTo>
                    <a:lnTo>
                      <a:pt x="97" y="12"/>
                    </a:lnTo>
                    <a:lnTo>
                      <a:pt x="85" y="6"/>
                    </a:lnTo>
                    <a:lnTo>
                      <a:pt x="73" y="2"/>
                    </a:lnTo>
                    <a:lnTo>
                      <a:pt x="61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2" name="Google Shape;2002;p29"/>
              <p:cNvSpPr/>
              <p:nvPr/>
            </p:nvSpPr>
            <p:spPr>
              <a:xfrm>
                <a:off x="1265238" y="8596313"/>
                <a:ext cx="206375" cy="206375"/>
              </a:xfrm>
              <a:custGeom>
                <a:avLst/>
                <a:gdLst/>
                <a:ahLst/>
                <a:cxnLst/>
                <a:rect l="l" t="t" r="r" b="b"/>
                <a:pathLst>
                  <a:path w="130" h="130" extrusionOk="0">
                    <a:moveTo>
                      <a:pt x="66" y="130"/>
                    </a:moveTo>
                    <a:lnTo>
                      <a:pt x="66" y="130"/>
                    </a:lnTo>
                    <a:lnTo>
                      <a:pt x="78" y="128"/>
                    </a:lnTo>
                    <a:lnTo>
                      <a:pt x="90" y="126"/>
                    </a:lnTo>
                    <a:lnTo>
                      <a:pt x="102" y="120"/>
                    </a:lnTo>
                    <a:lnTo>
                      <a:pt x="112" y="112"/>
                    </a:lnTo>
                    <a:lnTo>
                      <a:pt x="120" y="102"/>
                    </a:lnTo>
                    <a:lnTo>
                      <a:pt x="126" y="90"/>
                    </a:lnTo>
                    <a:lnTo>
                      <a:pt x="128" y="78"/>
                    </a:lnTo>
                    <a:lnTo>
                      <a:pt x="130" y="66"/>
                    </a:lnTo>
                    <a:lnTo>
                      <a:pt x="130" y="66"/>
                    </a:lnTo>
                    <a:lnTo>
                      <a:pt x="128" y="52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0"/>
                    </a:lnTo>
                    <a:lnTo>
                      <a:pt x="102" y="12"/>
                    </a:lnTo>
                    <a:lnTo>
                      <a:pt x="90" y="6"/>
                    </a:lnTo>
                    <a:lnTo>
                      <a:pt x="78" y="2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52" y="2"/>
                    </a:lnTo>
                    <a:lnTo>
                      <a:pt x="40" y="6"/>
                    </a:lnTo>
                    <a:lnTo>
                      <a:pt x="30" y="12"/>
                    </a:lnTo>
                    <a:lnTo>
                      <a:pt x="20" y="20"/>
                    </a:lnTo>
                    <a:lnTo>
                      <a:pt x="12" y="30"/>
                    </a:lnTo>
                    <a:lnTo>
                      <a:pt x="6" y="40"/>
                    </a:lnTo>
                    <a:lnTo>
                      <a:pt x="2" y="52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2" y="78"/>
                    </a:lnTo>
                    <a:lnTo>
                      <a:pt x="6" y="90"/>
                    </a:lnTo>
                    <a:lnTo>
                      <a:pt x="12" y="102"/>
                    </a:lnTo>
                    <a:lnTo>
                      <a:pt x="20" y="112"/>
                    </a:lnTo>
                    <a:lnTo>
                      <a:pt x="30" y="120"/>
                    </a:lnTo>
                    <a:lnTo>
                      <a:pt x="40" y="126"/>
                    </a:lnTo>
                    <a:lnTo>
                      <a:pt x="52" y="130"/>
                    </a:lnTo>
                    <a:lnTo>
                      <a:pt x="66" y="130"/>
                    </a:lnTo>
                    <a:lnTo>
                      <a:pt x="66" y="13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3" name="Google Shape;2003;p29"/>
              <p:cNvSpPr/>
              <p:nvPr/>
            </p:nvSpPr>
            <p:spPr>
              <a:xfrm>
                <a:off x="4103688" y="8966200"/>
                <a:ext cx="79375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2" extrusionOk="0">
                    <a:moveTo>
                      <a:pt x="24" y="52"/>
                    </a:moveTo>
                    <a:lnTo>
                      <a:pt x="24" y="52"/>
                    </a:lnTo>
                    <a:lnTo>
                      <a:pt x="34" y="50"/>
                    </a:lnTo>
                    <a:lnTo>
                      <a:pt x="42" y="44"/>
                    </a:lnTo>
                    <a:lnTo>
                      <a:pt x="48" y="36"/>
                    </a:lnTo>
                    <a:lnTo>
                      <a:pt x="50" y="26"/>
                    </a:lnTo>
                    <a:lnTo>
                      <a:pt x="50" y="26"/>
                    </a:lnTo>
                    <a:lnTo>
                      <a:pt x="48" y="16"/>
                    </a:lnTo>
                    <a:lnTo>
                      <a:pt x="42" y="8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4" y="2"/>
                    </a:lnTo>
                    <a:lnTo>
                      <a:pt x="6" y="8"/>
                    </a:lnTo>
                    <a:lnTo>
                      <a:pt x="0" y="1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4" y="50"/>
                    </a:lnTo>
                    <a:lnTo>
                      <a:pt x="24" y="52"/>
                    </a:lnTo>
                    <a:lnTo>
                      <a:pt x="24" y="52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4" name="Google Shape;2004;p29"/>
              <p:cNvSpPr/>
              <p:nvPr/>
            </p:nvSpPr>
            <p:spPr>
              <a:xfrm>
                <a:off x="3786188" y="9490075"/>
                <a:ext cx="984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" h="6" extrusionOk="0">
                    <a:moveTo>
                      <a:pt x="0" y="6"/>
                    </a:moveTo>
                    <a:lnTo>
                      <a:pt x="62" y="6"/>
                    </a:lnTo>
                    <a:lnTo>
                      <a:pt x="62" y="6"/>
                    </a:lnTo>
                    <a:lnTo>
                      <a:pt x="48" y="2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14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5" name="Google Shape;2005;p29"/>
              <p:cNvSpPr/>
              <p:nvPr/>
            </p:nvSpPr>
            <p:spPr>
              <a:xfrm>
                <a:off x="3457575" y="8940800"/>
                <a:ext cx="13652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86" h="86" extrusionOk="0">
                    <a:moveTo>
                      <a:pt x="44" y="86"/>
                    </a:moveTo>
                    <a:lnTo>
                      <a:pt x="44" y="86"/>
                    </a:lnTo>
                    <a:lnTo>
                      <a:pt x="52" y="84"/>
                    </a:lnTo>
                    <a:lnTo>
                      <a:pt x="60" y="82"/>
                    </a:lnTo>
                    <a:lnTo>
                      <a:pt x="68" y="78"/>
                    </a:lnTo>
                    <a:lnTo>
                      <a:pt x="74" y="74"/>
                    </a:lnTo>
                    <a:lnTo>
                      <a:pt x="78" y="66"/>
                    </a:lnTo>
                    <a:lnTo>
                      <a:pt x="82" y="60"/>
                    </a:lnTo>
                    <a:lnTo>
                      <a:pt x="84" y="52"/>
                    </a:lnTo>
                    <a:lnTo>
                      <a:pt x="86" y="42"/>
                    </a:lnTo>
                    <a:lnTo>
                      <a:pt x="86" y="42"/>
                    </a:lnTo>
                    <a:lnTo>
                      <a:pt x="84" y="34"/>
                    </a:lnTo>
                    <a:lnTo>
                      <a:pt x="82" y="26"/>
                    </a:lnTo>
                    <a:lnTo>
                      <a:pt x="78" y="18"/>
                    </a:lnTo>
                    <a:lnTo>
                      <a:pt x="74" y="12"/>
                    </a:lnTo>
                    <a:lnTo>
                      <a:pt x="66" y="8"/>
                    </a:lnTo>
                    <a:lnTo>
                      <a:pt x="60" y="4"/>
                    </a:lnTo>
                    <a:lnTo>
                      <a:pt x="52" y="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34" y="2"/>
                    </a:lnTo>
                    <a:lnTo>
                      <a:pt x="26" y="4"/>
                    </a:lnTo>
                    <a:lnTo>
                      <a:pt x="18" y="8"/>
                    </a:lnTo>
                    <a:lnTo>
                      <a:pt x="12" y="14"/>
                    </a:lnTo>
                    <a:lnTo>
                      <a:pt x="8" y="20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20" y="78"/>
                    </a:lnTo>
                    <a:lnTo>
                      <a:pt x="28" y="82"/>
                    </a:lnTo>
                    <a:lnTo>
                      <a:pt x="36" y="86"/>
                    </a:lnTo>
                    <a:lnTo>
                      <a:pt x="44" y="86"/>
                    </a:lnTo>
                    <a:lnTo>
                      <a:pt x="44" y="86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6" name="Google Shape;2006;p29"/>
              <p:cNvSpPr/>
              <p:nvPr/>
            </p:nvSpPr>
            <p:spPr>
              <a:xfrm>
                <a:off x="3416300" y="9207500"/>
                <a:ext cx="219075" cy="2190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38" extrusionOk="0">
                    <a:moveTo>
                      <a:pt x="70" y="0"/>
                    </a:moveTo>
                    <a:lnTo>
                      <a:pt x="70" y="0"/>
                    </a:lnTo>
                    <a:lnTo>
                      <a:pt x="56" y="0"/>
                    </a:lnTo>
                    <a:lnTo>
                      <a:pt x="42" y="4"/>
                    </a:lnTo>
                    <a:lnTo>
                      <a:pt x="30" y="12"/>
                    </a:lnTo>
                    <a:lnTo>
                      <a:pt x="20" y="20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2" y="54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2" y="82"/>
                    </a:lnTo>
                    <a:lnTo>
                      <a:pt x="6" y="94"/>
                    </a:lnTo>
                    <a:lnTo>
                      <a:pt x="12" y="106"/>
                    </a:lnTo>
                    <a:lnTo>
                      <a:pt x="20" y="118"/>
                    </a:lnTo>
                    <a:lnTo>
                      <a:pt x="30" y="126"/>
                    </a:lnTo>
                    <a:lnTo>
                      <a:pt x="42" y="132"/>
                    </a:lnTo>
                    <a:lnTo>
                      <a:pt x="54" y="136"/>
                    </a:lnTo>
                    <a:lnTo>
                      <a:pt x="68" y="138"/>
                    </a:lnTo>
                    <a:lnTo>
                      <a:pt x="68" y="138"/>
                    </a:lnTo>
                    <a:lnTo>
                      <a:pt x="82" y="136"/>
                    </a:lnTo>
                    <a:lnTo>
                      <a:pt x="96" y="132"/>
                    </a:lnTo>
                    <a:lnTo>
                      <a:pt x="106" y="126"/>
                    </a:lnTo>
                    <a:lnTo>
                      <a:pt x="118" y="118"/>
                    </a:lnTo>
                    <a:lnTo>
                      <a:pt x="126" y="108"/>
                    </a:lnTo>
                    <a:lnTo>
                      <a:pt x="132" y="96"/>
                    </a:lnTo>
                    <a:lnTo>
                      <a:pt x="136" y="84"/>
                    </a:lnTo>
                    <a:lnTo>
                      <a:pt x="138" y="70"/>
                    </a:lnTo>
                    <a:lnTo>
                      <a:pt x="138" y="70"/>
                    </a:lnTo>
                    <a:lnTo>
                      <a:pt x="138" y="56"/>
                    </a:lnTo>
                    <a:lnTo>
                      <a:pt x="134" y="42"/>
                    </a:lnTo>
                    <a:lnTo>
                      <a:pt x="126" y="30"/>
                    </a:lnTo>
                    <a:lnTo>
                      <a:pt x="118" y="20"/>
                    </a:lnTo>
                    <a:lnTo>
                      <a:pt x="108" y="12"/>
                    </a:lnTo>
                    <a:lnTo>
                      <a:pt x="96" y="6"/>
                    </a:lnTo>
                    <a:lnTo>
                      <a:pt x="84" y="0"/>
                    </a:lnTo>
                    <a:lnTo>
                      <a:pt x="70" y="0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7" name="Google Shape;2007;p29"/>
              <p:cNvSpPr/>
              <p:nvPr/>
            </p:nvSpPr>
            <p:spPr>
              <a:xfrm>
                <a:off x="4125913" y="9499600"/>
                <a:ext cx="317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" h="120000" extrusionOk="0">
                    <a:moveTo>
                      <a:pt x="0" y="0"/>
                    </a:moveTo>
                    <a:lnTo>
                      <a:pt x="20" y="0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8" name="Google Shape;2008;p29"/>
              <p:cNvSpPr/>
              <p:nvPr/>
            </p:nvSpPr>
            <p:spPr>
              <a:xfrm>
                <a:off x="3783013" y="8956675"/>
                <a:ext cx="104775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66" h="66" extrusionOk="0">
                    <a:moveTo>
                      <a:pt x="34" y="66"/>
                    </a:moveTo>
                    <a:lnTo>
                      <a:pt x="34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2" y="60"/>
                    </a:lnTo>
                    <a:lnTo>
                      <a:pt x="58" y="56"/>
                    </a:lnTo>
                    <a:lnTo>
                      <a:pt x="62" y="52"/>
                    </a:lnTo>
                    <a:lnTo>
                      <a:pt x="64" y="46"/>
                    </a:lnTo>
                    <a:lnTo>
                      <a:pt x="66" y="38"/>
                    </a:lnTo>
                    <a:lnTo>
                      <a:pt x="66" y="32"/>
                    </a:lnTo>
                    <a:lnTo>
                      <a:pt x="66" y="32"/>
                    </a:lnTo>
                    <a:lnTo>
                      <a:pt x="66" y="26"/>
                    </a:lnTo>
                    <a:lnTo>
                      <a:pt x="64" y="20"/>
                    </a:lnTo>
                    <a:lnTo>
                      <a:pt x="60" y="14"/>
                    </a:lnTo>
                    <a:lnTo>
                      <a:pt x="56" y="8"/>
                    </a:lnTo>
                    <a:lnTo>
                      <a:pt x="52" y="4"/>
                    </a:lnTo>
                    <a:lnTo>
                      <a:pt x="46" y="2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6" y="16"/>
                    </a:lnTo>
                    <a:lnTo>
                      <a:pt x="2" y="20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6" y="52"/>
                    </a:lnTo>
                    <a:lnTo>
                      <a:pt x="10" y="58"/>
                    </a:lnTo>
                    <a:lnTo>
                      <a:pt x="16" y="62"/>
                    </a:lnTo>
                    <a:lnTo>
                      <a:pt x="20" y="64"/>
                    </a:lnTo>
                    <a:lnTo>
                      <a:pt x="26" y="66"/>
                    </a:lnTo>
                    <a:lnTo>
                      <a:pt x="34" y="66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9" name="Google Shape;2009;p29"/>
              <p:cNvSpPr/>
              <p:nvPr/>
            </p:nvSpPr>
            <p:spPr>
              <a:xfrm>
                <a:off x="4056063" y="9229725"/>
                <a:ext cx="174625" cy="174625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10" extrusionOk="0">
                    <a:moveTo>
                      <a:pt x="54" y="0"/>
                    </a:moveTo>
                    <a:lnTo>
                      <a:pt x="54" y="0"/>
                    </a:lnTo>
                    <a:lnTo>
                      <a:pt x="42" y="2"/>
                    </a:lnTo>
                    <a:lnTo>
                      <a:pt x="32" y="4"/>
                    </a:lnTo>
                    <a:lnTo>
                      <a:pt x="24" y="10"/>
                    </a:lnTo>
                    <a:lnTo>
                      <a:pt x="16" y="16"/>
                    </a:lnTo>
                    <a:lnTo>
                      <a:pt x="8" y="24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4" y="76"/>
                    </a:lnTo>
                    <a:lnTo>
                      <a:pt x="10" y="86"/>
                    </a:lnTo>
                    <a:lnTo>
                      <a:pt x="16" y="94"/>
                    </a:lnTo>
                    <a:lnTo>
                      <a:pt x="24" y="100"/>
                    </a:lnTo>
                    <a:lnTo>
                      <a:pt x="34" y="106"/>
                    </a:lnTo>
                    <a:lnTo>
                      <a:pt x="44" y="108"/>
                    </a:lnTo>
                    <a:lnTo>
                      <a:pt x="56" y="110"/>
                    </a:lnTo>
                    <a:lnTo>
                      <a:pt x="56" y="110"/>
                    </a:lnTo>
                    <a:lnTo>
                      <a:pt x="66" y="108"/>
                    </a:lnTo>
                    <a:lnTo>
                      <a:pt x="76" y="106"/>
                    </a:lnTo>
                    <a:lnTo>
                      <a:pt x="86" y="100"/>
                    </a:lnTo>
                    <a:lnTo>
                      <a:pt x="94" y="94"/>
                    </a:lnTo>
                    <a:lnTo>
                      <a:pt x="100" y="86"/>
                    </a:lnTo>
                    <a:lnTo>
                      <a:pt x="104" y="76"/>
                    </a:lnTo>
                    <a:lnTo>
                      <a:pt x="108" y="66"/>
                    </a:lnTo>
                    <a:lnTo>
                      <a:pt x="110" y="54"/>
                    </a:lnTo>
                    <a:lnTo>
                      <a:pt x="110" y="54"/>
                    </a:lnTo>
                    <a:lnTo>
                      <a:pt x="108" y="44"/>
                    </a:lnTo>
                    <a:lnTo>
                      <a:pt x="104" y="32"/>
                    </a:lnTo>
                    <a:lnTo>
                      <a:pt x="100" y="24"/>
                    </a:lnTo>
                    <a:lnTo>
                      <a:pt x="92" y="16"/>
                    </a:lnTo>
                    <a:lnTo>
                      <a:pt x="84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0" name="Google Shape;2010;p29"/>
              <p:cNvSpPr/>
              <p:nvPr/>
            </p:nvSpPr>
            <p:spPr>
              <a:xfrm>
                <a:off x="3827463" y="8685213"/>
                <a:ext cx="1905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4" extrusionOk="0">
                    <a:moveTo>
                      <a:pt x="6" y="14"/>
                    </a:moveTo>
                    <a:lnTo>
                      <a:pt x="6" y="14"/>
                    </a:lnTo>
                    <a:lnTo>
                      <a:pt x="8" y="14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0" y="4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6" y="14"/>
                    </a:lnTo>
                    <a:lnTo>
                      <a:pt x="6" y="14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1" name="Google Shape;2011;p29"/>
              <p:cNvSpPr/>
              <p:nvPr/>
            </p:nvSpPr>
            <p:spPr>
              <a:xfrm>
                <a:off x="2819400" y="8918575"/>
                <a:ext cx="180975" cy="180975"/>
              </a:xfrm>
              <a:custGeom>
                <a:avLst/>
                <a:gdLst/>
                <a:ahLst/>
                <a:cxnLst/>
                <a:rect l="l" t="t" r="r" b="b"/>
                <a:pathLst>
                  <a:path w="114" h="114" extrusionOk="0">
                    <a:moveTo>
                      <a:pt x="58" y="114"/>
                    </a:moveTo>
                    <a:lnTo>
                      <a:pt x="58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90" y="104"/>
                    </a:lnTo>
                    <a:lnTo>
                      <a:pt x="98" y="98"/>
                    </a:lnTo>
                    <a:lnTo>
                      <a:pt x="104" y="88"/>
                    </a:lnTo>
                    <a:lnTo>
                      <a:pt x="110" y="78"/>
                    </a:lnTo>
                    <a:lnTo>
                      <a:pt x="114" y="68"/>
                    </a:lnTo>
                    <a:lnTo>
                      <a:pt x="114" y="56"/>
                    </a:lnTo>
                    <a:lnTo>
                      <a:pt x="114" y="56"/>
                    </a:lnTo>
                    <a:lnTo>
                      <a:pt x="112" y="44"/>
                    </a:lnTo>
                    <a:lnTo>
                      <a:pt x="110" y="34"/>
                    </a:lnTo>
                    <a:lnTo>
                      <a:pt x="104" y="24"/>
                    </a:lnTo>
                    <a:lnTo>
                      <a:pt x="98" y="16"/>
                    </a:lnTo>
                    <a:lnTo>
                      <a:pt x="88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6" y="10"/>
                    </a:lnTo>
                    <a:lnTo>
                      <a:pt x="16" y="16"/>
                    </a:lnTo>
                    <a:lnTo>
                      <a:pt x="10" y="24"/>
                    </a:lnTo>
                    <a:lnTo>
                      <a:pt x="4" y="34"/>
                    </a:lnTo>
                    <a:lnTo>
                      <a:pt x="0" y="46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68"/>
                    </a:lnTo>
                    <a:lnTo>
                      <a:pt x="4" y="80"/>
                    </a:lnTo>
                    <a:lnTo>
                      <a:pt x="10" y="90"/>
                    </a:lnTo>
                    <a:lnTo>
                      <a:pt x="16" y="98"/>
                    </a:lnTo>
                    <a:lnTo>
                      <a:pt x="26" y="104"/>
                    </a:lnTo>
                    <a:lnTo>
                      <a:pt x="34" y="110"/>
                    </a:lnTo>
                    <a:lnTo>
                      <a:pt x="46" y="114"/>
                    </a:lnTo>
                    <a:lnTo>
                      <a:pt x="58" y="114"/>
                    </a:lnTo>
                    <a:lnTo>
                      <a:pt x="58" y="114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2" name="Google Shape;2012;p29"/>
              <p:cNvSpPr/>
              <p:nvPr/>
            </p:nvSpPr>
            <p:spPr>
              <a:xfrm>
                <a:off x="-839788" y="7724775"/>
                <a:ext cx="101600" cy="103188"/>
              </a:xfrm>
              <a:custGeom>
                <a:avLst/>
                <a:gdLst/>
                <a:ahLst/>
                <a:cxnLst/>
                <a:rect l="l" t="t" r="r" b="b"/>
                <a:pathLst>
                  <a:path w="64" h="65" extrusionOk="0">
                    <a:moveTo>
                      <a:pt x="32" y="65"/>
                    </a:moveTo>
                    <a:lnTo>
                      <a:pt x="32" y="65"/>
                    </a:lnTo>
                    <a:lnTo>
                      <a:pt x="38" y="63"/>
                    </a:lnTo>
                    <a:lnTo>
                      <a:pt x="44" y="61"/>
                    </a:lnTo>
                    <a:lnTo>
                      <a:pt x="54" y="55"/>
                    </a:lnTo>
                    <a:lnTo>
                      <a:pt x="60" y="45"/>
                    </a:lnTo>
                    <a:lnTo>
                      <a:pt x="62" y="39"/>
                    </a:lnTo>
                    <a:lnTo>
                      <a:pt x="64" y="33"/>
                    </a:lnTo>
                    <a:lnTo>
                      <a:pt x="64" y="33"/>
                    </a:lnTo>
                    <a:lnTo>
                      <a:pt x="64" y="27"/>
                    </a:lnTo>
                    <a:lnTo>
                      <a:pt x="62" y="21"/>
                    </a:lnTo>
                    <a:lnTo>
                      <a:pt x="58" y="15"/>
                    </a:lnTo>
                    <a:lnTo>
                      <a:pt x="54" y="11"/>
                    </a:lnTo>
                    <a:lnTo>
                      <a:pt x="50" y="7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2"/>
                    </a:lnTo>
                    <a:lnTo>
                      <a:pt x="14" y="4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0" y="39"/>
                    </a:lnTo>
                    <a:lnTo>
                      <a:pt x="2" y="45"/>
                    </a:lnTo>
                    <a:lnTo>
                      <a:pt x="6" y="51"/>
                    </a:lnTo>
                    <a:lnTo>
                      <a:pt x="8" y="55"/>
                    </a:lnTo>
                    <a:lnTo>
                      <a:pt x="14" y="59"/>
                    </a:lnTo>
                    <a:lnTo>
                      <a:pt x="20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2" y="65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3" name="Google Shape;2013;p29"/>
              <p:cNvSpPr/>
              <p:nvPr/>
            </p:nvSpPr>
            <p:spPr>
              <a:xfrm>
                <a:off x="-922338" y="8259763"/>
                <a:ext cx="2667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84" y="168"/>
                    </a:moveTo>
                    <a:lnTo>
                      <a:pt x="84" y="168"/>
                    </a:lnTo>
                    <a:lnTo>
                      <a:pt x="100" y="166"/>
                    </a:lnTo>
                    <a:lnTo>
                      <a:pt x="116" y="162"/>
                    </a:lnTo>
                    <a:lnTo>
                      <a:pt x="130" y="154"/>
                    </a:lnTo>
                    <a:lnTo>
                      <a:pt x="142" y="142"/>
                    </a:lnTo>
                    <a:lnTo>
                      <a:pt x="154" y="130"/>
                    </a:lnTo>
                    <a:lnTo>
                      <a:pt x="160" y="116"/>
                    </a:lnTo>
                    <a:lnTo>
                      <a:pt x="166" y="100"/>
                    </a:lnTo>
                    <a:lnTo>
                      <a:pt x="168" y="84"/>
                    </a:lnTo>
                    <a:lnTo>
                      <a:pt x="168" y="84"/>
                    </a:lnTo>
                    <a:lnTo>
                      <a:pt x="166" y="66"/>
                    </a:lnTo>
                    <a:lnTo>
                      <a:pt x="160" y="50"/>
                    </a:lnTo>
                    <a:lnTo>
                      <a:pt x="152" y="36"/>
                    </a:lnTo>
                    <a:lnTo>
                      <a:pt x="142" y="24"/>
                    </a:lnTo>
                    <a:lnTo>
                      <a:pt x="130" y="14"/>
                    </a:lnTo>
                    <a:lnTo>
                      <a:pt x="116" y="6"/>
                    </a:lnTo>
                    <a:lnTo>
                      <a:pt x="100" y="2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66" y="2"/>
                    </a:lnTo>
                    <a:lnTo>
                      <a:pt x="50" y="8"/>
                    </a:lnTo>
                    <a:lnTo>
                      <a:pt x="36" y="14"/>
                    </a:lnTo>
                    <a:lnTo>
                      <a:pt x="24" y="26"/>
                    </a:lnTo>
                    <a:lnTo>
                      <a:pt x="14" y="38"/>
                    </a:lnTo>
                    <a:lnTo>
                      <a:pt x="6" y="52"/>
                    </a:lnTo>
                    <a:lnTo>
                      <a:pt x="2" y="68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2" y="102"/>
                    </a:lnTo>
                    <a:lnTo>
                      <a:pt x="6" y="116"/>
                    </a:lnTo>
                    <a:lnTo>
                      <a:pt x="14" y="130"/>
                    </a:lnTo>
                    <a:lnTo>
                      <a:pt x="26" y="144"/>
                    </a:lnTo>
                    <a:lnTo>
                      <a:pt x="38" y="154"/>
                    </a:lnTo>
                    <a:lnTo>
                      <a:pt x="52" y="162"/>
                    </a:lnTo>
                    <a:lnTo>
                      <a:pt x="68" y="166"/>
                    </a:lnTo>
                    <a:lnTo>
                      <a:pt x="84" y="168"/>
                    </a:lnTo>
                    <a:lnTo>
                      <a:pt x="84" y="168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4" name="Google Shape;2014;p29"/>
              <p:cNvSpPr/>
              <p:nvPr/>
            </p:nvSpPr>
            <p:spPr>
              <a:xfrm>
                <a:off x="-884238" y="7986713"/>
                <a:ext cx="190500" cy="19367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2" extrusionOk="0">
                    <a:moveTo>
                      <a:pt x="60" y="122"/>
                    </a:moveTo>
                    <a:lnTo>
                      <a:pt x="60" y="122"/>
                    </a:lnTo>
                    <a:lnTo>
                      <a:pt x="72" y="120"/>
                    </a:lnTo>
                    <a:lnTo>
                      <a:pt x="84" y="116"/>
                    </a:lnTo>
                    <a:lnTo>
                      <a:pt x="94" y="110"/>
                    </a:lnTo>
                    <a:lnTo>
                      <a:pt x="102" y="104"/>
                    </a:lnTo>
                    <a:lnTo>
                      <a:pt x="110" y="94"/>
                    </a:lnTo>
                    <a:lnTo>
                      <a:pt x="116" y="84"/>
                    </a:lnTo>
                    <a:lnTo>
                      <a:pt x="120" y="72"/>
                    </a:lnTo>
                    <a:lnTo>
                      <a:pt x="120" y="60"/>
                    </a:lnTo>
                    <a:lnTo>
                      <a:pt x="120" y="60"/>
                    </a:lnTo>
                    <a:lnTo>
                      <a:pt x="120" y="48"/>
                    </a:lnTo>
                    <a:lnTo>
                      <a:pt x="116" y="38"/>
                    </a:lnTo>
                    <a:lnTo>
                      <a:pt x="110" y="26"/>
                    </a:lnTo>
                    <a:lnTo>
                      <a:pt x="102" y="18"/>
                    </a:lnTo>
                    <a:lnTo>
                      <a:pt x="94" y="10"/>
                    </a:lnTo>
                    <a:lnTo>
                      <a:pt x="82" y="4"/>
                    </a:lnTo>
                    <a:lnTo>
                      <a:pt x="72" y="2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46" y="2"/>
                    </a:lnTo>
                    <a:lnTo>
                      <a:pt x="36" y="6"/>
                    </a:lnTo>
                    <a:lnTo>
                      <a:pt x="26" y="10"/>
                    </a:lnTo>
                    <a:lnTo>
                      <a:pt x="16" y="18"/>
                    </a:lnTo>
                    <a:lnTo>
                      <a:pt x="10" y="28"/>
                    </a:lnTo>
                    <a:lnTo>
                      <a:pt x="4" y="38"/>
                    </a:lnTo>
                    <a:lnTo>
                      <a:pt x="0" y="48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74"/>
                    </a:lnTo>
                    <a:lnTo>
                      <a:pt x="4" y="84"/>
                    </a:lnTo>
                    <a:lnTo>
                      <a:pt x="10" y="96"/>
                    </a:lnTo>
                    <a:lnTo>
                      <a:pt x="18" y="104"/>
                    </a:lnTo>
                    <a:lnTo>
                      <a:pt x="26" y="112"/>
                    </a:lnTo>
                    <a:lnTo>
                      <a:pt x="36" y="116"/>
                    </a:lnTo>
                    <a:lnTo>
                      <a:pt x="48" y="120"/>
                    </a:lnTo>
                    <a:lnTo>
                      <a:pt x="60" y="122"/>
                    </a:lnTo>
                    <a:lnTo>
                      <a:pt x="60" y="122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5" name="Google Shape;2015;p29"/>
              <p:cNvSpPr/>
              <p:nvPr/>
            </p:nvSpPr>
            <p:spPr>
              <a:xfrm>
                <a:off x="-1116013" y="7445375"/>
                <a:ext cx="349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24" extrusionOk="0">
                    <a:moveTo>
                      <a:pt x="10" y="24"/>
                    </a:moveTo>
                    <a:lnTo>
                      <a:pt x="10" y="24"/>
                    </a:lnTo>
                    <a:lnTo>
                      <a:pt x="16" y="24"/>
                    </a:lnTo>
                    <a:lnTo>
                      <a:pt x="20" y="20"/>
                    </a:lnTo>
                    <a:lnTo>
                      <a:pt x="22" y="16"/>
                    </a:lnTo>
                    <a:lnTo>
                      <a:pt x="22" y="12"/>
                    </a:lnTo>
                    <a:lnTo>
                      <a:pt x="22" y="12"/>
                    </a:lnTo>
                    <a:lnTo>
                      <a:pt x="22" y="8"/>
                    </a:lnTo>
                    <a:lnTo>
                      <a:pt x="20" y="4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6" y="22"/>
                    </a:lnTo>
                    <a:lnTo>
                      <a:pt x="10" y="24"/>
                    </a:lnTo>
                    <a:lnTo>
                      <a:pt x="10" y="24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6" name="Google Shape;2016;p29"/>
              <p:cNvSpPr/>
              <p:nvPr/>
            </p:nvSpPr>
            <p:spPr>
              <a:xfrm>
                <a:off x="-522288" y="7735888"/>
                <a:ext cx="7937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26" y="50"/>
                    </a:moveTo>
                    <a:lnTo>
                      <a:pt x="26" y="50"/>
                    </a:lnTo>
                    <a:lnTo>
                      <a:pt x="34" y="48"/>
                    </a:lnTo>
                    <a:lnTo>
                      <a:pt x="42" y="42"/>
                    </a:lnTo>
                    <a:lnTo>
                      <a:pt x="48" y="36"/>
                    </a:lnTo>
                    <a:lnTo>
                      <a:pt x="50" y="26"/>
                    </a:lnTo>
                    <a:lnTo>
                      <a:pt x="50" y="26"/>
                    </a:lnTo>
                    <a:lnTo>
                      <a:pt x="48" y="16"/>
                    </a:lnTo>
                    <a:lnTo>
                      <a:pt x="42" y="8"/>
                    </a:lnTo>
                    <a:lnTo>
                      <a:pt x="36" y="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6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8"/>
                    </a:lnTo>
                    <a:lnTo>
                      <a:pt x="26" y="50"/>
                    </a:lnTo>
                    <a:lnTo>
                      <a:pt x="26" y="5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7" name="Google Shape;2017;p29"/>
              <p:cNvSpPr/>
              <p:nvPr/>
            </p:nvSpPr>
            <p:spPr>
              <a:xfrm>
                <a:off x="-1163638" y="7712075"/>
                <a:ext cx="127000" cy="128588"/>
              </a:xfrm>
              <a:custGeom>
                <a:avLst/>
                <a:gdLst/>
                <a:ahLst/>
                <a:cxnLst/>
                <a:rect l="l" t="t" r="r" b="b"/>
                <a:pathLst>
                  <a:path w="80" h="81" extrusionOk="0">
                    <a:moveTo>
                      <a:pt x="40" y="81"/>
                    </a:moveTo>
                    <a:lnTo>
                      <a:pt x="40" y="81"/>
                    </a:lnTo>
                    <a:lnTo>
                      <a:pt x="50" y="79"/>
                    </a:lnTo>
                    <a:lnTo>
                      <a:pt x="56" y="77"/>
                    </a:lnTo>
                    <a:lnTo>
                      <a:pt x="64" y="73"/>
                    </a:lnTo>
                    <a:lnTo>
                      <a:pt x="70" y="69"/>
                    </a:lnTo>
                    <a:lnTo>
                      <a:pt x="74" y="63"/>
                    </a:lnTo>
                    <a:lnTo>
                      <a:pt x="78" y="55"/>
                    </a:lnTo>
                    <a:lnTo>
                      <a:pt x="80" y="49"/>
                    </a:lnTo>
                    <a:lnTo>
                      <a:pt x="80" y="39"/>
                    </a:lnTo>
                    <a:lnTo>
                      <a:pt x="80" y="39"/>
                    </a:lnTo>
                    <a:lnTo>
                      <a:pt x="80" y="31"/>
                    </a:lnTo>
                    <a:lnTo>
                      <a:pt x="78" y="25"/>
                    </a:lnTo>
                    <a:lnTo>
                      <a:pt x="74" y="17"/>
                    </a:lnTo>
                    <a:lnTo>
                      <a:pt x="70" y="12"/>
                    </a:lnTo>
                    <a:lnTo>
                      <a:pt x="64" y="6"/>
                    </a:lnTo>
                    <a:lnTo>
                      <a:pt x="56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6" y="2"/>
                    </a:lnTo>
                    <a:lnTo>
                      <a:pt x="20" y="6"/>
                    </a:lnTo>
                    <a:lnTo>
                      <a:pt x="14" y="10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1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2" y="49"/>
                    </a:lnTo>
                    <a:lnTo>
                      <a:pt x="4" y="55"/>
                    </a:lnTo>
                    <a:lnTo>
                      <a:pt x="8" y="63"/>
                    </a:lnTo>
                    <a:lnTo>
                      <a:pt x="12" y="69"/>
                    </a:lnTo>
                    <a:lnTo>
                      <a:pt x="18" y="73"/>
                    </a:lnTo>
                    <a:lnTo>
                      <a:pt x="26" y="77"/>
                    </a:lnTo>
                    <a:lnTo>
                      <a:pt x="32" y="79"/>
                    </a:lnTo>
                    <a:lnTo>
                      <a:pt x="40" y="81"/>
                    </a:lnTo>
                    <a:lnTo>
                      <a:pt x="40" y="81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8" name="Google Shape;2018;p29"/>
              <p:cNvSpPr/>
              <p:nvPr/>
            </p:nvSpPr>
            <p:spPr>
              <a:xfrm>
                <a:off x="-287338" y="8278813"/>
                <a:ext cx="230188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44" extrusionOk="0">
                    <a:moveTo>
                      <a:pt x="72" y="144"/>
                    </a:moveTo>
                    <a:lnTo>
                      <a:pt x="72" y="144"/>
                    </a:lnTo>
                    <a:lnTo>
                      <a:pt x="87" y="144"/>
                    </a:lnTo>
                    <a:lnTo>
                      <a:pt x="101" y="138"/>
                    </a:lnTo>
                    <a:lnTo>
                      <a:pt x="113" y="132"/>
                    </a:lnTo>
                    <a:lnTo>
                      <a:pt x="125" y="122"/>
                    </a:lnTo>
                    <a:lnTo>
                      <a:pt x="133" y="112"/>
                    </a:lnTo>
                    <a:lnTo>
                      <a:pt x="139" y="100"/>
                    </a:lnTo>
                    <a:lnTo>
                      <a:pt x="145" y="86"/>
                    </a:lnTo>
                    <a:lnTo>
                      <a:pt x="145" y="72"/>
                    </a:lnTo>
                    <a:lnTo>
                      <a:pt x="145" y="72"/>
                    </a:lnTo>
                    <a:lnTo>
                      <a:pt x="143" y="56"/>
                    </a:lnTo>
                    <a:lnTo>
                      <a:pt x="139" y="44"/>
                    </a:lnTo>
                    <a:lnTo>
                      <a:pt x="133" y="30"/>
                    </a:lnTo>
                    <a:lnTo>
                      <a:pt x="123" y="20"/>
                    </a:lnTo>
                    <a:lnTo>
                      <a:pt x="113" y="12"/>
                    </a:lnTo>
                    <a:lnTo>
                      <a:pt x="101" y="4"/>
                    </a:lnTo>
                    <a:lnTo>
                      <a:pt x="87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56" y="0"/>
                    </a:lnTo>
                    <a:lnTo>
                      <a:pt x="44" y="6"/>
                    </a:lnTo>
                    <a:lnTo>
                      <a:pt x="32" y="12"/>
                    </a:lnTo>
                    <a:lnTo>
                      <a:pt x="20" y="20"/>
                    </a:lnTo>
                    <a:lnTo>
                      <a:pt x="12" y="32"/>
                    </a:lnTo>
                    <a:lnTo>
                      <a:pt x="6" y="44"/>
                    </a:lnTo>
                    <a:lnTo>
                      <a:pt x="0" y="58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86"/>
                    </a:lnTo>
                    <a:lnTo>
                      <a:pt x="6" y="100"/>
                    </a:lnTo>
                    <a:lnTo>
                      <a:pt x="12" y="112"/>
                    </a:lnTo>
                    <a:lnTo>
                      <a:pt x="20" y="124"/>
                    </a:lnTo>
                    <a:lnTo>
                      <a:pt x="32" y="132"/>
                    </a:lnTo>
                    <a:lnTo>
                      <a:pt x="44" y="138"/>
                    </a:lnTo>
                    <a:lnTo>
                      <a:pt x="56" y="144"/>
                    </a:lnTo>
                    <a:lnTo>
                      <a:pt x="72" y="144"/>
                    </a:lnTo>
                    <a:lnTo>
                      <a:pt x="72" y="144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9" name="Google Shape;2019;p29"/>
              <p:cNvSpPr/>
              <p:nvPr/>
            </p:nvSpPr>
            <p:spPr>
              <a:xfrm>
                <a:off x="-566738" y="7999413"/>
                <a:ext cx="17145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06" extrusionOk="0">
                    <a:moveTo>
                      <a:pt x="54" y="106"/>
                    </a:moveTo>
                    <a:lnTo>
                      <a:pt x="54" y="106"/>
                    </a:lnTo>
                    <a:lnTo>
                      <a:pt x="64" y="106"/>
                    </a:lnTo>
                    <a:lnTo>
                      <a:pt x="74" y="102"/>
                    </a:lnTo>
                    <a:lnTo>
                      <a:pt x="84" y="98"/>
                    </a:lnTo>
                    <a:lnTo>
                      <a:pt x="92" y="90"/>
                    </a:lnTo>
                    <a:lnTo>
                      <a:pt x="98" y="82"/>
                    </a:lnTo>
                    <a:lnTo>
                      <a:pt x="104" y="74"/>
                    </a:lnTo>
                    <a:lnTo>
                      <a:pt x="106" y="64"/>
                    </a:lnTo>
                    <a:lnTo>
                      <a:pt x="108" y="52"/>
                    </a:lnTo>
                    <a:lnTo>
                      <a:pt x="108" y="52"/>
                    </a:lnTo>
                    <a:lnTo>
                      <a:pt x="106" y="42"/>
                    </a:lnTo>
                    <a:lnTo>
                      <a:pt x="102" y="32"/>
                    </a:lnTo>
                    <a:lnTo>
                      <a:pt x="98" y="22"/>
                    </a:lnTo>
                    <a:lnTo>
                      <a:pt x="90" y="14"/>
                    </a:lnTo>
                    <a:lnTo>
                      <a:pt x="82" y="8"/>
                    </a:lnTo>
                    <a:lnTo>
                      <a:pt x="74" y="4"/>
                    </a:lnTo>
                    <a:lnTo>
                      <a:pt x="64" y="0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22" y="8"/>
                    </a:lnTo>
                    <a:lnTo>
                      <a:pt x="14" y="16"/>
                    </a:lnTo>
                    <a:lnTo>
                      <a:pt x="8" y="24"/>
                    </a:lnTo>
                    <a:lnTo>
                      <a:pt x="4" y="32"/>
                    </a:lnTo>
                    <a:lnTo>
                      <a:pt x="0" y="42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64"/>
                    </a:lnTo>
                    <a:lnTo>
                      <a:pt x="4" y="74"/>
                    </a:lnTo>
                    <a:lnTo>
                      <a:pt x="8" y="84"/>
                    </a:lnTo>
                    <a:lnTo>
                      <a:pt x="16" y="92"/>
                    </a:lnTo>
                    <a:lnTo>
                      <a:pt x="24" y="98"/>
                    </a:lnTo>
                    <a:lnTo>
                      <a:pt x="32" y="102"/>
                    </a:lnTo>
                    <a:lnTo>
                      <a:pt x="42" y="106"/>
                    </a:lnTo>
                    <a:lnTo>
                      <a:pt x="54" y="106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0" name="Google Shape;2020;p29"/>
              <p:cNvSpPr/>
              <p:nvPr/>
            </p:nvSpPr>
            <p:spPr>
              <a:xfrm>
                <a:off x="-604838" y="8269288"/>
                <a:ext cx="24765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56" extrusionOk="0">
                    <a:moveTo>
                      <a:pt x="76" y="156"/>
                    </a:moveTo>
                    <a:lnTo>
                      <a:pt x="76" y="156"/>
                    </a:lnTo>
                    <a:lnTo>
                      <a:pt x="92" y="154"/>
                    </a:lnTo>
                    <a:lnTo>
                      <a:pt x="106" y="150"/>
                    </a:lnTo>
                    <a:lnTo>
                      <a:pt x="120" y="144"/>
                    </a:lnTo>
                    <a:lnTo>
                      <a:pt x="132" y="134"/>
                    </a:lnTo>
                    <a:lnTo>
                      <a:pt x="142" y="122"/>
                    </a:lnTo>
                    <a:lnTo>
                      <a:pt x="150" y="108"/>
                    </a:lnTo>
                    <a:lnTo>
                      <a:pt x="154" y="94"/>
                    </a:lnTo>
                    <a:lnTo>
                      <a:pt x="156" y="78"/>
                    </a:lnTo>
                    <a:lnTo>
                      <a:pt x="156" y="78"/>
                    </a:lnTo>
                    <a:lnTo>
                      <a:pt x="154" y="62"/>
                    </a:lnTo>
                    <a:lnTo>
                      <a:pt x="150" y="48"/>
                    </a:lnTo>
                    <a:lnTo>
                      <a:pt x="142" y="34"/>
                    </a:lnTo>
                    <a:lnTo>
                      <a:pt x="132" y="22"/>
                    </a:lnTo>
                    <a:lnTo>
                      <a:pt x="120" y="14"/>
                    </a:lnTo>
                    <a:lnTo>
                      <a:pt x="108" y="6"/>
                    </a:lnTo>
                    <a:lnTo>
                      <a:pt x="92" y="2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60" y="2"/>
                    </a:lnTo>
                    <a:lnTo>
                      <a:pt x="46" y="6"/>
                    </a:lnTo>
                    <a:lnTo>
                      <a:pt x="34" y="14"/>
                    </a:lnTo>
                    <a:lnTo>
                      <a:pt x="22" y="22"/>
                    </a:lnTo>
                    <a:lnTo>
                      <a:pt x="12" y="34"/>
                    </a:lnTo>
                    <a:lnTo>
                      <a:pt x="6" y="48"/>
                    </a:lnTo>
                    <a:lnTo>
                      <a:pt x="0" y="62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0" y="94"/>
                    </a:lnTo>
                    <a:lnTo>
                      <a:pt x="6" y="108"/>
                    </a:lnTo>
                    <a:lnTo>
                      <a:pt x="12" y="122"/>
                    </a:lnTo>
                    <a:lnTo>
                      <a:pt x="22" y="134"/>
                    </a:lnTo>
                    <a:lnTo>
                      <a:pt x="34" y="142"/>
                    </a:lnTo>
                    <a:lnTo>
                      <a:pt x="46" y="150"/>
                    </a:lnTo>
                    <a:lnTo>
                      <a:pt x="60" y="154"/>
                    </a:lnTo>
                    <a:lnTo>
                      <a:pt x="76" y="156"/>
                    </a:lnTo>
                    <a:lnTo>
                      <a:pt x="76" y="156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1" name="Google Shape;2021;p29"/>
              <p:cNvSpPr/>
              <p:nvPr/>
            </p:nvSpPr>
            <p:spPr>
              <a:xfrm>
                <a:off x="-1803400" y="7686675"/>
                <a:ext cx="174625" cy="176213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11" extrusionOk="0">
                    <a:moveTo>
                      <a:pt x="56" y="111"/>
                    </a:moveTo>
                    <a:lnTo>
                      <a:pt x="56" y="111"/>
                    </a:lnTo>
                    <a:lnTo>
                      <a:pt x="66" y="111"/>
                    </a:lnTo>
                    <a:lnTo>
                      <a:pt x="76" y="107"/>
                    </a:lnTo>
                    <a:lnTo>
                      <a:pt x="86" y="101"/>
                    </a:lnTo>
                    <a:lnTo>
                      <a:pt x="94" y="95"/>
                    </a:lnTo>
                    <a:lnTo>
                      <a:pt x="100" y="87"/>
                    </a:lnTo>
                    <a:lnTo>
                      <a:pt x="106" y="77"/>
                    </a:lnTo>
                    <a:lnTo>
                      <a:pt x="108" y="67"/>
                    </a:lnTo>
                    <a:lnTo>
                      <a:pt x="110" y="55"/>
                    </a:lnTo>
                    <a:lnTo>
                      <a:pt x="110" y="55"/>
                    </a:lnTo>
                    <a:lnTo>
                      <a:pt x="108" y="45"/>
                    </a:lnTo>
                    <a:lnTo>
                      <a:pt x="106" y="35"/>
                    </a:lnTo>
                    <a:lnTo>
                      <a:pt x="100" y="24"/>
                    </a:lnTo>
                    <a:lnTo>
                      <a:pt x="94" y="16"/>
                    </a:lnTo>
                    <a:lnTo>
                      <a:pt x="86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4" y="10"/>
                    </a:lnTo>
                    <a:lnTo>
                      <a:pt x="16" y="18"/>
                    </a:lnTo>
                    <a:lnTo>
                      <a:pt x="8" y="26"/>
                    </a:lnTo>
                    <a:lnTo>
                      <a:pt x="4" y="35"/>
                    </a:lnTo>
                    <a:lnTo>
                      <a:pt x="0" y="45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2" y="67"/>
                    </a:lnTo>
                    <a:lnTo>
                      <a:pt x="4" y="79"/>
                    </a:lnTo>
                    <a:lnTo>
                      <a:pt x="10" y="87"/>
                    </a:lnTo>
                    <a:lnTo>
                      <a:pt x="16" y="95"/>
                    </a:lnTo>
                    <a:lnTo>
                      <a:pt x="24" y="103"/>
                    </a:lnTo>
                    <a:lnTo>
                      <a:pt x="34" y="107"/>
                    </a:lnTo>
                    <a:lnTo>
                      <a:pt x="44" y="111"/>
                    </a:lnTo>
                    <a:lnTo>
                      <a:pt x="56" y="111"/>
                    </a:lnTo>
                    <a:lnTo>
                      <a:pt x="56" y="111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2" name="Google Shape;2022;p29"/>
              <p:cNvSpPr/>
              <p:nvPr/>
            </p:nvSpPr>
            <p:spPr>
              <a:xfrm>
                <a:off x="-1841500" y="7958138"/>
                <a:ext cx="250825" cy="250825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58" extrusionOk="0">
                    <a:moveTo>
                      <a:pt x="80" y="158"/>
                    </a:moveTo>
                    <a:lnTo>
                      <a:pt x="80" y="158"/>
                    </a:lnTo>
                    <a:lnTo>
                      <a:pt x="96" y="156"/>
                    </a:lnTo>
                    <a:lnTo>
                      <a:pt x="110" y="152"/>
                    </a:lnTo>
                    <a:lnTo>
                      <a:pt x="124" y="144"/>
                    </a:lnTo>
                    <a:lnTo>
                      <a:pt x="136" y="134"/>
                    </a:lnTo>
                    <a:lnTo>
                      <a:pt x="144" y="122"/>
                    </a:lnTo>
                    <a:lnTo>
                      <a:pt x="152" y="110"/>
                    </a:lnTo>
                    <a:lnTo>
                      <a:pt x="156" y="94"/>
                    </a:lnTo>
                    <a:lnTo>
                      <a:pt x="158" y="78"/>
                    </a:lnTo>
                    <a:lnTo>
                      <a:pt x="158" y="78"/>
                    </a:lnTo>
                    <a:lnTo>
                      <a:pt x="156" y="62"/>
                    </a:lnTo>
                    <a:lnTo>
                      <a:pt x="152" y="48"/>
                    </a:lnTo>
                    <a:lnTo>
                      <a:pt x="144" y="34"/>
                    </a:lnTo>
                    <a:lnTo>
                      <a:pt x="134" y="22"/>
                    </a:lnTo>
                    <a:lnTo>
                      <a:pt x="122" y="14"/>
                    </a:lnTo>
                    <a:lnTo>
                      <a:pt x="110" y="6"/>
                    </a:lnTo>
                    <a:lnTo>
                      <a:pt x="94" y="2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64" y="2"/>
                    </a:lnTo>
                    <a:lnTo>
                      <a:pt x="48" y="6"/>
                    </a:lnTo>
                    <a:lnTo>
                      <a:pt x="34" y="14"/>
                    </a:lnTo>
                    <a:lnTo>
                      <a:pt x="24" y="22"/>
                    </a:lnTo>
                    <a:lnTo>
                      <a:pt x="14" y="34"/>
                    </a:lnTo>
                    <a:lnTo>
                      <a:pt x="6" y="48"/>
                    </a:lnTo>
                    <a:lnTo>
                      <a:pt x="2" y="64"/>
                    </a:lnTo>
                    <a:lnTo>
                      <a:pt x="0" y="80"/>
                    </a:lnTo>
                    <a:lnTo>
                      <a:pt x="0" y="80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4"/>
                    </a:lnTo>
                    <a:lnTo>
                      <a:pt x="24" y="134"/>
                    </a:lnTo>
                    <a:lnTo>
                      <a:pt x="34" y="144"/>
                    </a:lnTo>
                    <a:lnTo>
                      <a:pt x="48" y="152"/>
                    </a:lnTo>
                    <a:lnTo>
                      <a:pt x="64" y="156"/>
                    </a:lnTo>
                    <a:lnTo>
                      <a:pt x="80" y="158"/>
                    </a:lnTo>
                    <a:lnTo>
                      <a:pt x="80" y="158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3" name="Google Shape;2023;p29"/>
              <p:cNvSpPr/>
              <p:nvPr/>
            </p:nvSpPr>
            <p:spPr>
              <a:xfrm>
                <a:off x="-2032000" y="7143750"/>
                <a:ext cx="1905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6" extrusionOk="0">
                    <a:moveTo>
                      <a:pt x="6" y="16"/>
                    </a:moveTo>
                    <a:lnTo>
                      <a:pt x="6" y="16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2" y="12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0" y="4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6" y="16"/>
                    </a:ln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4" name="Google Shape;2024;p29"/>
              <p:cNvSpPr/>
              <p:nvPr/>
            </p:nvSpPr>
            <p:spPr>
              <a:xfrm>
                <a:off x="-249238" y="8008938"/>
                <a:ext cx="150813" cy="149225"/>
              </a:xfrm>
              <a:custGeom>
                <a:avLst/>
                <a:gdLst/>
                <a:ahLst/>
                <a:cxnLst/>
                <a:rect l="l" t="t" r="r" b="b"/>
                <a:pathLst>
                  <a:path w="95" h="94" extrusionOk="0">
                    <a:moveTo>
                      <a:pt x="46" y="94"/>
                    </a:moveTo>
                    <a:lnTo>
                      <a:pt x="46" y="94"/>
                    </a:lnTo>
                    <a:lnTo>
                      <a:pt x="57" y="92"/>
                    </a:lnTo>
                    <a:lnTo>
                      <a:pt x="65" y="90"/>
                    </a:lnTo>
                    <a:lnTo>
                      <a:pt x="73" y="86"/>
                    </a:lnTo>
                    <a:lnTo>
                      <a:pt x="81" y="80"/>
                    </a:lnTo>
                    <a:lnTo>
                      <a:pt x="87" y="72"/>
                    </a:lnTo>
                    <a:lnTo>
                      <a:pt x="91" y="64"/>
                    </a:lnTo>
                    <a:lnTo>
                      <a:pt x="93" y="56"/>
                    </a:lnTo>
                    <a:lnTo>
                      <a:pt x="95" y="46"/>
                    </a:lnTo>
                    <a:lnTo>
                      <a:pt x="95" y="46"/>
                    </a:lnTo>
                    <a:lnTo>
                      <a:pt x="93" y="38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4"/>
                    </a:lnTo>
                    <a:lnTo>
                      <a:pt x="73" y="8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0" y="8"/>
                    </a:lnTo>
                    <a:lnTo>
                      <a:pt x="14" y="14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2" y="3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2" y="56"/>
                    </a:lnTo>
                    <a:lnTo>
                      <a:pt x="4" y="66"/>
                    </a:lnTo>
                    <a:lnTo>
                      <a:pt x="8" y="74"/>
                    </a:lnTo>
                    <a:lnTo>
                      <a:pt x="14" y="80"/>
                    </a:lnTo>
                    <a:lnTo>
                      <a:pt x="20" y="86"/>
                    </a:lnTo>
                    <a:lnTo>
                      <a:pt x="28" y="90"/>
                    </a:lnTo>
                    <a:lnTo>
                      <a:pt x="38" y="92"/>
                    </a:lnTo>
                    <a:lnTo>
                      <a:pt x="46" y="94"/>
                    </a:lnTo>
                    <a:lnTo>
                      <a:pt x="46" y="94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5" name="Google Shape;2025;p29"/>
              <p:cNvSpPr/>
              <p:nvPr/>
            </p:nvSpPr>
            <p:spPr>
              <a:xfrm>
                <a:off x="-2076450" y="7413625"/>
                <a:ext cx="104775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66" h="68" extrusionOk="0">
                    <a:moveTo>
                      <a:pt x="34" y="68"/>
                    </a:moveTo>
                    <a:lnTo>
                      <a:pt x="34" y="68"/>
                    </a:lnTo>
                    <a:lnTo>
                      <a:pt x="40" y="66"/>
                    </a:lnTo>
                    <a:lnTo>
                      <a:pt x="48" y="64"/>
                    </a:lnTo>
                    <a:lnTo>
                      <a:pt x="52" y="62"/>
                    </a:lnTo>
                    <a:lnTo>
                      <a:pt x="58" y="56"/>
                    </a:lnTo>
                    <a:lnTo>
                      <a:pt x="62" y="52"/>
                    </a:lnTo>
                    <a:lnTo>
                      <a:pt x="64" y="46"/>
                    </a:lnTo>
                    <a:lnTo>
                      <a:pt x="66" y="40"/>
                    </a:lnTo>
                    <a:lnTo>
                      <a:pt x="66" y="32"/>
                    </a:lnTo>
                    <a:lnTo>
                      <a:pt x="66" y="32"/>
                    </a:lnTo>
                    <a:lnTo>
                      <a:pt x="66" y="26"/>
                    </a:lnTo>
                    <a:lnTo>
                      <a:pt x="64" y="20"/>
                    </a:lnTo>
                    <a:lnTo>
                      <a:pt x="60" y="14"/>
                    </a:lnTo>
                    <a:lnTo>
                      <a:pt x="56" y="10"/>
                    </a:lnTo>
                    <a:lnTo>
                      <a:pt x="52" y="6"/>
                    </a:lnTo>
                    <a:lnTo>
                      <a:pt x="46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0" y="4"/>
                    </a:lnTo>
                    <a:lnTo>
                      <a:pt x="14" y="6"/>
                    </a:lnTo>
                    <a:lnTo>
                      <a:pt x="10" y="10"/>
                    </a:lnTo>
                    <a:lnTo>
                      <a:pt x="6" y="16"/>
                    </a:lnTo>
                    <a:lnTo>
                      <a:pt x="2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6" y="54"/>
                    </a:lnTo>
                    <a:lnTo>
                      <a:pt x="10" y="58"/>
                    </a:lnTo>
                    <a:lnTo>
                      <a:pt x="16" y="62"/>
                    </a:lnTo>
                    <a:lnTo>
                      <a:pt x="22" y="64"/>
                    </a:lnTo>
                    <a:lnTo>
                      <a:pt x="28" y="66"/>
                    </a:lnTo>
                    <a:lnTo>
                      <a:pt x="34" y="68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6" name="Google Shape;2026;p29"/>
              <p:cNvSpPr/>
              <p:nvPr/>
            </p:nvSpPr>
            <p:spPr>
              <a:xfrm>
                <a:off x="-1433513" y="7435850"/>
                <a:ext cx="571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6" h="36" extrusionOk="0">
                    <a:moveTo>
                      <a:pt x="20" y="36"/>
                    </a:moveTo>
                    <a:lnTo>
                      <a:pt x="20" y="36"/>
                    </a:lnTo>
                    <a:lnTo>
                      <a:pt x="26" y="34"/>
                    </a:lnTo>
                    <a:lnTo>
                      <a:pt x="32" y="30"/>
                    </a:lnTo>
                    <a:lnTo>
                      <a:pt x="34" y="24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34" y="10"/>
                    </a:lnTo>
                    <a:lnTo>
                      <a:pt x="30" y="4"/>
                    </a:lnTo>
                    <a:lnTo>
                      <a:pt x="22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0" y="2"/>
                    </a:lnTo>
                    <a:lnTo>
                      <a:pt x="4" y="6"/>
                    </a:lnTo>
                    <a:lnTo>
                      <a:pt x="0" y="14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20" y="36"/>
                    </a:lnTo>
                    <a:lnTo>
                      <a:pt x="20" y="36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7" name="Google Shape;2027;p29"/>
              <p:cNvSpPr/>
              <p:nvPr/>
            </p:nvSpPr>
            <p:spPr>
              <a:xfrm>
                <a:off x="-1482725" y="7699375"/>
                <a:ext cx="153988" cy="150813"/>
              </a:xfrm>
              <a:custGeom>
                <a:avLst/>
                <a:gdLst/>
                <a:ahLst/>
                <a:cxnLst/>
                <a:rect l="l" t="t" r="r" b="b"/>
                <a:pathLst>
                  <a:path w="97" h="95" extrusionOk="0">
                    <a:moveTo>
                      <a:pt x="49" y="95"/>
                    </a:moveTo>
                    <a:lnTo>
                      <a:pt x="49" y="95"/>
                    </a:lnTo>
                    <a:lnTo>
                      <a:pt x="57" y="95"/>
                    </a:lnTo>
                    <a:lnTo>
                      <a:pt x="67" y="93"/>
                    </a:lnTo>
                    <a:lnTo>
                      <a:pt x="75" y="87"/>
                    </a:lnTo>
                    <a:lnTo>
                      <a:pt x="83" y="81"/>
                    </a:lnTo>
                    <a:lnTo>
                      <a:pt x="89" y="75"/>
                    </a:lnTo>
                    <a:lnTo>
                      <a:pt x="93" y="67"/>
                    </a:lnTo>
                    <a:lnTo>
                      <a:pt x="95" y="57"/>
                    </a:lnTo>
                    <a:lnTo>
                      <a:pt x="97" y="47"/>
                    </a:lnTo>
                    <a:lnTo>
                      <a:pt x="97" y="47"/>
                    </a:lnTo>
                    <a:lnTo>
                      <a:pt x="95" y="39"/>
                    </a:lnTo>
                    <a:lnTo>
                      <a:pt x="93" y="29"/>
                    </a:lnTo>
                    <a:lnTo>
                      <a:pt x="87" y="20"/>
                    </a:lnTo>
                    <a:lnTo>
                      <a:pt x="83" y="14"/>
                    </a:lnTo>
                    <a:lnTo>
                      <a:pt x="75" y="8"/>
                    </a:lnTo>
                    <a:lnTo>
                      <a:pt x="67" y="4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1" y="4"/>
                    </a:lnTo>
                    <a:lnTo>
                      <a:pt x="23" y="8"/>
                    </a:lnTo>
                    <a:lnTo>
                      <a:pt x="15" y="14"/>
                    </a:lnTo>
                    <a:lnTo>
                      <a:pt x="9" y="20"/>
                    </a:lnTo>
                    <a:lnTo>
                      <a:pt x="4" y="29"/>
                    </a:lnTo>
                    <a:lnTo>
                      <a:pt x="2" y="39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2" y="59"/>
                    </a:lnTo>
                    <a:lnTo>
                      <a:pt x="4" y="67"/>
                    </a:lnTo>
                    <a:lnTo>
                      <a:pt x="9" y="75"/>
                    </a:lnTo>
                    <a:lnTo>
                      <a:pt x="15" y="81"/>
                    </a:lnTo>
                    <a:lnTo>
                      <a:pt x="23" y="87"/>
                    </a:lnTo>
                    <a:lnTo>
                      <a:pt x="29" y="91"/>
                    </a:lnTo>
                    <a:lnTo>
                      <a:pt x="39" y="95"/>
                    </a:lnTo>
                    <a:lnTo>
                      <a:pt x="49" y="95"/>
                    </a:lnTo>
                    <a:lnTo>
                      <a:pt x="49" y="95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8" name="Google Shape;2028;p29"/>
              <p:cNvSpPr/>
              <p:nvPr/>
            </p:nvSpPr>
            <p:spPr>
              <a:xfrm>
                <a:off x="-1204913" y="7977188"/>
                <a:ext cx="212725" cy="2127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4" extrusionOk="0">
                    <a:moveTo>
                      <a:pt x="68" y="134"/>
                    </a:moveTo>
                    <a:lnTo>
                      <a:pt x="68" y="134"/>
                    </a:lnTo>
                    <a:lnTo>
                      <a:pt x="80" y="132"/>
                    </a:lnTo>
                    <a:lnTo>
                      <a:pt x="94" y="128"/>
                    </a:lnTo>
                    <a:lnTo>
                      <a:pt x="104" y="122"/>
                    </a:lnTo>
                    <a:lnTo>
                      <a:pt x="114" y="114"/>
                    </a:lnTo>
                    <a:lnTo>
                      <a:pt x="122" y="104"/>
                    </a:lnTo>
                    <a:lnTo>
                      <a:pt x="128" y="92"/>
                    </a:lnTo>
                    <a:lnTo>
                      <a:pt x="132" y="80"/>
                    </a:lnTo>
                    <a:lnTo>
                      <a:pt x="134" y="66"/>
                    </a:lnTo>
                    <a:lnTo>
                      <a:pt x="134" y="66"/>
                    </a:lnTo>
                    <a:lnTo>
                      <a:pt x="132" y="52"/>
                    </a:lnTo>
                    <a:lnTo>
                      <a:pt x="128" y="40"/>
                    </a:lnTo>
                    <a:lnTo>
                      <a:pt x="122" y="30"/>
                    </a:lnTo>
                    <a:lnTo>
                      <a:pt x="114" y="20"/>
                    </a:lnTo>
                    <a:lnTo>
                      <a:pt x="104" y="12"/>
                    </a:lnTo>
                    <a:lnTo>
                      <a:pt x="92" y="6"/>
                    </a:lnTo>
                    <a:lnTo>
                      <a:pt x="80" y="2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54" y="2"/>
                    </a:lnTo>
                    <a:lnTo>
                      <a:pt x="40" y="6"/>
                    </a:lnTo>
                    <a:lnTo>
                      <a:pt x="30" y="12"/>
                    </a:lnTo>
                    <a:lnTo>
                      <a:pt x="20" y="20"/>
                    </a:lnTo>
                    <a:lnTo>
                      <a:pt x="10" y="30"/>
                    </a:lnTo>
                    <a:lnTo>
                      <a:pt x="4" y="42"/>
                    </a:lnTo>
                    <a:lnTo>
                      <a:pt x="0" y="54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2" y="80"/>
                    </a:lnTo>
                    <a:lnTo>
                      <a:pt x="6" y="94"/>
                    </a:lnTo>
                    <a:lnTo>
                      <a:pt x="12" y="104"/>
                    </a:lnTo>
                    <a:lnTo>
                      <a:pt x="20" y="114"/>
                    </a:lnTo>
                    <a:lnTo>
                      <a:pt x="30" y="122"/>
                    </a:lnTo>
                    <a:lnTo>
                      <a:pt x="42" y="130"/>
                    </a:lnTo>
                    <a:lnTo>
                      <a:pt x="54" y="132"/>
                    </a:lnTo>
                    <a:lnTo>
                      <a:pt x="68" y="134"/>
                    </a:lnTo>
                    <a:lnTo>
                      <a:pt x="68" y="134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9" name="Google Shape;2029;p29"/>
              <p:cNvSpPr/>
              <p:nvPr/>
            </p:nvSpPr>
            <p:spPr>
              <a:xfrm>
                <a:off x="-1755775" y="7423150"/>
                <a:ext cx="79375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50" h="52" extrusionOk="0">
                    <a:moveTo>
                      <a:pt x="24" y="52"/>
                    </a:moveTo>
                    <a:lnTo>
                      <a:pt x="24" y="52"/>
                    </a:lnTo>
                    <a:lnTo>
                      <a:pt x="34" y="50"/>
                    </a:lnTo>
                    <a:lnTo>
                      <a:pt x="42" y="44"/>
                    </a:lnTo>
                    <a:lnTo>
                      <a:pt x="48" y="36"/>
                    </a:lnTo>
                    <a:lnTo>
                      <a:pt x="50" y="26"/>
                    </a:lnTo>
                    <a:lnTo>
                      <a:pt x="50" y="26"/>
                    </a:lnTo>
                    <a:lnTo>
                      <a:pt x="48" y="16"/>
                    </a:lnTo>
                    <a:lnTo>
                      <a:pt x="42" y="8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4" y="4"/>
                    </a:lnTo>
                    <a:lnTo>
                      <a:pt x="6" y="8"/>
                    </a:lnTo>
                    <a:lnTo>
                      <a:pt x="2" y="1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2" y="36"/>
                    </a:lnTo>
                    <a:lnTo>
                      <a:pt x="8" y="44"/>
                    </a:lnTo>
                    <a:lnTo>
                      <a:pt x="16" y="50"/>
                    </a:lnTo>
                    <a:lnTo>
                      <a:pt x="24" y="52"/>
                    </a:lnTo>
                    <a:lnTo>
                      <a:pt x="24" y="52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0" name="Google Shape;2030;p29"/>
              <p:cNvSpPr/>
              <p:nvPr/>
            </p:nvSpPr>
            <p:spPr>
              <a:xfrm>
                <a:off x="-1524000" y="7967663"/>
                <a:ext cx="233363" cy="231775"/>
              </a:xfrm>
              <a:custGeom>
                <a:avLst/>
                <a:gdLst/>
                <a:ahLst/>
                <a:cxnLst/>
                <a:rect l="l" t="t" r="r" b="b"/>
                <a:pathLst>
                  <a:path w="147" h="146" extrusionOk="0">
                    <a:moveTo>
                      <a:pt x="73" y="146"/>
                    </a:moveTo>
                    <a:lnTo>
                      <a:pt x="73" y="146"/>
                    </a:lnTo>
                    <a:lnTo>
                      <a:pt x="89" y="144"/>
                    </a:lnTo>
                    <a:lnTo>
                      <a:pt x="103" y="140"/>
                    </a:lnTo>
                    <a:lnTo>
                      <a:pt x="115" y="134"/>
                    </a:lnTo>
                    <a:lnTo>
                      <a:pt x="125" y="126"/>
                    </a:lnTo>
                    <a:lnTo>
                      <a:pt x="135" y="114"/>
                    </a:lnTo>
                    <a:lnTo>
                      <a:pt x="141" y="102"/>
                    </a:lnTo>
                    <a:lnTo>
                      <a:pt x="147" y="88"/>
                    </a:lnTo>
                    <a:lnTo>
                      <a:pt x="147" y="74"/>
                    </a:lnTo>
                    <a:lnTo>
                      <a:pt x="147" y="74"/>
                    </a:lnTo>
                    <a:lnTo>
                      <a:pt x="147" y="58"/>
                    </a:lnTo>
                    <a:lnTo>
                      <a:pt x="143" y="44"/>
                    </a:lnTo>
                    <a:lnTo>
                      <a:pt x="135" y="32"/>
                    </a:lnTo>
                    <a:lnTo>
                      <a:pt x="127" y="22"/>
                    </a:lnTo>
                    <a:lnTo>
                      <a:pt x="117" y="12"/>
                    </a:lnTo>
                    <a:lnTo>
                      <a:pt x="103" y="6"/>
                    </a:lnTo>
                    <a:lnTo>
                      <a:pt x="91" y="2"/>
                    </a:lnTo>
                    <a:lnTo>
                      <a:pt x="75" y="0"/>
                    </a:lnTo>
                    <a:lnTo>
                      <a:pt x="75" y="0"/>
                    </a:lnTo>
                    <a:lnTo>
                      <a:pt x="61" y="0"/>
                    </a:lnTo>
                    <a:lnTo>
                      <a:pt x="47" y="6"/>
                    </a:lnTo>
                    <a:lnTo>
                      <a:pt x="35" y="12"/>
                    </a:lnTo>
                    <a:lnTo>
                      <a:pt x="22" y="20"/>
                    </a:lnTo>
                    <a:lnTo>
                      <a:pt x="14" y="32"/>
                    </a:lnTo>
                    <a:lnTo>
                      <a:pt x="6" y="44"/>
                    </a:lnTo>
                    <a:lnTo>
                      <a:pt x="2" y="58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2" y="88"/>
                    </a:lnTo>
                    <a:lnTo>
                      <a:pt x="6" y="100"/>
                    </a:lnTo>
                    <a:lnTo>
                      <a:pt x="12" y="114"/>
                    </a:lnTo>
                    <a:lnTo>
                      <a:pt x="22" y="124"/>
                    </a:lnTo>
                    <a:lnTo>
                      <a:pt x="32" y="134"/>
                    </a:lnTo>
                    <a:lnTo>
                      <a:pt x="45" y="140"/>
                    </a:lnTo>
                    <a:lnTo>
                      <a:pt x="59" y="144"/>
                    </a:lnTo>
                    <a:lnTo>
                      <a:pt x="73" y="146"/>
                    </a:lnTo>
                    <a:lnTo>
                      <a:pt x="73" y="146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1" name="Google Shape;2031;p29"/>
              <p:cNvSpPr/>
              <p:nvPr/>
            </p:nvSpPr>
            <p:spPr>
              <a:xfrm>
                <a:off x="628650" y="8577263"/>
                <a:ext cx="244475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54" extrusionOk="0">
                    <a:moveTo>
                      <a:pt x="80" y="154"/>
                    </a:moveTo>
                    <a:lnTo>
                      <a:pt x="80" y="154"/>
                    </a:lnTo>
                    <a:lnTo>
                      <a:pt x="96" y="152"/>
                    </a:lnTo>
                    <a:lnTo>
                      <a:pt x="110" y="148"/>
                    </a:lnTo>
                    <a:lnTo>
                      <a:pt x="122" y="140"/>
                    </a:lnTo>
                    <a:lnTo>
                      <a:pt x="134" y="130"/>
                    </a:lnTo>
                    <a:lnTo>
                      <a:pt x="142" y="120"/>
                    </a:lnTo>
                    <a:lnTo>
                      <a:pt x="148" y="106"/>
                    </a:lnTo>
                    <a:lnTo>
                      <a:pt x="154" y="92"/>
                    </a:lnTo>
                    <a:lnTo>
                      <a:pt x="154" y="76"/>
                    </a:lnTo>
                    <a:lnTo>
                      <a:pt x="154" y="76"/>
                    </a:lnTo>
                    <a:lnTo>
                      <a:pt x="152" y="60"/>
                    </a:lnTo>
                    <a:lnTo>
                      <a:pt x="148" y="46"/>
                    </a:lnTo>
                    <a:lnTo>
                      <a:pt x="140" y="32"/>
                    </a:lnTo>
                    <a:lnTo>
                      <a:pt x="130" y="22"/>
                    </a:lnTo>
                    <a:lnTo>
                      <a:pt x="118" y="12"/>
                    </a:lnTo>
                    <a:lnTo>
                      <a:pt x="106" y="6"/>
                    </a:lnTo>
                    <a:lnTo>
                      <a:pt x="90" y="2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60" y="2"/>
                    </a:lnTo>
                    <a:lnTo>
                      <a:pt x="46" y="8"/>
                    </a:lnTo>
                    <a:lnTo>
                      <a:pt x="32" y="14"/>
                    </a:lnTo>
                    <a:lnTo>
                      <a:pt x="22" y="24"/>
                    </a:lnTo>
                    <a:lnTo>
                      <a:pt x="12" y="36"/>
                    </a:lnTo>
                    <a:lnTo>
                      <a:pt x="6" y="50"/>
                    </a:lnTo>
                    <a:lnTo>
                      <a:pt x="2" y="64"/>
                    </a:lnTo>
                    <a:lnTo>
                      <a:pt x="0" y="80"/>
                    </a:lnTo>
                    <a:lnTo>
                      <a:pt x="0" y="80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2"/>
                    </a:lnTo>
                    <a:lnTo>
                      <a:pt x="24" y="134"/>
                    </a:lnTo>
                    <a:lnTo>
                      <a:pt x="36" y="142"/>
                    </a:lnTo>
                    <a:lnTo>
                      <a:pt x="50" y="150"/>
                    </a:lnTo>
                    <a:lnTo>
                      <a:pt x="64" y="154"/>
                    </a:lnTo>
                    <a:lnTo>
                      <a:pt x="80" y="154"/>
                    </a:lnTo>
                    <a:lnTo>
                      <a:pt x="80" y="154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2" name="Google Shape;2032;p29"/>
              <p:cNvSpPr/>
              <p:nvPr/>
            </p:nvSpPr>
            <p:spPr>
              <a:xfrm>
                <a:off x="1230313" y="8869363"/>
                <a:ext cx="276225" cy="277813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75" extrusionOk="0">
                    <a:moveTo>
                      <a:pt x="86" y="175"/>
                    </a:moveTo>
                    <a:lnTo>
                      <a:pt x="86" y="175"/>
                    </a:lnTo>
                    <a:lnTo>
                      <a:pt x="104" y="173"/>
                    </a:lnTo>
                    <a:lnTo>
                      <a:pt x="120" y="169"/>
                    </a:lnTo>
                    <a:lnTo>
                      <a:pt x="136" y="161"/>
                    </a:lnTo>
                    <a:lnTo>
                      <a:pt x="148" y="151"/>
                    </a:lnTo>
                    <a:lnTo>
                      <a:pt x="158" y="137"/>
                    </a:lnTo>
                    <a:lnTo>
                      <a:pt x="168" y="123"/>
                    </a:lnTo>
                    <a:lnTo>
                      <a:pt x="172" y="107"/>
                    </a:lnTo>
                    <a:lnTo>
                      <a:pt x="174" y="89"/>
                    </a:lnTo>
                    <a:lnTo>
                      <a:pt x="174" y="89"/>
                    </a:lnTo>
                    <a:lnTo>
                      <a:pt x="172" y="71"/>
                    </a:lnTo>
                    <a:lnTo>
                      <a:pt x="168" y="55"/>
                    </a:lnTo>
                    <a:lnTo>
                      <a:pt x="160" y="39"/>
                    </a:lnTo>
                    <a:lnTo>
                      <a:pt x="150" y="27"/>
                    </a:lnTo>
                    <a:lnTo>
                      <a:pt x="136" y="16"/>
                    </a:lnTo>
                    <a:lnTo>
                      <a:pt x="122" y="8"/>
                    </a:lnTo>
                    <a:lnTo>
                      <a:pt x="106" y="2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70" y="2"/>
                    </a:lnTo>
                    <a:lnTo>
                      <a:pt x="54" y="6"/>
                    </a:lnTo>
                    <a:lnTo>
                      <a:pt x="40" y="14"/>
                    </a:lnTo>
                    <a:lnTo>
                      <a:pt x="26" y="27"/>
                    </a:lnTo>
                    <a:lnTo>
                      <a:pt x="16" y="39"/>
                    </a:lnTo>
                    <a:lnTo>
                      <a:pt x="8" y="53"/>
                    </a:lnTo>
                    <a:lnTo>
                      <a:pt x="2" y="69"/>
                    </a:lnTo>
                    <a:lnTo>
                      <a:pt x="0" y="87"/>
                    </a:lnTo>
                    <a:lnTo>
                      <a:pt x="0" y="87"/>
                    </a:lnTo>
                    <a:lnTo>
                      <a:pt x="2" y="105"/>
                    </a:lnTo>
                    <a:lnTo>
                      <a:pt x="6" y="121"/>
                    </a:lnTo>
                    <a:lnTo>
                      <a:pt x="14" y="135"/>
                    </a:lnTo>
                    <a:lnTo>
                      <a:pt x="26" y="149"/>
                    </a:lnTo>
                    <a:lnTo>
                      <a:pt x="38" y="159"/>
                    </a:lnTo>
                    <a:lnTo>
                      <a:pt x="52" y="169"/>
                    </a:lnTo>
                    <a:lnTo>
                      <a:pt x="70" y="173"/>
                    </a:lnTo>
                    <a:lnTo>
                      <a:pt x="86" y="175"/>
                    </a:lnTo>
                    <a:lnTo>
                      <a:pt x="86" y="175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3" name="Google Shape;2033;p29"/>
              <p:cNvSpPr/>
              <p:nvPr/>
            </p:nvSpPr>
            <p:spPr>
              <a:xfrm>
                <a:off x="393700" y="8034338"/>
                <a:ext cx="95250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60" h="62" extrusionOk="0">
                    <a:moveTo>
                      <a:pt x="30" y="62"/>
                    </a:moveTo>
                    <a:lnTo>
                      <a:pt x="30" y="62"/>
                    </a:lnTo>
                    <a:lnTo>
                      <a:pt x="36" y="60"/>
                    </a:lnTo>
                    <a:lnTo>
                      <a:pt x="42" y="60"/>
                    </a:lnTo>
                    <a:lnTo>
                      <a:pt x="52" y="52"/>
                    </a:lnTo>
                    <a:lnTo>
                      <a:pt x="58" y="44"/>
                    </a:lnTo>
                    <a:lnTo>
                      <a:pt x="60" y="38"/>
                    </a:lnTo>
                    <a:lnTo>
                      <a:pt x="60" y="32"/>
                    </a:lnTo>
                    <a:lnTo>
                      <a:pt x="60" y="32"/>
                    </a:lnTo>
                    <a:lnTo>
                      <a:pt x="60" y="24"/>
                    </a:lnTo>
                    <a:lnTo>
                      <a:pt x="58" y="20"/>
                    </a:lnTo>
                    <a:lnTo>
                      <a:pt x="52" y="10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20" y="2"/>
                    </a:lnTo>
                    <a:lnTo>
                      <a:pt x="10" y="10"/>
                    </a:lnTo>
                    <a:lnTo>
                      <a:pt x="2" y="18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8" y="52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30" y="62"/>
                    </a:lnTo>
                    <a:lnTo>
                      <a:pt x="30" y="62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4" name="Google Shape;2034;p29"/>
              <p:cNvSpPr/>
              <p:nvPr/>
            </p:nvSpPr>
            <p:spPr>
              <a:xfrm>
                <a:off x="666750" y="8307388"/>
                <a:ext cx="168275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06" extrusionOk="0">
                    <a:moveTo>
                      <a:pt x="52" y="106"/>
                    </a:moveTo>
                    <a:lnTo>
                      <a:pt x="52" y="106"/>
                    </a:lnTo>
                    <a:lnTo>
                      <a:pt x="64" y="104"/>
                    </a:lnTo>
                    <a:lnTo>
                      <a:pt x="74" y="102"/>
                    </a:lnTo>
                    <a:lnTo>
                      <a:pt x="82" y="96"/>
                    </a:lnTo>
                    <a:lnTo>
                      <a:pt x="90" y="90"/>
                    </a:lnTo>
                    <a:lnTo>
                      <a:pt x="96" y="82"/>
                    </a:lnTo>
                    <a:lnTo>
                      <a:pt x="102" y="74"/>
                    </a:lnTo>
                    <a:lnTo>
                      <a:pt x="104" y="64"/>
                    </a:lnTo>
                    <a:lnTo>
                      <a:pt x="106" y="54"/>
                    </a:lnTo>
                    <a:lnTo>
                      <a:pt x="106" y="54"/>
                    </a:lnTo>
                    <a:lnTo>
                      <a:pt x="104" y="42"/>
                    </a:lnTo>
                    <a:lnTo>
                      <a:pt x="102" y="32"/>
                    </a:lnTo>
                    <a:lnTo>
                      <a:pt x="98" y="24"/>
                    </a:lnTo>
                    <a:lnTo>
                      <a:pt x="92" y="16"/>
                    </a:lnTo>
                    <a:lnTo>
                      <a:pt x="84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44" y="0"/>
                    </a:lnTo>
                    <a:lnTo>
                      <a:pt x="34" y="4"/>
                    </a:lnTo>
                    <a:lnTo>
                      <a:pt x="24" y="8"/>
                    </a:lnTo>
                    <a:lnTo>
                      <a:pt x="16" y="14"/>
                    </a:lnTo>
                    <a:lnTo>
                      <a:pt x="10" y="22"/>
                    </a:lnTo>
                    <a:lnTo>
                      <a:pt x="6" y="32"/>
                    </a:lnTo>
                    <a:lnTo>
                      <a:pt x="2" y="42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2" y="62"/>
                    </a:lnTo>
                    <a:lnTo>
                      <a:pt x="4" y="72"/>
                    </a:lnTo>
                    <a:lnTo>
                      <a:pt x="10" y="82"/>
                    </a:lnTo>
                    <a:lnTo>
                      <a:pt x="16" y="90"/>
                    </a:lnTo>
                    <a:lnTo>
                      <a:pt x="24" y="96"/>
                    </a:lnTo>
                    <a:lnTo>
                      <a:pt x="32" y="100"/>
                    </a:lnTo>
                    <a:lnTo>
                      <a:pt x="42" y="104"/>
                    </a:lnTo>
                    <a:lnTo>
                      <a:pt x="52" y="106"/>
                    </a:lnTo>
                    <a:lnTo>
                      <a:pt x="52" y="106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5" name="Google Shape;2035;p29"/>
              <p:cNvSpPr/>
              <p:nvPr/>
            </p:nvSpPr>
            <p:spPr>
              <a:xfrm>
                <a:off x="346075" y="829786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120"/>
                    </a:moveTo>
                    <a:lnTo>
                      <a:pt x="60" y="120"/>
                    </a:lnTo>
                    <a:lnTo>
                      <a:pt x="72" y="118"/>
                    </a:lnTo>
                    <a:lnTo>
                      <a:pt x="84" y="114"/>
                    </a:lnTo>
                    <a:lnTo>
                      <a:pt x="94" y="110"/>
                    </a:lnTo>
                    <a:lnTo>
                      <a:pt x="102" y="102"/>
                    </a:lnTo>
                    <a:lnTo>
                      <a:pt x="110" y="94"/>
                    </a:lnTo>
                    <a:lnTo>
                      <a:pt x="116" y="82"/>
                    </a:lnTo>
                    <a:lnTo>
                      <a:pt x="120" y="72"/>
                    </a:lnTo>
                    <a:lnTo>
                      <a:pt x="120" y="60"/>
                    </a:lnTo>
                    <a:lnTo>
                      <a:pt x="120" y="60"/>
                    </a:lnTo>
                    <a:lnTo>
                      <a:pt x="118" y="48"/>
                    </a:lnTo>
                    <a:lnTo>
                      <a:pt x="116" y="36"/>
                    </a:lnTo>
                    <a:lnTo>
                      <a:pt x="110" y="26"/>
                    </a:lnTo>
                    <a:lnTo>
                      <a:pt x="102" y="18"/>
                    </a:lnTo>
                    <a:lnTo>
                      <a:pt x="94" y="10"/>
                    </a:lnTo>
                    <a:lnTo>
                      <a:pt x="84" y="4"/>
                    </a:lnTo>
                    <a:lnTo>
                      <a:pt x="72" y="2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48" y="2"/>
                    </a:lnTo>
                    <a:lnTo>
                      <a:pt x="38" y="4"/>
                    </a:lnTo>
                    <a:lnTo>
                      <a:pt x="28" y="10"/>
                    </a:lnTo>
                    <a:lnTo>
                      <a:pt x="18" y="18"/>
                    </a:lnTo>
                    <a:lnTo>
                      <a:pt x="10" y="26"/>
                    </a:lnTo>
                    <a:lnTo>
                      <a:pt x="6" y="36"/>
                    </a:lnTo>
                    <a:lnTo>
                      <a:pt x="2" y="48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6" y="84"/>
                    </a:lnTo>
                    <a:lnTo>
                      <a:pt x="12" y="94"/>
                    </a:lnTo>
                    <a:lnTo>
                      <a:pt x="18" y="102"/>
                    </a:lnTo>
                    <a:lnTo>
                      <a:pt x="28" y="110"/>
                    </a:lnTo>
                    <a:lnTo>
                      <a:pt x="38" y="114"/>
                    </a:lnTo>
                    <a:lnTo>
                      <a:pt x="48" y="118"/>
                    </a:lnTo>
                    <a:lnTo>
                      <a:pt x="60" y="120"/>
                    </a:lnTo>
                    <a:lnTo>
                      <a:pt x="60" y="12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6" name="Google Shape;2036;p29"/>
              <p:cNvSpPr/>
              <p:nvPr/>
            </p:nvSpPr>
            <p:spPr>
              <a:xfrm>
                <a:off x="311150" y="8567738"/>
                <a:ext cx="263525" cy="26352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66" extrusionOk="0">
                    <a:moveTo>
                      <a:pt x="82" y="166"/>
                    </a:moveTo>
                    <a:lnTo>
                      <a:pt x="82" y="166"/>
                    </a:lnTo>
                    <a:lnTo>
                      <a:pt x="100" y="164"/>
                    </a:lnTo>
                    <a:lnTo>
                      <a:pt x="114" y="160"/>
                    </a:lnTo>
                    <a:lnTo>
                      <a:pt x="128" y="152"/>
                    </a:lnTo>
                    <a:lnTo>
                      <a:pt x="140" y="142"/>
                    </a:lnTo>
                    <a:lnTo>
                      <a:pt x="152" y="130"/>
                    </a:lnTo>
                    <a:lnTo>
                      <a:pt x="158" y="116"/>
                    </a:lnTo>
                    <a:lnTo>
                      <a:pt x="164" y="100"/>
                    </a:lnTo>
                    <a:lnTo>
                      <a:pt x="166" y="84"/>
                    </a:lnTo>
                    <a:lnTo>
                      <a:pt x="166" y="84"/>
                    </a:lnTo>
                    <a:lnTo>
                      <a:pt x="164" y="66"/>
                    </a:lnTo>
                    <a:lnTo>
                      <a:pt x="158" y="52"/>
                    </a:lnTo>
                    <a:lnTo>
                      <a:pt x="152" y="38"/>
                    </a:lnTo>
                    <a:lnTo>
                      <a:pt x="142" y="24"/>
                    </a:lnTo>
                    <a:lnTo>
                      <a:pt x="128" y="14"/>
                    </a:lnTo>
                    <a:lnTo>
                      <a:pt x="114" y="8"/>
                    </a:lnTo>
                    <a:lnTo>
                      <a:pt x="100" y="2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66" y="2"/>
                    </a:lnTo>
                    <a:lnTo>
                      <a:pt x="50" y="8"/>
                    </a:lnTo>
                    <a:lnTo>
                      <a:pt x="36" y="14"/>
                    </a:lnTo>
                    <a:lnTo>
                      <a:pt x="24" y="24"/>
                    </a:lnTo>
                    <a:lnTo>
                      <a:pt x="14" y="38"/>
                    </a:lnTo>
                    <a:lnTo>
                      <a:pt x="6" y="52"/>
                    </a:lnTo>
                    <a:lnTo>
                      <a:pt x="2" y="66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2" y="100"/>
                    </a:lnTo>
                    <a:lnTo>
                      <a:pt x="6" y="116"/>
                    </a:lnTo>
                    <a:lnTo>
                      <a:pt x="14" y="130"/>
                    </a:lnTo>
                    <a:lnTo>
                      <a:pt x="24" y="142"/>
                    </a:lnTo>
                    <a:lnTo>
                      <a:pt x="36" y="152"/>
                    </a:lnTo>
                    <a:lnTo>
                      <a:pt x="50" y="160"/>
                    </a:lnTo>
                    <a:lnTo>
                      <a:pt x="66" y="164"/>
                    </a:lnTo>
                    <a:lnTo>
                      <a:pt x="82" y="166"/>
                    </a:lnTo>
                    <a:lnTo>
                      <a:pt x="82" y="166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7" name="Google Shape;2037;p29"/>
              <p:cNvSpPr/>
              <p:nvPr/>
            </p:nvSpPr>
            <p:spPr>
              <a:xfrm>
                <a:off x="714375" y="8047038"/>
                <a:ext cx="76200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48" h="46" extrusionOk="0">
                    <a:moveTo>
                      <a:pt x="22" y="46"/>
                    </a:moveTo>
                    <a:lnTo>
                      <a:pt x="22" y="46"/>
                    </a:lnTo>
                    <a:lnTo>
                      <a:pt x="32" y="44"/>
                    </a:lnTo>
                    <a:lnTo>
                      <a:pt x="40" y="40"/>
                    </a:lnTo>
                    <a:lnTo>
                      <a:pt x="46" y="32"/>
                    </a:lnTo>
                    <a:lnTo>
                      <a:pt x="48" y="22"/>
                    </a:lnTo>
                    <a:lnTo>
                      <a:pt x="48" y="22"/>
                    </a:lnTo>
                    <a:lnTo>
                      <a:pt x="46" y="14"/>
                    </a:lnTo>
                    <a:lnTo>
                      <a:pt x="40" y="6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4" y="2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6" y="40"/>
                    </a:lnTo>
                    <a:lnTo>
                      <a:pt x="14" y="44"/>
                    </a:lnTo>
                    <a:lnTo>
                      <a:pt x="22" y="46"/>
                    </a:lnTo>
                    <a:lnTo>
                      <a:pt x="22" y="46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8" name="Google Shape;2038;p29"/>
              <p:cNvSpPr/>
              <p:nvPr/>
            </p:nvSpPr>
            <p:spPr>
              <a:xfrm>
                <a:off x="1031875" y="8056563"/>
                <a:ext cx="5397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34" h="34" extrusionOk="0">
                    <a:moveTo>
                      <a:pt x="18" y="34"/>
                    </a:moveTo>
                    <a:lnTo>
                      <a:pt x="18" y="34"/>
                    </a:lnTo>
                    <a:lnTo>
                      <a:pt x="24" y="32"/>
                    </a:lnTo>
                    <a:lnTo>
                      <a:pt x="28" y="28"/>
                    </a:lnTo>
                    <a:lnTo>
                      <a:pt x="32" y="24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2" y="10"/>
                    </a:lnTo>
                    <a:lnTo>
                      <a:pt x="28" y="4"/>
                    </a:lnTo>
                    <a:lnTo>
                      <a:pt x="22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0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0" y="32"/>
                    </a:lnTo>
                    <a:lnTo>
                      <a:pt x="18" y="34"/>
                    </a:lnTo>
                    <a:lnTo>
                      <a:pt x="18" y="34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9" name="Google Shape;2039;p29"/>
              <p:cNvSpPr/>
              <p:nvPr/>
            </p:nvSpPr>
            <p:spPr>
              <a:xfrm>
                <a:off x="946150" y="8586788"/>
                <a:ext cx="227013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44" extrusionOk="0">
                    <a:moveTo>
                      <a:pt x="72" y="144"/>
                    </a:moveTo>
                    <a:lnTo>
                      <a:pt x="72" y="144"/>
                    </a:lnTo>
                    <a:lnTo>
                      <a:pt x="86" y="142"/>
                    </a:lnTo>
                    <a:lnTo>
                      <a:pt x="98" y="138"/>
                    </a:lnTo>
                    <a:lnTo>
                      <a:pt x="110" y="130"/>
                    </a:lnTo>
                    <a:lnTo>
                      <a:pt x="122" y="122"/>
                    </a:lnTo>
                    <a:lnTo>
                      <a:pt x="131" y="112"/>
                    </a:lnTo>
                    <a:lnTo>
                      <a:pt x="137" y="98"/>
                    </a:lnTo>
                    <a:lnTo>
                      <a:pt x="141" y="86"/>
                    </a:lnTo>
                    <a:lnTo>
                      <a:pt x="143" y="72"/>
                    </a:lnTo>
                    <a:lnTo>
                      <a:pt x="143" y="72"/>
                    </a:lnTo>
                    <a:lnTo>
                      <a:pt x="141" y="56"/>
                    </a:lnTo>
                    <a:lnTo>
                      <a:pt x="137" y="44"/>
                    </a:lnTo>
                    <a:lnTo>
                      <a:pt x="131" y="32"/>
                    </a:lnTo>
                    <a:lnTo>
                      <a:pt x="122" y="20"/>
                    </a:lnTo>
                    <a:lnTo>
                      <a:pt x="110" y="12"/>
                    </a:lnTo>
                    <a:lnTo>
                      <a:pt x="98" y="6"/>
                    </a:lnTo>
                    <a:lnTo>
                      <a:pt x="84" y="2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56" y="2"/>
                    </a:lnTo>
                    <a:lnTo>
                      <a:pt x="42" y="6"/>
                    </a:lnTo>
                    <a:lnTo>
                      <a:pt x="30" y="12"/>
                    </a:lnTo>
                    <a:lnTo>
                      <a:pt x="20" y="20"/>
                    </a:lnTo>
                    <a:lnTo>
                      <a:pt x="12" y="32"/>
                    </a:lnTo>
                    <a:lnTo>
                      <a:pt x="4" y="44"/>
                    </a:lnTo>
                    <a:lnTo>
                      <a:pt x="0" y="58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86"/>
                    </a:lnTo>
                    <a:lnTo>
                      <a:pt x="6" y="100"/>
                    </a:lnTo>
                    <a:lnTo>
                      <a:pt x="12" y="112"/>
                    </a:lnTo>
                    <a:lnTo>
                      <a:pt x="20" y="122"/>
                    </a:lnTo>
                    <a:lnTo>
                      <a:pt x="32" y="132"/>
                    </a:lnTo>
                    <a:lnTo>
                      <a:pt x="44" y="138"/>
                    </a:lnTo>
                    <a:lnTo>
                      <a:pt x="56" y="142"/>
                    </a:lnTo>
                    <a:lnTo>
                      <a:pt x="72" y="144"/>
                    </a:lnTo>
                    <a:lnTo>
                      <a:pt x="72" y="144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0" name="Google Shape;2040;p29"/>
              <p:cNvSpPr/>
              <p:nvPr/>
            </p:nvSpPr>
            <p:spPr>
              <a:xfrm>
                <a:off x="987425" y="8320088"/>
                <a:ext cx="142875" cy="142875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4" y="90"/>
                    </a:moveTo>
                    <a:lnTo>
                      <a:pt x="44" y="90"/>
                    </a:lnTo>
                    <a:lnTo>
                      <a:pt x="54" y="88"/>
                    </a:lnTo>
                    <a:lnTo>
                      <a:pt x="62" y="86"/>
                    </a:lnTo>
                    <a:lnTo>
                      <a:pt x="70" y="82"/>
                    </a:lnTo>
                    <a:lnTo>
                      <a:pt x="76" y="76"/>
                    </a:lnTo>
                    <a:lnTo>
                      <a:pt x="82" y="70"/>
                    </a:lnTo>
                    <a:lnTo>
                      <a:pt x="86" y="62"/>
                    </a:lnTo>
                    <a:lnTo>
                      <a:pt x="88" y="54"/>
                    </a:lnTo>
                    <a:lnTo>
                      <a:pt x="90" y="46"/>
                    </a:lnTo>
                    <a:lnTo>
                      <a:pt x="90" y="46"/>
                    </a:lnTo>
                    <a:lnTo>
                      <a:pt x="88" y="36"/>
                    </a:lnTo>
                    <a:lnTo>
                      <a:pt x="86" y="28"/>
                    </a:lnTo>
                    <a:lnTo>
                      <a:pt x="82" y="20"/>
                    </a:lnTo>
                    <a:lnTo>
                      <a:pt x="76" y="14"/>
                    </a:lnTo>
                    <a:lnTo>
                      <a:pt x="70" y="8"/>
                    </a:lnTo>
                    <a:lnTo>
                      <a:pt x="62" y="4"/>
                    </a:lnTo>
                    <a:lnTo>
                      <a:pt x="54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0" y="8"/>
                    </a:lnTo>
                    <a:lnTo>
                      <a:pt x="14" y="12"/>
                    </a:lnTo>
                    <a:lnTo>
                      <a:pt x="8" y="20"/>
                    </a:lnTo>
                    <a:lnTo>
                      <a:pt x="4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54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2" y="76"/>
                    </a:lnTo>
                    <a:lnTo>
                      <a:pt x="20" y="82"/>
                    </a:lnTo>
                    <a:lnTo>
                      <a:pt x="28" y="86"/>
                    </a:lnTo>
                    <a:lnTo>
                      <a:pt x="36" y="88"/>
                    </a:lnTo>
                    <a:lnTo>
                      <a:pt x="44" y="90"/>
                    </a:lnTo>
                    <a:lnTo>
                      <a:pt x="44" y="9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1" name="Google Shape;2041;p29"/>
              <p:cNvSpPr/>
              <p:nvPr/>
            </p:nvSpPr>
            <p:spPr>
              <a:xfrm>
                <a:off x="-204788" y="7748588"/>
                <a:ext cx="58738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6" extrusionOk="0">
                    <a:moveTo>
                      <a:pt x="20" y="36"/>
                    </a:moveTo>
                    <a:lnTo>
                      <a:pt x="20" y="36"/>
                    </a:lnTo>
                    <a:lnTo>
                      <a:pt x="27" y="34"/>
                    </a:lnTo>
                    <a:lnTo>
                      <a:pt x="33" y="30"/>
                    </a:lnTo>
                    <a:lnTo>
                      <a:pt x="37" y="24"/>
                    </a:lnTo>
                    <a:lnTo>
                      <a:pt x="37" y="16"/>
                    </a:lnTo>
                    <a:lnTo>
                      <a:pt x="37" y="16"/>
                    </a:lnTo>
                    <a:lnTo>
                      <a:pt x="35" y="10"/>
                    </a:lnTo>
                    <a:lnTo>
                      <a:pt x="31" y="4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0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4"/>
                    </a:lnTo>
                    <a:lnTo>
                      <a:pt x="20" y="36"/>
                    </a:lnTo>
                    <a:lnTo>
                      <a:pt x="20" y="36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2" name="Google Shape;2042;p29"/>
              <p:cNvSpPr/>
              <p:nvPr/>
            </p:nvSpPr>
            <p:spPr>
              <a:xfrm>
                <a:off x="5337175" y="9277350"/>
                <a:ext cx="7937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50" h="50" extrusionOk="0">
                    <a:moveTo>
                      <a:pt x="26" y="0"/>
                    </a:moveTo>
                    <a:lnTo>
                      <a:pt x="26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8"/>
                    </a:lnTo>
                    <a:lnTo>
                      <a:pt x="24" y="50"/>
                    </a:lnTo>
                    <a:lnTo>
                      <a:pt x="24" y="50"/>
                    </a:lnTo>
                    <a:lnTo>
                      <a:pt x="34" y="48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4"/>
                    </a:lnTo>
                    <a:lnTo>
                      <a:pt x="50" y="24"/>
                    </a:lnTo>
                    <a:lnTo>
                      <a:pt x="48" y="16"/>
                    </a:lnTo>
                    <a:lnTo>
                      <a:pt x="42" y="8"/>
                    </a:lnTo>
                    <a:lnTo>
                      <a:pt x="34" y="2"/>
                    </a:lnTo>
                    <a:lnTo>
                      <a:pt x="26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3" name="Google Shape;2043;p29"/>
              <p:cNvSpPr/>
              <p:nvPr/>
            </p:nvSpPr>
            <p:spPr>
              <a:xfrm>
                <a:off x="28575" y="8288338"/>
                <a:ext cx="212725" cy="20955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2" extrusionOk="0">
                    <a:moveTo>
                      <a:pt x="68" y="132"/>
                    </a:moveTo>
                    <a:lnTo>
                      <a:pt x="68" y="132"/>
                    </a:lnTo>
                    <a:lnTo>
                      <a:pt x="80" y="130"/>
                    </a:lnTo>
                    <a:lnTo>
                      <a:pt x="94" y="126"/>
                    </a:lnTo>
                    <a:lnTo>
                      <a:pt x="104" y="120"/>
                    </a:lnTo>
                    <a:lnTo>
                      <a:pt x="114" y="112"/>
                    </a:lnTo>
                    <a:lnTo>
                      <a:pt x="122" y="102"/>
                    </a:lnTo>
                    <a:lnTo>
                      <a:pt x="128" y="92"/>
                    </a:lnTo>
                    <a:lnTo>
                      <a:pt x="132" y="78"/>
                    </a:lnTo>
                    <a:lnTo>
                      <a:pt x="134" y="66"/>
                    </a:lnTo>
                    <a:lnTo>
                      <a:pt x="134" y="66"/>
                    </a:lnTo>
                    <a:lnTo>
                      <a:pt x="132" y="52"/>
                    </a:lnTo>
                    <a:lnTo>
                      <a:pt x="128" y="40"/>
                    </a:lnTo>
                    <a:lnTo>
                      <a:pt x="122" y="28"/>
                    </a:lnTo>
                    <a:lnTo>
                      <a:pt x="114" y="18"/>
                    </a:lnTo>
                    <a:lnTo>
                      <a:pt x="104" y="10"/>
                    </a:lnTo>
                    <a:lnTo>
                      <a:pt x="92" y="4"/>
                    </a:lnTo>
                    <a:lnTo>
                      <a:pt x="80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54" y="0"/>
                    </a:lnTo>
                    <a:lnTo>
                      <a:pt x="42" y="4"/>
                    </a:lnTo>
                    <a:lnTo>
                      <a:pt x="30" y="10"/>
                    </a:lnTo>
                    <a:lnTo>
                      <a:pt x="20" y="20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2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2"/>
                    </a:lnTo>
                    <a:lnTo>
                      <a:pt x="12" y="104"/>
                    </a:lnTo>
                    <a:lnTo>
                      <a:pt x="20" y="112"/>
                    </a:lnTo>
                    <a:lnTo>
                      <a:pt x="30" y="120"/>
                    </a:lnTo>
                    <a:lnTo>
                      <a:pt x="42" y="126"/>
                    </a:lnTo>
                    <a:lnTo>
                      <a:pt x="54" y="130"/>
                    </a:lnTo>
                    <a:lnTo>
                      <a:pt x="68" y="132"/>
                    </a:lnTo>
                    <a:lnTo>
                      <a:pt x="68" y="132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4" name="Google Shape;2044;p29"/>
              <p:cNvSpPr/>
              <p:nvPr/>
            </p:nvSpPr>
            <p:spPr>
              <a:xfrm>
                <a:off x="73025" y="8021638"/>
                <a:ext cx="123825" cy="123825"/>
              </a:xfrm>
              <a:custGeom>
                <a:avLst/>
                <a:gdLst/>
                <a:ahLst/>
                <a:cxnLst/>
                <a:rect l="l" t="t" r="r" b="b"/>
                <a:pathLst>
                  <a:path w="78" h="78" extrusionOk="0">
                    <a:moveTo>
                      <a:pt x="40" y="78"/>
                    </a:moveTo>
                    <a:lnTo>
                      <a:pt x="40" y="78"/>
                    </a:lnTo>
                    <a:lnTo>
                      <a:pt x="48" y="76"/>
                    </a:lnTo>
                    <a:lnTo>
                      <a:pt x="54" y="74"/>
                    </a:lnTo>
                    <a:lnTo>
                      <a:pt x="62" y="70"/>
                    </a:lnTo>
                    <a:lnTo>
                      <a:pt x="66" y="66"/>
                    </a:lnTo>
                    <a:lnTo>
                      <a:pt x="72" y="60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78" y="38"/>
                    </a:lnTo>
                    <a:lnTo>
                      <a:pt x="78" y="38"/>
                    </a:lnTo>
                    <a:lnTo>
                      <a:pt x="78" y="32"/>
                    </a:lnTo>
                    <a:lnTo>
                      <a:pt x="74" y="24"/>
                    </a:lnTo>
                    <a:lnTo>
                      <a:pt x="72" y="18"/>
                    </a:lnTo>
                    <a:lnTo>
                      <a:pt x="66" y="12"/>
                    </a:lnTo>
                    <a:lnTo>
                      <a:pt x="60" y="6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0" y="2"/>
                    </a:lnTo>
                    <a:lnTo>
                      <a:pt x="24" y="4"/>
                    </a:lnTo>
                    <a:lnTo>
                      <a:pt x="16" y="8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6"/>
                    </a:lnTo>
                    <a:lnTo>
                      <a:pt x="8" y="62"/>
                    </a:lnTo>
                    <a:lnTo>
                      <a:pt x="12" y="66"/>
                    </a:lnTo>
                    <a:lnTo>
                      <a:pt x="18" y="72"/>
                    </a:lnTo>
                    <a:lnTo>
                      <a:pt x="24" y="74"/>
                    </a:lnTo>
                    <a:lnTo>
                      <a:pt x="32" y="76"/>
                    </a:lnTo>
                    <a:lnTo>
                      <a:pt x="40" y="78"/>
                    </a:lnTo>
                    <a:lnTo>
                      <a:pt x="40" y="78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5" name="Google Shape;2045;p29"/>
              <p:cNvSpPr/>
              <p:nvPr/>
            </p:nvSpPr>
            <p:spPr>
              <a:xfrm>
                <a:off x="5654675" y="9286875"/>
                <a:ext cx="571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36" h="36" extrusionOk="0">
                    <a:moveTo>
                      <a:pt x="18" y="0"/>
                    </a:moveTo>
                    <a:lnTo>
                      <a:pt x="18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26" y="34"/>
                    </a:lnTo>
                    <a:lnTo>
                      <a:pt x="32" y="30"/>
                    </a:lnTo>
                    <a:lnTo>
                      <a:pt x="34" y="24"/>
                    </a:lnTo>
                    <a:lnTo>
                      <a:pt x="36" y="18"/>
                    </a:lnTo>
                    <a:lnTo>
                      <a:pt x="36" y="18"/>
                    </a:lnTo>
                    <a:lnTo>
                      <a:pt x="34" y="10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6" name="Google Shape;2046;p29"/>
              <p:cNvSpPr/>
              <p:nvPr/>
            </p:nvSpPr>
            <p:spPr>
              <a:xfrm>
                <a:off x="117475" y="7758113"/>
                <a:ext cx="3492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22" h="22" extrusionOk="0">
                    <a:moveTo>
                      <a:pt x="12" y="22"/>
                    </a:moveTo>
                    <a:lnTo>
                      <a:pt x="12" y="22"/>
                    </a:lnTo>
                    <a:lnTo>
                      <a:pt x="18" y="22"/>
                    </a:lnTo>
                    <a:lnTo>
                      <a:pt x="20" y="18"/>
                    </a:lnTo>
                    <a:lnTo>
                      <a:pt x="22" y="14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2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47" name="Google Shape;2047;p29"/>
            <p:cNvSpPr txBox="1"/>
            <p:nvPr/>
          </p:nvSpPr>
          <p:spPr>
            <a:xfrm>
              <a:off x="411480" y="6629400"/>
              <a:ext cx="7320900" cy="1231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r>
                <a:rPr lang="en" sz="800">
                  <a:solidFill>
                    <a:srgbClr val="2D2D2D"/>
                  </a:solidFill>
                  <a:latin typeface="Arial"/>
                  <a:ea typeface="Arial"/>
                  <a:cs typeface="Arial"/>
                  <a:sym typeface="Arial"/>
                </a:rPr>
                <a:t>Broadcom Proprietary and Confidential.  Copyright © 2023 Broadcom.  All Rights Reserved. The term “Broadcom” refers to Broadcom Inc. and/or its subsidiaries.</a:t>
              </a:r>
              <a:endParaRPr sz="1466"/>
            </a:p>
          </p:txBody>
        </p:sp>
        <p:sp>
          <p:nvSpPr>
            <p:cNvPr id="2048" name="Google Shape;2048;p29"/>
            <p:cNvSpPr/>
            <p:nvPr/>
          </p:nvSpPr>
          <p:spPr>
            <a:xfrm>
              <a:off x="411480" y="4142969"/>
              <a:ext cx="3657600" cy="549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10" tIns="45688" rIns="91410" bIns="45688" anchor="ctr" anchorCtr="0">
              <a:noAutofit/>
            </a:bodyPr>
            <a:lstStyle/>
            <a:p>
              <a:pPr algn="ctr"/>
              <a:endParaRPr sz="1866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9" name="Google Shape;2049;p29"/>
            <p:cNvGrpSpPr/>
            <p:nvPr/>
          </p:nvGrpSpPr>
          <p:grpSpPr>
            <a:xfrm>
              <a:off x="5822817" y="0"/>
              <a:ext cx="3721101" cy="1644650"/>
              <a:chOff x="-1801813" y="-4127500"/>
              <a:chExt cx="3721101" cy="1644650"/>
            </a:xfrm>
          </p:grpSpPr>
          <p:sp>
            <p:nvSpPr>
              <p:cNvPr id="2050" name="Google Shape;2050;p29"/>
              <p:cNvSpPr/>
              <p:nvPr/>
            </p:nvSpPr>
            <p:spPr>
              <a:xfrm>
                <a:off x="1366838" y="-4127500"/>
                <a:ext cx="85725" cy="295275"/>
              </a:xfrm>
              <a:custGeom>
                <a:avLst/>
                <a:gdLst/>
                <a:ahLst/>
                <a:cxnLst/>
                <a:rect l="l" t="t" r="r" b="b"/>
                <a:pathLst>
                  <a:path w="54" h="186" extrusionOk="0">
                    <a:moveTo>
                      <a:pt x="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20" y="58"/>
                    </a:lnTo>
                    <a:lnTo>
                      <a:pt x="34" y="100"/>
                    </a:lnTo>
                    <a:lnTo>
                      <a:pt x="44" y="142"/>
                    </a:lnTo>
                    <a:lnTo>
                      <a:pt x="50" y="186"/>
                    </a:lnTo>
                    <a:lnTo>
                      <a:pt x="50" y="186"/>
                    </a:lnTo>
                    <a:lnTo>
                      <a:pt x="54" y="182"/>
                    </a:lnTo>
                    <a:lnTo>
                      <a:pt x="54" y="182"/>
                    </a:lnTo>
                    <a:lnTo>
                      <a:pt x="48" y="140"/>
                    </a:lnTo>
                    <a:lnTo>
                      <a:pt x="38" y="98"/>
                    </a:lnTo>
                    <a:lnTo>
                      <a:pt x="26" y="56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1" name="Google Shape;2051;p29"/>
              <p:cNvSpPr/>
              <p:nvPr/>
            </p:nvSpPr>
            <p:spPr>
              <a:xfrm>
                <a:off x="835025" y="-4127500"/>
                <a:ext cx="139700" cy="673100"/>
              </a:xfrm>
              <a:custGeom>
                <a:avLst/>
                <a:gdLst/>
                <a:ahLst/>
                <a:cxnLst/>
                <a:rect l="l" t="t" r="r" b="b"/>
                <a:pathLst>
                  <a:path w="88" h="424" extrusionOk="0">
                    <a:moveTo>
                      <a:pt x="14" y="0"/>
                    </a:moveTo>
                    <a:lnTo>
                      <a:pt x="10" y="0"/>
                    </a:lnTo>
                    <a:lnTo>
                      <a:pt x="10" y="0"/>
                    </a:lnTo>
                    <a:lnTo>
                      <a:pt x="4" y="40"/>
                    </a:lnTo>
                    <a:lnTo>
                      <a:pt x="0" y="82"/>
                    </a:lnTo>
                    <a:lnTo>
                      <a:pt x="0" y="126"/>
                    </a:lnTo>
                    <a:lnTo>
                      <a:pt x="2" y="168"/>
                    </a:lnTo>
                    <a:lnTo>
                      <a:pt x="8" y="210"/>
                    </a:lnTo>
                    <a:lnTo>
                      <a:pt x="16" y="252"/>
                    </a:lnTo>
                    <a:lnTo>
                      <a:pt x="26" y="296"/>
                    </a:lnTo>
                    <a:lnTo>
                      <a:pt x="42" y="338"/>
                    </a:lnTo>
                    <a:lnTo>
                      <a:pt x="42" y="338"/>
                    </a:lnTo>
                    <a:lnTo>
                      <a:pt x="62" y="382"/>
                    </a:lnTo>
                    <a:lnTo>
                      <a:pt x="84" y="424"/>
                    </a:lnTo>
                    <a:lnTo>
                      <a:pt x="84" y="424"/>
                    </a:lnTo>
                    <a:lnTo>
                      <a:pt x="88" y="422"/>
                    </a:lnTo>
                    <a:lnTo>
                      <a:pt x="88" y="422"/>
                    </a:lnTo>
                    <a:lnTo>
                      <a:pt x="66" y="380"/>
                    </a:lnTo>
                    <a:lnTo>
                      <a:pt x="46" y="336"/>
                    </a:lnTo>
                    <a:lnTo>
                      <a:pt x="46" y="336"/>
                    </a:lnTo>
                    <a:lnTo>
                      <a:pt x="32" y="294"/>
                    </a:lnTo>
                    <a:lnTo>
                      <a:pt x="20" y="252"/>
                    </a:lnTo>
                    <a:lnTo>
                      <a:pt x="12" y="210"/>
                    </a:lnTo>
                    <a:lnTo>
                      <a:pt x="6" y="166"/>
                    </a:lnTo>
                    <a:lnTo>
                      <a:pt x="4" y="124"/>
                    </a:lnTo>
                    <a:lnTo>
                      <a:pt x="4" y="82"/>
                    </a:lnTo>
                    <a:lnTo>
                      <a:pt x="8" y="4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2" name="Google Shape;2052;p29"/>
              <p:cNvSpPr/>
              <p:nvPr/>
            </p:nvSpPr>
            <p:spPr>
              <a:xfrm>
                <a:off x="-1801813" y="-4127500"/>
                <a:ext cx="2551113" cy="1644650"/>
              </a:xfrm>
              <a:custGeom>
                <a:avLst/>
                <a:gdLst/>
                <a:ahLst/>
                <a:cxnLst/>
                <a:rect l="l" t="t" r="r" b="b"/>
                <a:pathLst>
                  <a:path w="1607" h="1036" extrusionOk="0">
                    <a:moveTo>
                      <a:pt x="1211" y="2"/>
                    </a:moveTo>
                    <a:lnTo>
                      <a:pt x="1211" y="2"/>
                    </a:lnTo>
                    <a:lnTo>
                      <a:pt x="1219" y="0"/>
                    </a:lnTo>
                    <a:lnTo>
                      <a:pt x="1219" y="0"/>
                    </a:lnTo>
                    <a:lnTo>
                      <a:pt x="1219" y="0"/>
                    </a:lnTo>
                    <a:lnTo>
                      <a:pt x="1211" y="0"/>
                    </a:lnTo>
                    <a:lnTo>
                      <a:pt x="1207" y="0"/>
                    </a:lnTo>
                    <a:lnTo>
                      <a:pt x="1201" y="0"/>
                    </a:lnTo>
                    <a:lnTo>
                      <a:pt x="1201" y="0"/>
                    </a:lnTo>
                    <a:lnTo>
                      <a:pt x="1207" y="0"/>
                    </a:lnTo>
                    <a:lnTo>
                      <a:pt x="1207" y="0"/>
                    </a:lnTo>
                    <a:lnTo>
                      <a:pt x="1203" y="48"/>
                    </a:lnTo>
                    <a:lnTo>
                      <a:pt x="1195" y="94"/>
                    </a:lnTo>
                    <a:lnTo>
                      <a:pt x="1183" y="140"/>
                    </a:lnTo>
                    <a:lnTo>
                      <a:pt x="1169" y="184"/>
                    </a:lnTo>
                    <a:lnTo>
                      <a:pt x="1151" y="228"/>
                    </a:lnTo>
                    <a:lnTo>
                      <a:pt x="1131" y="270"/>
                    </a:lnTo>
                    <a:lnTo>
                      <a:pt x="1107" y="310"/>
                    </a:lnTo>
                    <a:lnTo>
                      <a:pt x="1079" y="348"/>
                    </a:lnTo>
                    <a:lnTo>
                      <a:pt x="1079" y="348"/>
                    </a:lnTo>
                    <a:lnTo>
                      <a:pt x="1033" y="312"/>
                    </a:lnTo>
                    <a:lnTo>
                      <a:pt x="987" y="274"/>
                    </a:lnTo>
                    <a:lnTo>
                      <a:pt x="945" y="234"/>
                    </a:lnTo>
                    <a:lnTo>
                      <a:pt x="903" y="190"/>
                    </a:lnTo>
                    <a:lnTo>
                      <a:pt x="863" y="146"/>
                    </a:lnTo>
                    <a:lnTo>
                      <a:pt x="825" y="100"/>
                    </a:lnTo>
                    <a:lnTo>
                      <a:pt x="789" y="50"/>
                    </a:lnTo>
                    <a:lnTo>
                      <a:pt x="757" y="0"/>
                    </a:lnTo>
                    <a:lnTo>
                      <a:pt x="751" y="0"/>
                    </a:lnTo>
                    <a:lnTo>
                      <a:pt x="751" y="0"/>
                    </a:lnTo>
                    <a:lnTo>
                      <a:pt x="785" y="50"/>
                    </a:lnTo>
                    <a:lnTo>
                      <a:pt x="821" y="100"/>
                    </a:lnTo>
                    <a:lnTo>
                      <a:pt x="859" y="148"/>
                    </a:lnTo>
                    <a:lnTo>
                      <a:pt x="899" y="192"/>
                    </a:lnTo>
                    <a:lnTo>
                      <a:pt x="941" y="236"/>
                    </a:lnTo>
                    <a:lnTo>
                      <a:pt x="983" y="276"/>
                    </a:lnTo>
                    <a:lnTo>
                      <a:pt x="1029" y="314"/>
                    </a:lnTo>
                    <a:lnTo>
                      <a:pt x="1077" y="350"/>
                    </a:lnTo>
                    <a:lnTo>
                      <a:pt x="1077" y="350"/>
                    </a:lnTo>
                    <a:lnTo>
                      <a:pt x="1051" y="380"/>
                    </a:lnTo>
                    <a:lnTo>
                      <a:pt x="1025" y="408"/>
                    </a:lnTo>
                    <a:lnTo>
                      <a:pt x="997" y="434"/>
                    </a:lnTo>
                    <a:lnTo>
                      <a:pt x="967" y="458"/>
                    </a:lnTo>
                    <a:lnTo>
                      <a:pt x="933" y="482"/>
                    </a:lnTo>
                    <a:lnTo>
                      <a:pt x="899" y="502"/>
                    </a:lnTo>
                    <a:lnTo>
                      <a:pt x="865" y="520"/>
                    </a:lnTo>
                    <a:lnTo>
                      <a:pt x="827" y="536"/>
                    </a:lnTo>
                    <a:lnTo>
                      <a:pt x="827" y="536"/>
                    </a:lnTo>
                    <a:lnTo>
                      <a:pt x="807" y="544"/>
                    </a:lnTo>
                    <a:lnTo>
                      <a:pt x="807" y="544"/>
                    </a:lnTo>
                    <a:lnTo>
                      <a:pt x="805" y="520"/>
                    </a:lnTo>
                    <a:lnTo>
                      <a:pt x="803" y="494"/>
                    </a:lnTo>
                    <a:lnTo>
                      <a:pt x="797" y="470"/>
                    </a:lnTo>
                    <a:lnTo>
                      <a:pt x="789" y="448"/>
                    </a:lnTo>
                    <a:lnTo>
                      <a:pt x="789" y="448"/>
                    </a:lnTo>
                    <a:lnTo>
                      <a:pt x="781" y="430"/>
                    </a:lnTo>
                    <a:lnTo>
                      <a:pt x="771" y="412"/>
                    </a:lnTo>
                    <a:lnTo>
                      <a:pt x="763" y="396"/>
                    </a:lnTo>
                    <a:lnTo>
                      <a:pt x="751" y="380"/>
                    </a:lnTo>
                    <a:lnTo>
                      <a:pt x="739" y="366"/>
                    </a:lnTo>
                    <a:lnTo>
                      <a:pt x="727" y="352"/>
                    </a:lnTo>
                    <a:lnTo>
                      <a:pt x="713" y="340"/>
                    </a:lnTo>
                    <a:lnTo>
                      <a:pt x="699" y="328"/>
                    </a:lnTo>
                    <a:lnTo>
                      <a:pt x="669" y="308"/>
                    </a:lnTo>
                    <a:lnTo>
                      <a:pt x="637" y="292"/>
                    </a:lnTo>
                    <a:lnTo>
                      <a:pt x="603" y="282"/>
                    </a:lnTo>
                    <a:lnTo>
                      <a:pt x="584" y="278"/>
                    </a:lnTo>
                    <a:lnTo>
                      <a:pt x="566" y="274"/>
                    </a:lnTo>
                    <a:lnTo>
                      <a:pt x="566" y="274"/>
                    </a:lnTo>
                    <a:lnTo>
                      <a:pt x="568" y="238"/>
                    </a:lnTo>
                    <a:lnTo>
                      <a:pt x="570" y="204"/>
                    </a:lnTo>
                    <a:lnTo>
                      <a:pt x="574" y="168"/>
                    </a:lnTo>
                    <a:lnTo>
                      <a:pt x="580" y="134"/>
                    </a:lnTo>
                    <a:lnTo>
                      <a:pt x="589" y="100"/>
                    </a:lnTo>
                    <a:lnTo>
                      <a:pt x="599" y="66"/>
                    </a:lnTo>
                    <a:lnTo>
                      <a:pt x="609" y="32"/>
                    </a:lnTo>
                    <a:lnTo>
                      <a:pt x="621" y="0"/>
                    </a:lnTo>
                    <a:lnTo>
                      <a:pt x="617" y="0"/>
                    </a:lnTo>
                    <a:lnTo>
                      <a:pt x="617" y="0"/>
                    </a:lnTo>
                    <a:lnTo>
                      <a:pt x="605" y="32"/>
                    </a:lnTo>
                    <a:lnTo>
                      <a:pt x="593" y="66"/>
                    </a:lnTo>
                    <a:lnTo>
                      <a:pt x="584" y="100"/>
                    </a:lnTo>
                    <a:lnTo>
                      <a:pt x="576" y="134"/>
                    </a:lnTo>
                    <a:lnTo>
                      <a:pt x="570" y="168"/>
                    </a:lnTo>
                    <a:lnTo>
                      <a:pt x="566" y="202"/>
                    </a:lnTo>
                    <a:lnTo>
                      <a:pt x="564" y="238"/>
                    </a:lnTo>
                    <a:lnTo>
                      <a:pt x="562" y="274"/>
                    </a:lnTo>
                    <a:lnTo>
                      <a:pt x="562" y="274"/>
                    </a:lnTo>
                    <a:lnTo>
                      <a:pt x="530" y="272"/>
                    </a:lnTo>
                    <a:lnTo>
                      <a:pt x="500" y="274"/>
                    </a:lnTo>
                    <a:lnTo>
                      <a:pt x="468" y="280"/>
                    </a:lnTo>
                    <a:lnTo>
                      <a:pt x="436" y="290"/>
                    </a:lnTo>
                    <a:lnTo>
                      <a:pt x="436" y="290"/>
                    </a:lnTo>
                    <a:lnTo>
                      <a:pt x="408" y="302"/>
                    </a:lnTo>
                    <a:lnTo>
                      <a:pt x="382" y="318"/>
                    </a:lnTo>
                    <a:lnTo>
                      <a:pt x="360" y="336"/>
                    </a:lnTo>
                    <a:lnTo>
                      <a:pt x="338" y="356"/>
                    </a:lnTo>
                    <a:lnTo>
                      <a:pt x="320" y="378"/>
                    </a:lnTo>
                    <a:lnTo>
                      <a:pt x="304" y="402"/>
                    </a:lnTo>
                    <a:lnTo>
                      <a:pt x="290" y="428"/>
                    </a:lnTo>
                    <a:lnTo>
                      <a:pt x="280" y="456"/>
                    </a:lnTo>
                    <a:lnTo>
                      <a:pt x="280" y="456"/>
                    </a:lnTo>
                    <a:lnTo>
                      <a:pt x="272" y="454"/>
                    </a:lnTo>
                    <a:lnTo>
                      <a:pt x="266" y="456"/>
                    </a:lnTo>
                    <a:lnTo>
                      <a:pt x="266" y="456"/>
                    </a:lnTo>
                    <a:lnTo>
                      <a:pt x="262" y="458"/>
                    </a:lnTo>
                    <a:lnTo>
                      <a:pt x="258" y="462"/>
                    </a:lnTo>
                    <a:lnTo>
                      <a:pt x="258" y="462"/>
                    </a:lnTo>
                    <a:lnTo>
                      <a:pt x="224" y="436"/>
                    </a:lnTo>
                    <a:lnTo>
                      <a:pt x="192" y="406"/>
                    </a:lnTo>
                    <a:lnTo>
                      <a:pt x="162" y="376"/>
                    </a:lnTo>
                    <a:lnTo>
                      <a:pt x="134" y="342"/>
                    </a:lnTo>
                    <a:lnTo>
                      <a:pt x="108" y="306"/>
                    </a:lnTo>
                    <a:lnTo>
                      <a:pt x="86" y="270"/>
                    </a:lnTo>
                    <a:lnTo>
                      <a:pt x="64" y="230"/>
                    </a:lnTo>
                    <a:lnTo>
                      <a:pt x="46" y="188"/>
                    </a:lnTo>
                    <a:lnTo>
                      <a:pt x="46" y="188"/>
                    </a:lnTo>
                    <a:lnTo>
                      <a:pt x="30" y="142"/>
                    </a:lnTo>
                    <a:lnTo>
                      <a:pt x="18" y="94"/>
                    </a:lnTo>
                    <a:lnTo>
                      <a:pt x="10" y="48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48"/>
                    </a:lnTo>
                    <a:lnTo>
                      <a:pt x="14" y="94"/>
                    </a:lnTo>
                    <a:lnTo>
                      <a:pt x="26" y="142"/>
                    </a:lnTo>
                    <a:lnTo>
                      <a:pt x="42" y="190"/>
                    </a:lnTo>
                    <a:lnTo>
                      <a:pt x="42" y="190"/>
                    </a:lnTo>
                    <a:lnTo>
                      <a:pt x="60" y="232"/>
                    </a:lnTo>
                    <a:lnTo>
                      <a:pt x="82" y="272"/>
                    </a:lnTo>
                    <a:lnTo>
                      <a:pt x="104" y="310"/>
                    </a:lnTo>
                    <a:lnTo>
                      <a:pt x="130" y="346"/>
                    </a:lnTo>
                    <a:lnTo>
                      <a:pt x="158" y="378"/>
                    </a:lnTo>
                    <a:lnTo>
                      <a:pt x="190" y="410"/>
                    </a:lnTo>
                    <a:lnTo>
                      <a:pt x="222" y="438"/>
                    </a:lnTo>
                    <a:lnTo>
                      <a:pt x="256" y="466"/>
                    </a:lnTo>
                    <a:lnTo>
                      <a:pt x="256" y="466"/>
                    </a:lnTo>
                    <a:lnTo>
                      <a:pt x="252" y="474"/>
                    </a:lnTo>
                    <a:lnTo>
                      <a:pt x="254" y="484"/>
                    </a:lnTo>
                    <a:lnTo>
                      <a:pt x="254" y="484"/>
                    </a:lnTo>
                    <a:lnTo>
                      <a:pt x="256" y="488"/>
                    </a:lnTo>
                    <a:lnTo>
                      <a:pt x="260" y="492"/>
                    </a:lnTo>
                    <a:lnTo>
                      <a:pt x="268" y="498"/>
                    </a:lnTo>
                    <a:lnTo>
                      <a:pt x="268" y="498"/>
                    </a:lnTo>
                    <a:lnTo>
                      <a:pt x="266" y="516"/>
                    </a:lnTo>
                    <a:lnTo>
                      <a:pt x="264" y="534"/>
                    </a:lnTo>
                    <a:lnTo>
                      <a:pt x="264" y="552"/>
                    </a:lnTo>
                    <a:lnTo>
                      <a:pt x="266" y="570"/>
                    </a:lnTo>
                    <a:lnTo>
                      <a:pt x="268" y="588"/>
                    </a:lnTo>
                    <a:lnTo>
                      <a:pt x="272" y="608"/>
                    </a:lnTo>
                    <a:lnTo>
                      <a:pt x="278" y="626"/>
                    </a:lnTo>
                    <a:lnTo>
                      <a:pt x="284" y="644"/>
                    </a:lnTo>
                    <a:lnTo>
                      <a:pt x="284" y="644"/>
                    </a:lnTo>
                    <a:lnTo>
                      <a:pt x="294" y="670"/>
                    </a:lnTo>
                    <a:lnTo>
                      <a:pt x="308" y="692"/>
                    </a:lnTo>
                    <a:lnTo>
                      <a:pt x="324" y="714"/>
                    </a:lnTo>
                    <a:lnTo>
                      <a:pt x="342" y="736"/>
                    </a:lnTo>
                    <a:lnTo>
                      <a:pt x="362" y="754"/>
                    </a:lnTo>
                    <a:lnTo>
                      <a:pt x="382" y="770"/>
                    </a:lnTo>
                    <a:lnTo>
                      <a:pt x="404" y="784"/>
                    </a:lnTo>
                    <a:lnTo>
                      <a:pt x="428" y="796"/>
                    </a:lnTo>
                    <a:lnTo>
                      <a:pt x="452" y="804"/>
                    </a:lnTo>
                    <a:lnTo>
                      <a:pt x="478" y="812"/>
                    </a:lnTo>
                    <a:lnTo>
                      <a:pt x="502" y="816"/>
                    </a:lnTo>
                    <a:lnTo>
                      <a:pt x="530" y="818"/>
                    </a:lnTo>
                    <a:lnTo>
                      <a:pt x="556" y="818"/>
                    </a:lnTo>
                    <a:lnTo>
                      <a:pt x="582" y="816"/>
                    </a:lnTo>
                    <a:lnTo>
                      <a:pt x="609" y="810"/>
                    </a:lnTo>
                    <a:lnTo>
                      <a:pt x="635" y="800"/>
                    </a:lnTo>
                    <a:lnTo>
                      <a:pt x="635" y="800"/>
                    </a:lnTo>
                    <a:lnTo>
                      <a:pt x="657" y="792"/>
                    </a:lnTo>
                    <a:lnTo>
                      <a:pt x="677" y="780"/>
                    </a:lnTo>
                    <a:lnTo>
                      <a:pt x="695" y="768"/>
                    </a:lnTo>
                    <a:lnTo>
                      <a:pt x="711" y="756"/>
                    </a:lnTo>
                    <a:lnTo>
                      <a:pt x="711" y="756"/>
                    </a:lnTo>
                    <a:lnTo>
                      <a:pt x="717" y="758"/>
                    </a:lnTo>
                    <a:lnTo>
                      <a:pt x="721" y="760"/>
                    </a:lnTo>
                    <a:lnTo>
                      <a:pt x="727" y="760"/>
                    </a:lnTo>
                    <a:lnTo>
                      <a:pt x="733" y="760"/>
                    </a:lnTo>
                    <a:lnTo>
                      <a:pt x="733" y="760"/>
                    </a:lnTo>
                    <a:lnTo>
                      <a:pt x="735" y="760"/>
                    </a:lnTo>
                    <a:lnTo>
                      <a:pt x="735" y="760"/>
                    </a:lnTo>
                    <a:lnTo>
                      <a:pt x="761" y="790"/>
                    </a:lnTo>
                    <a:lnTo>
                      <a:pt x="787" y="818"/>
                    </a:lnTo>
                    <a:lnTo>
                      <a:pt x="817" y="844"/>
                    </a:lnTo>
                    <a:lnTo>
                      <a:pt x="845" y="870"/>
                    </a:lnTo>
                    <a:lnTo>
                      <a:pt x="877" y="894"/>
                    </a:lnTo>
                    <a:lnTo>
                      <a:pt x="909" y="916"/>
                    </a:lnTo>
                    <a:lnTo>
                      <a:pt x="943" y="936"/>
                    </a:lnTo>
                    <a:lnTo>
                      <a:pt x="977" y="956"/>
                    </a:lnTo>
                    <a:lnTo>
                      <a:pt x="1011" y="972"/>
                    </a:lnTo>
                    <a:lnTo>
                      <a:pt x="1047" y="986"/>
                    </a:lnTo>
                    <a:lnTo>
                      <a:pt x="1083" y="1000"/>
                    </a:lnTo>
                    <a:lnTo>
                      <a:pt x="1121" y="1012"/>
                    </a:lnTo>
                    <a:lnTo>
                      <a:pt x="1159" y="1020"/>
                    </a:lnTo>
                    <a:lnTo>
                      <a:pt x="1197" y="1028"/>
                    </a:lnTo>
                    <a:lnTo>
                      <a:pt x="1235" y="1034"/>
                    </a:lnTo>
                    <a:lnTo>
                      <a:pt x="1275" y="1036"/>
                    </a:lnTo>
                    <a:lnTo>
                      <a:pt x="1275" y="1036"/>
                    </a:lnTo>
                    <a:lnTo>
                      <a:pt x="1277" y="1032"/>
                    </a:lnTo>
                    <a:lnTo>
                      <a:pt x="1277" y="1032"/>
                    </a:lnTo>
                    <a:lnTo>
                      <a:pt x="1237" y="1030"/>
                    </a:lnTo>
                    <a:lnTo>
                      <a:pt x="1199" y="1024"/>
                    </a:lnTo>
                    <a:lnTo>
                      <a:pt x="1161" y="1016"/>
                    </a:lnTo>
                    <a:lnTo>
                      <a:pt x="1123" y="1008"/>
                    </a:lnTo>
                    <a:lnTo>
                      <a:pt x="1087" y="996"/>
                    </a:lnTo>
                    <a:lnTo>
                      <a:pt x="1051" y="984"/>
                    </a:lnTo>
                    <a:lnTo>
                      <a:pt x="1015" y="968"/>
                    </a:lnTo>
                    <a:lnTo>
                      <a:pt x="979" y="952"/>
                    </a:lnTo>
                    <a:lnTo>
                      <a:pt x="945" y="934"/>
                    </a:lnTo>
                    <a:lnTo>
                      <a:pt x="913" y="912"/>
                    </a:lnTo>
                    <a:lnTo>
                      <a:pt x="881" y="892"/>
                    </a:lnTo>
                    <a:lnTo>
                      <a:pt x="849" y="868"/>
                    </a:lnTo>
                    <a:lnTo>
                      <a:pt x="819" y="842"/>
                    </a:lnTo>
                    <a:lnTo>
                      <a:pt x="791" y="816"/>
                    </a:lnTo>
                    <a:lnTo>
                      <a:pt x="765" y="786"/>
                    </a:lnTo>
                    <a:lnTo>
                      <a:pt x="739" y="756"/>
                    </a:lnTo>
                    <a:lnTo>
                      <a:pt x="739" y="756"/>
                    </a:lnTo>
                    <a:lnTo>
                      <a:pt x="743" y="752"/>
                    </a:lnTo>
                    <a:lnTo>
                      <a:pt x="747" y="746"/>
                    </a:lnTo>
                    <a:lnTo>
                      <a:pt x="747" y="738"/>
                    </a:lnTo>
                    <a:lnTo>
                      <a:pt x="745" y="730"/>
                    </a:lnTo>
                    <a:lnTo>
                      <a:pt x="745" y="730"/>
                    </a:lnTo>
                    <a:lnTo>
                      <a:pt x="743" y="724"/>
                    </a:lnTo>
                    <a:lnTo>
                      <a:pt x="743" y="724"/>
                    </a:lnTo>
                    <a:lnTo>
                      <a:pt x="757" y="706"/>
                    </a:lnTo>
                    <a:lnTo>
                      <a:pt x="769" y="686"/>
                    </a:lnTo>
                    <a:lnTo>
                      <a:pt x="781" y="664"/>
                    </a:lnTo>
                    <a:lnTo>
                      <a:pt x="791" y="642"/>
                    </a:lnTo>
                    <a:lnTo>
                      <a:pt x="797" y="620"/>
                    </a:lnTo>
                    <a:lnTo>
                      <a:pt x="803" y="596"/>
                    </a:lnTo>
                    <a:lnTo>
                      <a:pt x="807" y="572"/>
                    </a:lnTo>
                    <a:lnTo>
                      <a:pt x="807" y="548"/>
                    </a:lnTo>
                    <a:lnTo>
                      <a:pt x="807" y="548"/>
                    </a:lnTo>
                    <a:lnTo>
                      <a:pt x="829" y="540"/>
                    </a:lnTo>
                    <a:lnTo>
                      <a:pt x="829" y="540"/>
                    </a:lnTo>
                    <a:lnTo>
                      <a:pt x="867" y="524"/>
                    </a:lnTo>
                    <a:lnTo>
                      <a:pt x="903" y="506"/>
                    </a:lnTo>
                    <a:lnTo>
                      <a:pt x="937" y="486"/>
                    </a:lnTo>
                    <a:lnTo>
                      <a:pt x="969" y="462"/>
                    </a:lnTo>
                    <a:lnTo>
                      <a:pt x="999" y="438"/>
                    </a:lnTo>
                    <a:lnTo>
                      <a:pt x="1029" y="412"/>
                    </a:lnTo>
                    <a:lnTo>
                      <a:pt x="1055" y="384"/>
                    </a:lnTo>
                    <a:lnTo>
                      <a:pt x="1081" y="354"/>
                    </a:lnTo>
                    <a:lnTo>
                      <a:pt x="1081" y="354"/>
                    </a:lnTo>
                    <a:lnTo>
                      <a:pt x="1139" y="394"/>
                    </a:lnTo>
                    <a:lnTo>
                      <a:pt x="1201" y="430"/>
                    </a:lnTo>
                    <a:lnTo>
                      <a:pt x="1265" y="462"/>
                    </a:lnTo>
                    <a:lnTo>
                      <a:pt x="1329" y="492"/>
                    </a:lnTo>
                    <a:lnTo>
                      <a:pt x="1397" y="518"/>
                    </a:lnTo>
                    <a:lnTo>
                      <a:pt x="1465" y="538"/>
                    </a:lnTo>
                    <a:lnTo>
                      <a:pt x="1533" y="556"/>
                    </a:lnTo>
                    <a:lnTo>
                      <a:pt x="1603" y="568"/>
                    </a:lnTo>
                    <a:lnTo>
                      <a:pt x="1603" y="568"/>
                    </a:lnTo>
                    <a:lnTo>
                      <a:pt x="1607" y="564"/>
                    </a:lnTo>
                    <a:lnTo>
                      <a:pt x="1607" y="564"/>
                    </a:lnTo>
                    <a:lnTo>
                      <a:pt x="1537" y="552"/>
                    </a:lnTo>
                    <a:lnTo>
                      <a:pt x="1467" y="534"/>
                    </a:lnTo>
                    <a:lnTo>
                      <a:pt x="1399" y="514"/>
                    </a:lnTo>
                    <a:lnTo>
                      <a:pt x="1333" y="488"/>
                    </a:lnTo>
                    <a:lnTo>
                      <a:pt x="1267" y="460"/>
                    </a:lnTo>
                    <a:lnTo>
                      <a:pt x="1205" y="426"/>
                    </a:lnTo>
                    <a:lnTo>
                      <a:pt x="1143" y="390"/>
                    </a:lnTo>
                    <a:lnTo>
                      <a:pt x="1083" y="350"/>
                    </a:lnTo>
                    <a:lnTo>
                      <a:pt x="1083" y="350"/>
                    </a:lnTo>
                    <a:lnTo>
                      <a:pt x="1111" y="312"/>
                    </a:lnTo>
                    <a:lnTo>
                      <a:pt x="1135" y="272"/>
                    </a:lnTo>
                    <a:lnTo>
                      <a:pt x="1155" y="230"/>
                    </a:lnTo>
                    <a:lnTo>
                      <a:pt x="1173" y="186"/>
                    </a:lnTo>
                    <a:lnTo>
                      <a:pt x="1189" y="142"/>
                    </a:lnTo>
                    <a:lnTo>
                      <a:pt x="1199" y="96"/>
                    </a:lnTo>
                    <a:lnTo>
                      <a:pt x="1207" y="48"/>
                    </a:lnTo>
                    <a:lnTo>
                      <a:pt x="1211" y="2"/>
                    </a:lnTo>
                    <a:lnTo>
                      <a:pt x="1211" y="2"/>
                    </a:lnTo>
                    <a:close/>
                    <a:moveTo>
                      <a:pt x="785" y="448"/>
                    </a:moveTo>
                    <a:lnTo>
                      <a:pt x="785" y="448"/>
                    </a:lnTo>
                    <a:lnTo>
                      <a:pt x="793" y="472"/>
                    </a:lnTo>
                    <a:lnTo>
                      <a:pt x="797" y="496"/>
                    </a:lnTo>
                    <a:lnTo>
                      <a:pt x="801" y="520"/>
                    </a:lnTo>
                    <a:lnTo>
                      <a:pt x="803" y="544"/>
                    </a:lnTo>
                    <a:lnTo>
                      <a:pt x="803" y="544"/>
                    </a:lnTo>
                    <a:lnTo>
                      <a:pt x="765" y="556"/>
                    </a:lnTo>
                    <a:lnTo>
                      <a:pt x="729" y="564"/>
                    </a:lnTo>
                    <a:lnTo>
                      <a:pt x="691" y="572"/>
                    </a:lnTo>
                    <a:lnTo>
                      <a:pt x="653" y="576"/>
                    </a:lnTo>
                    <a:lnTo>
                      <a:pt x="653" y="576"/>
                    </a:lnTo>
                    <a:lnTo>
                      <a:pt x="651" y="568"/>
                    </a:lnTo>
                    <a:lnTo>
                      <a:pt x="651" y="568"/>
                    </a:lnTo>
                    <a:lnTo>
                      <a:pt x="647" y="562"/>
                    </a:lnTo>
                    <a:lnTo>
                      <a:pt x="641" y="556"/>
                    </a:lnTo>
                    <a:lnTo>
                      <a:pt x="631" y="554"/>
                    </a:lnTo>
                    <a:lnTo>
                      <a:pt x="623" y="556"/>
                    </a:lnTo>
                    <a:lnTo>
                      <a:pt x="623" y="556"/>
                    </a:lnTo>
                    <a:lnTo>
                      <a:pt x="621" y="558"/>
                    </a:lnTo>
                    <a:lnTo>
                      <a:pt x="621" y="558"/>
                    </a:lnTo>
                    <a:lnTo>
                      <a:pt x="619" y="554"/>
                    </a:lnTo>
                    <a:lnTo>
                      <a:pt x="619" y="554"/>
                    </a:lnTo>
                    <a:lnTo>
                      <a:pt x="607" y="520"/>
                    </a:lnTo>
                    <a:lnTo>
                      <a:pt x="597" y="486"/>
                    </a:lnTo>
                    <a:lnTo>
                      <a:pt x="587" y="450"/>
                    </a:lnTo>
                    <a:lnTo>
                      <a:pt x="580" y="416"/>
                    </a:lnTo>
                    <a:lnTo>
                      <a:pt x="574" y="382"/>
                    </a:lnTo>
                    <a:lnTo>
                      <a:pt x="570" y="348"/>
                    </a:lnTo>
                    <a:lnTo>
                      <a:pt x="568" y="314"/>
                    </a:lnTo>
                    <a:lnTo>
                      <a:pt x="566" y="278"/>
                    </a:lnTo>
                    <a:lnTo>
                      <a:pt x="566" y="278"/>
                    </a:lnTo>
                    <a:lnTo>
                      <a:pt x="603" y="286"/>
                    </a:lnTo>
                    <a:lnTo>
                      <a:pt x="637" y="298"/>
                    </a:lnTo>
                    <a:lnTo>
                      <a:pt x="667" y="312"/>
                    </a:lnTo>
                    <a:lnTo>
                      <a:pt x="697" y="332"/>
                    </a:lnTo>
                    <a:lnTo>
                      <a:pt x="725" y="356"/>
                    </a:lnTo>
                    <a:lnTo>
                      <a:pt x="737" y="370"/>
                    </a:lnTo>
                    <a:lnTo>
                      <a:pt x="747" y="384"/>
                    </a:lnTo>
                    <a:lnTo>
                      <a:pt x="759" y="398"/>
                    </a:lnTo>
                    <a:lnTo>
                      <a:pt x="767" y="414"/>
                    </a:lnTo>
                    <a:lnTo>
                      <a:pt x="777" y="432"/>
                    </a:lnTo>
                    <a:lnTo>
                      <a:pt x="785" y="448"/>
                    </a:lnTo>
                    <a:lnTo>
                      <a:pt x="785" y="448"/>
                    </a:lnTo>
                    <a:close/>
                    <a:moveTo>
                      <a:pt x="438" y="294"/>
                    </a:moveTo>
                    <a:lnTo>
                      <a:pt x="438" y="294"/>
                    </a:lnTo>
                    <a:lnTo>
                      <a:pt x="468" y="284"/>
                    </a:lnTo>
                    <a:lnTo>
                      <a:pt x="500" y="278"/>
                    </a:lnTo>
                    <a:lnTo>
                      <a:pt x="532" y="276"/>
                    </a:lnTo>
                    <a:lnTo>
                      <a:pt x="562" y="278"/>
                    </a:lnTo>
                    <a:lnTo>
                      <a:pt x="562" y="278"/>
                    </a:lnTo>
                    <a:lnTo>
                      <a:pt x="562" y="312"/>
                    </a:lnTo>
                    <a:lnTo>
                      <a:pt x="566" y="348"/>
                    </a:lnTo>
                    <a:lnTo>
                      <a:pt x="570" y="382"/>
                    </a:lnTo>
                    <a:lnTo>
                      <a:pt x="576" y="416"/>
                    </a:lnTo>
                    <a:lnTo>
                      <a:pt x="582" y="452"/>
                    </a:lnTo>
                    <a:lnTo>
                      <a:pt x="593" y="486"/>
                    </a:lnTo>
                    <a:lnTo>
                      <a:pt x="603" y="520"/>
                    </a:lnTo>
                    <a:lnTo>
                      <a:pt x="615" y="554"/>
                    </a:lnTo>
                    <a:lnTo>
                      <a:pt x="615" y="554"/>
                    </a:lnTo>
                    <a:lnTo>
                      <a:pt x="617" y="560"/>
                    </a:lnTo>
                    <a:lnTo>
                      <a:pt x="617" y="560"/>
                    </a:lnTo>
                    <a:lnTo>
                      <a:pt x="611" y="568"/>
                    </a:lnTo>
                    <a:lnTo>
                      <a:pt x="609" y="576"/>
                    </a:lnTo>
                    <a:lnTo>
                      <a:pt x="609" y="576"/>
                    </a:lnTo>
                    <a:lnTo>
                      <a:pt x="566" y="574"/>
                    </a:lnTo>
                    <a:lnTo>
                      <a:pt x="526" y="570"/>
                    </a:lnTo>
                    <a:lnTo>
                      <a:pt x="484" y="562"/>
                    </a:lnTo>
                    <a:lnTo>
                      <a:pt x="444" y="552"/>
                    </a:lnTo>
                    <a:lnTo>
                      <a:pt x="406" y="540"/>
                    </a:lnTo>
                    <a:lnTo>
                      <a:pt x="368" y="524"/>
                    </a:lnTo>
                    <a:lnTo>
                      <a:pt x="330" y="506"/>
                    </a:lnTo>
                    <a:lnTo>
                      <a:pt x="294" y="486"/>
                    </a:lnTo>
                    <a:lnTo>
                      <a:pt x="294" y="486"/>
                    </a:lnTo>
                    <a:lnTo>
                      <a:pt x="296" y="478"/>
                    </a:lnTo>
                    <a:lnTo>
                      <a:pt x="294" y="468"/>
                    </a:lnTo>
                    <a:lnTo>
                      <a:pt x="294" y="468"/>
                    </a:lnTo>
                    <a:lnTo>
                      <a:pt x="290" y="462"/>
                    </a:lnTo>
                    <a:lnTo>
                      <a:pt x="284" y="456"/>
                    </a:lnTo>
                    <a:lnTo>
                      <a:pt x="284" y="456"/>
                    </a:lnTo>
                    <a:lnTo>
                      <a:pt x="294" y="430"/>
                    </a:lnTo>
                    <a:lnTo>
                      <a:pt x="308" y="406"/>
                    </a:lnTo>
                    <a:lnTo>
                      <a:pt x="324" y="382"/>
                    </a:lnTo>
                    <a:lnTo>
                      <a:pt x="342" y="360"/>
                    </a:lnTo>
                    <a:lnTo>
                      <a:pt x="362" y="340"/>
                    </a:lnTo>
                    <a:lnTo>
                      <a:pt x="386" y="322"/>
                    </a:lnTo>
                    <a:lnTo>
                      <a:pt x="410" y="306"/>
                    </a:lnTo>
                    <a:lnTo>
                      <a:pt x="438" y="294"/>
                    </a:lnTo>
                    <a:lnTo>
                      <a:pt x="438" y="294"/>
                    </a:lnTo>
                    <a:close/>
                    <a:moveTo>
                      <a:pt x="635" y="796"/>
                    </a:moveTo>
                    <a:lnTo>
                      <a:pt x="635" y="796"/>
                    </a:lnTo>
                    <a:lnTo>
                      <a:pt x="609" y="804"/>
                    </a:lnTo>
                    <a:lnTo>
                      <a:pt x="582" y="810"/>
                    </a:lnTo>
                    <a:lnTo>
                      <a:pt x="556" y="814"/>
                    </a:lnTo>
                    <a:lnTo>
                      <a:pt x="530" y="814"/>
                    </a:lnTo>
                    <a:lnTo>
                      <a:pt x="504" y="812"/>
                    </a:lnTo>
                    <a:lnTo>
                      <a:pt x="478" y="808"/>
                    </a:lnTo>
                    <a:lnTo>
                      <a:pt x="454" y="800"/>
                    </a:lnTo>
                    <a:lnTo>
                      <a:pt x="430" y="790"/>
                    </a:lnTo>
                    <a:lnTo>
                      <a:pt x="406" y="780"/>
                    </a:lnTo>
                    <a:lnTo>
                      <a:pt x="384" y="766"/>
                    </a:lnTo>
                    <a:lnTo>
                      <a:pt x="364" y="750"/>
                    </a:lnTo>
                    <a:lnTo>
                      <a:pt x="346" y="732"/>
                    </a:lnTo>
                    <a:lnTo>
                      <a:pt x="328" y="712"/>
                    </a:lnTo>
                    <a:lnTo>
                      <a:pt x="312" y="690"/>
                    </a:lnTo>
                    <a:lnTo>
                      <a:pt x="300" y="666"/>
                    </a:lnTo>
                    <a:lnTo>
                      <a:pt x="288" y="642"/>
                    </a:lnTo>
                    <a:lnTo>
                      <a:pt x="288" y="642"/>
                    </a:lnTo>
                    <a:lnTo>
                      <a:pt x="282" y="624"/>
                    </a:lnTo>
                    <a:lnTo>
                      <a:pt x="276" y="606"/>
                    </a:lnTo>
                    <a:lnTo>
                      <a:pt x="272" y="588"/>
                    </a:lnTo>
                    <a:lnTo>
                      <a:pt x="270" y="570"/>
                    </a:lnTo>
                    <a:lnTo>
                      <a:pt x="270" y="552"/>
                    </a:lnTo>
                    <a:lnTo>
                      <a:pt x="270" y="534"/>
                    </a:lnTo>
                    <a:lnTo>
                      <a:pt x="272" y="498"/>
                    </a:lnTo>
                    <a:lnTo>
                      <a:pt x="272" y="498"/>
                    </a:lnTo>
                    <a:lnTo>
                      <a:pt x="282" y="496"/>
                    </a:lnTo>
                    <a:lnTo>
                      <a:pt x="282" y="496"/>
                    </a:lnTo>
                    <a:lnTo>
                      <a:pt x="288" y="494"/>
                    </a:lnTo>
                    <a:lnTo>
                      <a:pt x="292" y="490"/>
                    </a:lnTo>
                    <a:lnTo>
                      <a:pt x="292" y="490"/>
                    </a:lnTo>
                    <a:lnTo>
                      <a:pt x="328" y="510"/>
                    </a:lnTo>
                    <a:lnTo>
                      <a:pt x="366" y="528"/>
                    </a:lnTo>
                    <a:lnTo>
                      <a:pt x="404" y="544"/>
                    </a:lnTo>
                    <a:lnTo>
                      <a:pt x="444" y="558"/>
                    </a:lnTo>
                    <a:lnTo>
                      <a:pt x="484" y="568"/>
                    </a:lnTo>
                    <a:lnTo>
                      <a:pt x="526" y="574"/>
                    </a:lnTo>
                    <a:lnTo>
                      <a:pt x="568" y="580"/>
                    </a:lnTo>
                    <a:lnTo>
                      <a:pt x="611" y="580"/>
                    </a:lnTo>
                    <a:lnTo>
                      <a:pt x="611" y="580"/>
                    </a:lnTo>
                    <a:lnTo>
                      <a:pt x="611" y="584"/>
                    </a:lnTo>
                    <a:lnTo>
                      <a:pt x="611" y="584"/>
                    </a:lnTo>
                    <a:lnTo>
                      <a:pt x="615" y="590"/>
                    </a:lnTo>
                    <a:lnTo>
                      <a:pt x="621" y="596"/>
                    </a:lnTo>
                    <a:lnTo>
                      <a:pt x="627" y="598"/>
                    </a:lnTo>
                    <a:lnTo>
                      <a:pt x="635" y="598"/>
                    </a:lnTo>
                    <a:lnTo>
                      <a:pt x="635" y="598"/>
                    </a:lnTo>
                    <a:lnTo>
                      <a:pt x="651" y="632"/>
                    </a:lnTo>
                    <a:lnTo>
                      <a:pt x="669" y="664"/>
                    </a:lnTo>
                    <a:lnTo>
                      <a:pt x="687" y="696"/>
                    </a:lnTo>
                    <a:lnTo>
                      <a:pt x="709" y="726"/>
                    </a:lnTo>
                    <a:lnTo>
                      <a:pt x="709" y="726"/>
                    </a:lnTo>
                    <a:lnTo>
                      <a:pt x="705" y="730"/>
                    </a:lnTo>
                    <a:lnTo>
                      <a:pt x="703" y="736"/>
                    </a:lnTo>
                    <a:lnTo>
                      <a:pt x="703" y="742"/>
                    </a:lnTo>
                    <a:lnTo>
                      <a:pt x="705" y="746"/>
                    </a:lnTo>
                    <a:lnTo>
                      <a:pt x="705" y="746"/>
                    </a:lnTo>
                    <a:lnTo>
                      <a:pt x="709" y="752"/>
                    </a:lnTo>
                    <a:lnTo>
                      <a:pt x="709" y="752"/>
                    </a:lnTo>
                    <a:lnTo>
                      <a:pt x="691" y="766"/>
                    </a:lnTo>
                    <a:lnTo>
                      <a:pt x="673" y="776"/>
                    </a:lnTo>
                    <a:lnTo>
                      <a:pt x="655" y="788"/>
                    </a:lnTo>
                    <a:lnTo>
                      <a:pt x="635" y="796"/>
                    </a:lnTo>
                    <a:lnTo>
                      <a:pt x="635" y="796"/>
                    </a:lnTo>
                    <a:close/>
                    <a:moveTo>
                      <a:pt x="739" y="722"/>
                    </a:moveTo>
                    <a:lnTo>
                      <a:pt x="739" y="722"/>
                    </a:lnTo>
                    <a:lnTo>
                      <a:pt x="735" y="718"/>
                    </a:lnTo>
                    <a:lnTo>
                      <a:pt x="729" y="718"/>
                    </a:lnTo>
                    <a:lnTo>
                      <a:pt x="723" y="718"/>
                    </a:lnTo>
                    <a:lnTo>
                      <a:pt x="717" y="718"/>
                    </a:lnTo>
                    <a:lnTo>
                      <a:pt x="717" y="718"/>
                    </a:lnTo>
                    <a:lnTo>
                      <a:pt x="711" y="722"/>
                    </a:lnTo>
                    <a:lnTo>
                      <a:pt x="711" y="722"/>
                    </a:lnTo>
                    <a:lnTo>
                      <a:pt x="691" y="692"/>
                    </a:lnTo>
                    <a:lnTo>
                      <a:pt x="673" y="662"/>
                    </a:lnTo>
                    <a:lnTo>
                      <a:pt x="655" y="630"/>
                    </a:lnTo>
                    <a:lnTo>
                      <a:pt x="639" y="598"/>
                    </a:lnTo>
                    <a:lnTo>
                      <a:pt x="639" y="598"/>
                    </a:lnTo>
                    <a:lnTo>
                      <a:pt x="639" y="598"/>
                    </a:lnTo>
                    <a:lnTo>
                      <a:pt x="639" y="598"/>
                    </a:lnTo>
                    <a:lnTo>
                      <a:pt x="645" y="594"/>
                    </a:lnTo>
                    <a:lnTo>
                      <a:pt x="649" y="590"/>
                    </a:lnTo>
                    <a:lnTo>
                      <a:pt x="651" y="586"/>
                    </a:lnTo>
                    <a:lnTo>
                      <a:pt x="653" y="580"/>
                    </a:lnTo>
                    <a:lnTo>
                      <a:pt x="653" y="580"/>
                    </a:lnTo>
                    <a:lnTo>
                      <a:pt x="691" y="576"/>
                    </a:lnTo>
                    <a:lnTo>
                      <a:pt x="727" y="570"/>
                    </a:lnTo>
                    <a:lnTo>
                      <a:pt x="765" y="560"/>
                    </a:lnTo>
                    <a:lnTo>
                      <a:pt x="803" y="550"/>
                    </a:lnTo>
                    <a:lnTo>
                      <a:pt x="803" y="550"/>
                    </a:lnTo>
                    <a:lnTo>
                      <a:pt x="801" y="574"/>
                    </a:lnTo>
                    <a:lnTo>
                      <a:pt x="799" y="596"/>
                    </a:lnTo>
                    <a:lnTo>
                      <a:pt x="793" y="620"/>
                    </a:lnTo>
                    <a:lnTo>
                      <a:pt x="785" y="642"/>
                    </a:lnTo>
                    <a:lnTo>
                      <a:pt x="777" y="664"/>
                    </a:lnTo>
                    <a:lnTo>
                      <a:pt x="765" y="684"/>
                    </a:lnTo>
                    <a:lnTo>
                      <a:pt x="753" y="704"/>
                    </a:lnTo>
                    <a:lnTo>
                      <a:pt x="739" y="722"/>
                    </a:lnTo>
                    <a:lnTo>
                      <a:pt x="739" y="722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3" name="Google Shape;2053;p29"/>
              <p:cNvSpPr/>
              <p:nvPr/>
            </p:nvSpPr>
            <p:spPr>
              <a:xfrm>
                <a:off x="1903413" y="-4127500"/>
                <a:ext cx="1587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10" h="20" extrusionOk="0">
                    <a:moveTo>
                      <a:pt x="4" y="0"/>
                    </a:moveTo>
                    <a:lnTo>
                      <a:pt x="4" y="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1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4" name="Google Shape;2054;p29"/>
            <p:cNvGrpSpPr/>
            <p:nvPr/>
          </p:nvGrpSpPr>
          <p:grpSpPr>
            <a:xfrm>
              <a:off x="6305303" y="-1"/>
              <a:ext cx="3989387" cy="6858001"/>
              <a:chOff x="-4014788" y="-3675063"/>
              <a:chExt cx="3989388" cy="6858001"/>
            </a:xfrm>
          </p:grpSpPr>
          <p:grpSp>
            <p:nvGrpSpPr>
              <p:cNvPr id="2055" name="Google Shape;2055;p29"/>
              <p:cNvGrpSpPr/>
              <p:nvPr/>
            </p:nvGrpSpPr>
            <p:grpSpPr>
              <a:xfrm>
                <a:off x="-3960813" y="-3675063"/>
                <a:ext cx="2868612" cy="6858001"/>
                <a:chOff x="-3960813" y="-3675063"/>
                <a:chExt cx="2868612" cy="6858001"/>
              </a:xfrm>
            </p:grpSpPr>
            <p:sp>
              <p:nvSpPr>
                <p:cNvPr id="2056" name="Google Shape;2056;p29"/>
                <p:cNvSpPr/>
                <p:nvPr/>
              </p:nvSpPr>
              <p:spPr>
                <a:xfrm>
                  <a:off x="-2709863" y="-2373313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2" y="18"/>
                      </a:moveTo>
                      <a:lnTo>
                        <a:pt x="2" y="18"/>
                      </a:lnTo>
                      <a:lnTo>
                        <a:pt x="2" y="20"/>
                      </a:lnTo>
                      <a:lnTo>
                        <a:pt x="2" y="20"/>
                      </a:lnTo>
                      <a:lnTo>
                        <a:pt x="6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6" y="24"/>
                      </a:lnTo>
                      <a:lnTo>
                        <a:pt x="20" y="20"/>
                      </a:lnTo>
                      <a:lnTo>
                        <a:pt x="20" y="20"/>
                      </a:lnTo>
                      <a:lnTo>
                        <a:pt x="22" y="18"/>
                      </a:lnTo>
                      <a:lnTo>
                        <a:pt x="22" y="18"/>
                      </a:lnTo>
                      <a:lnTo>
                        <a:pt x="22" y="16"/>
                      </a:lnTo>
                      <a:lnTo>
                        <a:pt x="22" y="16"/>
                      </a:lnTo>
                      <a:lnTo>
                        <a:pt x="22" y="14"/>
                      </a:lnTo>
                      <a:lnTo>
                        <a:pt x="22" y="14"/>
                      </a:lnTo>
                      <a:lnTo>
                        <a:pt x="24" y="12"/>
                      </a:lnTo>
                      <a:lnTo>
                        <a:pt x="24" y="12"/>
                      </a:lnTo>
                      <a:lnTo>
                        <a:pt x="22" y="8"/>
                      </a:lnTo>
                      <a:lnTo>
                        <a:pt x="20" y="4"/>
                      </a:lnTo>
                      <a:lnTo>
                        <a:pt x="20" y="4"/>
                      </a:lnTo>
                      <a:lnTo>
                        <a:pt x="18" y="2"/>
                      </a:lnTo>
                      <a:lnTo>
                        <a:pt x="18" y="2"/>
                      </a:lnTo>
                      <a:lnTo>
                        <a:pt x="16" y="2"/>
                      </a:lnTo>
                      <a:lnTo>
                        <a:pt x="16" y="2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0" y="8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14"/>
                      </a:lnTo>
                      <a:lnTo>
                        <a:pt x="0" y="14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18"/>
                      </a:lnTo>
                      <a:lnTo>
                        <a:pt x="2" y="18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7" name="Google Shape;2057;p29"/>
                <p:cNvSpPr/>
                <p:nvPr/>
              </p:nvSpPr>
              <p:spPr>
                <a:xfrm>
                  <a:off x="-3027363" y="1187450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12" y="24"/>
                      </a:moveTo>
                      <a:lnTo>
                        <a:pt x="12" y="24"/>
                      </a:lnTo>
                      <a:lnTo>
                        <a:pt x="16" y="24"/>
                      </a:lnTo>
                      <a:lnTo>
                        <a:pt x="16" y="24"/>
                      </a:lnTo>
                      <a:lnTo>
                        <a:pt x="20" y="22"/>
                      </a:lnTo>
                      <a:lnTo>
                        <a:pt x="24" y="18"/>
                      </a:lnTo>
                      <a:lnTo>
                        <a:pt x="24" y="14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0" y="4"/>
                      </a:lnTo>
                      <a:lnTo>
                        <a:pt x="18" y="2"/>
                      </a:lnTo>
                      <a:lnTo>
                        <a:pt x="12" y="0"/>
                      </a:lnTo>
                      <a:lnTo>
                        <a:pt x="8" y="2"/>
                      </a:lnTo>
                      <a:lnTo>
                        <a:pt x="8" y="2"/>
                      </a:lnTo>
                      <a:lnTo>
                        <a:pt x="4" y="4"/>
                      </a:lnTo>
                      <a:lnTo>
                        <a:pt x="2" y="8"/>
                      </a:lnTo>
                      <a:lnTo>
                        <a:pt x="0" y="12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6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8" name="Google Shape;2058;p29"/>
                <p:cNvSpPr/>
                <p:nvPr/>
              </p:nvSpPr>
              <p:spPr>
                <a:xfrm>
                  <a:off x="-2262188" y="-2919413"/>
                  <a:ext cx="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9" name="Google Shape;2059;p29"/>
                <p:cNvSpPr/>
                <p:nvPr/>
              </p:nvSpPr>
              <p:spPr>
                <a:xfrm>
                  <a:off x="-2293938" y="-2947988"/>
                  <a:ext cx="38100" cy="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2" extrusionOk="0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6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0" y="8"/>
                      </a:lnTo>
                      <a:lnTo>
                        <a:pt x="0" y="12"/>
                      </a:lnTo>
                      <a:lnTo>
                        <a:pt x="0" y="16"/>
                      </a:lnTo>
                      <a:lnTo>
                        <a:pt x="4" y="20"/>
                      </a:lnTo>
                      <a:lnTo>
                        <a:pt x="4" y="20"/>
                      </a:lnTo>
                      <a:lnTo>
                        <a:pt x="8" y="22"/>
                      </a:lnTo>
                      <a:lnTo>
                        <a:pt x="12" y="22"/>
                      </a:lnTo>
                      <a:lnTo>
                        <a:pt x="12" y="22"/>
                      </a:lnTo>
                      <a:lnTo>
                        <a:pt x="16" y="22"/>
                      </a:lnTo>
                      <a:lnTo>
                        <a:pt x="20" y="18"/>
                      </a:lnTo>
                      <a:lnTo>
                        <a:pt x="20" y="18"/>
                      </a:lnTo>
                      <a:lnTo>
                        <a:pt x="22" y="14"/>
                      </a:lnTo>
                      <a:lnTo>
                        <a:pt x="24" y="10"/>
                      </a:lnTo>
                      <a:lnTo>
                        <a:pt x="22" y="6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0" name="Google Shape;2060;p29"/>
                <p:cNvSpPr/>
                <p:nvPr/>
              </p:nvSpPr>
              <p:spPr>
                <a:xfrm>
                  <a:off x="-2360613" y="-2871788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12" y="24"/>
                      </a:moveTo>
                      <a:lnTo>
                        <a:pt x="12" y="24"/>
                      </a:lnTo>
                      <a:lnTo>
                        <a:pt x="18" y="22"/>
                      </a:lnTo>
                      <a:lnTo>
                        <a:pt x="22" y="20"/>
                      </a:lnTo>
                      <a:lnTo>
                        <a:pt x="22" y="20"/>
                      </a:lnTo>
                      <a:lnTo>
                        <a:pt x="24" y="16"/>
                      </a:lnTo>
                      <a:lnTo>
                        <a:pt x="24" y="10"/>
                      </a:lnTo>
                      <a:lnTo>
                        <a:pt x="22" y="6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0" y="0"/>
                      </a:lnTo>
                      <a:lnTo>
                        <a:pt x="6" y="2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0" y="8"/>
                      </a:lnTo>
                      <a:lnTo>
                        <a:pt x="0" y="14"/>
                      </a:lnTo>
                      <a:lnTo>
                        <a:pt x="2" y="18"/>
                      </a:lnTo>
                      <a:lnTo>
                        <a:pt x="4" y="22"/>
                      </a:lnTo>
                      <a:lnTo>
                        <a:pt x="4" y="22"/>
                      </a:lnTo>
                      <a:lnTo>
                        <a:pt x="8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1" name="Google Shape;2061;p29"/>
                <p:cNvSpPr/>
                <p:nvPr/>
              </p:nvSpPr>
              <p:spPr>
                <a:xfrm>
                  <a:off x="-2227263" y="-3024188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20" y="20"/>
                      </a:moveTo>
                      <a:lnTo>
                        <a:pt x="20" y="20"/>
                      </a:lnTo>
                      <a:lnTo>
                        <a:pt x="24" y="14"/>
                      </a:lnTo>
                      <a:lnTo>
                        <a:pt x="24" y="10"/>
                      </a:lnTo>
                      <a:lnTo>
                        <a:pt x="22" y="6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6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8"/>
                      </a:lnTo>
                      <a:lnTo>
                        <a:pt x="0" y="12"/>
                      </a:lnTo>
                      <a:lnTo>
                        <a:pt x="0" y="16"/>
                      </a:lnTo>
                      <a:lnTo>
                        <a:pt x="4" y="20"/>
                      </a:lnTo>
                      <a:lnTo>
                        <a:pt x="4" y="20"/>
                      </a:lnTo>
                      <a:lnTo>
                        <a:pt x="8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6" y="22"/>
                      </a:lnTo>
                      <a:lnTo>
                        <a:pt x="20" y="20"/>
                      </a:lnTo>
                      <a:lnTo>
                        <a:pt x="20" y="20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2" name="Google Shape;2062;p29"/>
                <p:cNvSpPr/>
                <p:nvPr/>
              </p:nvSpPr>
              <p:spPr>
                <a:xfrm>
                  <a:off x="-2016125" y="-3243263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20" y="20"/>
                      </a:moveTo>
                      <a:lnTo>
                        <a:pt x="20" y="20"/>
                      </a:lnTo>
                      <a:lnTo>
                        <a:pt x="22" y="16"/>
                      </a:lnTo>
                      <a:lnTo>
                        <a:pt x="24" y="12"/>
                      </a:lnTo>
                      <a:lnTo>
                        <a:pt x="24" y="8"/>
                      </a:lnTo>
                      <a:lnTo>
                        <a:pt x="20" y="4"/>
                      </a:lnTo>
                      <a:lnTo>
                        <a:pt x="20" y="4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0" y="16"/>
                      </a:lnTo>
                      <a:lnTo>
                        <a:pt x="4" y="20"/>
                      </a:lnTo>
                      <a:lnTo>
                        <a:pt x="4" y="20"/>
                      </a:lnTo>
                      <a:lnTo>
                        <a:pt x="8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6" y="22"/>
                      </a:lnTo>
                      <a:lnTo>
                        <a:pt x="20" y="20"/>
                      </a:lnTo>
                      <a:lnTo>
                        <a:pt x="20" y="20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3" name="Google Shape;2063;p29"/>
                <p:cNvSpPr/>
                <p:nvPr/>
              </p:nvSpPr>
              <p:spPr>
                <a:xfrm>
                  <a:off x="-2157413" y="-3100388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20" y="20"/>
                      </a:moveTo>
                      <a:lnTo>
                        <a:pt x="20" y="20"/>
                      </a:lnTo>
                      <a:lnTo>
                        <a:pt x="22" y="16"/>
                      </a:lnTo>
                      <a:lnTo>
                        <a:pt x="24" y="12"/>
                      </a:lnTo>
                      <a:lnTo>
                        <a:pt x="22" y="8"/>
                      </a:lnTo>
                      <a:lnTo>
                        <a:pt x="20" y="4"/>
                      </a:lnTo>
                      <a:lnTo>
                        <a:pt x="20" y="4"/>
                      </a:lnTo>
                      <a:lnTo>
                        <a:pt x="16" y="0"/>
                      </a:lnTo>
                      <a:lnTo>
                        <a:pt x="10" y="0"/>
                      </a:lnTo>
                      <a:lnTo>
                        <a:pt x="6" y="2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0" y="8"/>
                      </a:lnTo>
                      <a:lnTo>
                        <a:pt x="0" y="12"/>
                      </a:lnTo>
                      <a:lnTo>
                        <a:pt x="0" y="16"/>
                      </a:lnTo>
                      <a:lnTo>
                        <a:pt x="2" y="20"/>
                      </a:lnTo>
                      <a:lnTo>
                        <a:pt x="2" y="20"/>
                      </a:lnTo>
                      <a:lnTo>
                        <a:pt x="6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6" y="24"/>
                      </a:lnTo>
                      <a:lnTo>
                        <a:pt x="20" y="20"/>
                      </a:lnTo>
                      <a:lnTo>
                        <a:pt x="20" y="20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4" name="Google Shape;2064;p29"/>
                <p:cNvSpPr/>
                <p:nvPr/>
              </p:nvSpPr>
              <p:spPr>
                <a:xfrm>
                  <a:off x="-2087563" y="-3173413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20" y="20"/>
                      </a:moveTo>
                      <a:lnTo>
                        <a:pt x="20" y="20"/>
                      </a:lnTo>
                      <a:lnTo>
                        <a:pt x="24" y="16"/>
                      </a:lnTo>
                      <a:lnTo>
                        <a:pt x="24" y="12"/>
                      </a:lnTo>
                      <a:lnTo>
                        <a:pt x="24" y="8"/>
                      </a:lnTo>
                      <a:lnTo>
                        <a:pt x="20" y="4"/>
                      </a:lnTo>
                      <a:lnTo>
                        <a:pt x="20" y="4"/>
                      </a:lnTo>
                      <a:lnTo>
                        <a:pt x="16" y="2"/>
                      </a:lnTo>
                      <a:lnTo>
                        <a:pt x="12" y="0"/>
                      </a:lnTo>
                      <a:lnTo>
                        <a:pt x="8" y="2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0" y="8"/>
                      </a:lnTo>
                      <a:lnTo>
                        <a:pt x="0" y="12"/>
                      </a:lnTo>
                      <a:lnTo>
                        <a:pt x="0" y="16"/>
                      </a:lnTo>
                      <a:lnTo>
                        <a:pt x="4" y="20"/>
                      </a:lnTo>
                      <a:lnTo>
                        <a:pt x="4" y="20"/>
                      </a:lnTo>
                      <a:lnTo>
                        <a:pt x="8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6" y="24"/>
                      </a:lnTo>
                      <a:lnTo>
                        <a:pt x="20" y="20"/>
                      </a:lnTo>
                      <a:lnTo>
                        <a:pt x="20" y="20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5" name="Google Shape;2065;p29"/>
                <p:cNvSpPr/>
                <p:nvPr/>
              </p:nvSpPr>
              <p:spPr>
                <a:xfrm>
                  <a:off x="-2424113" y="-2792413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12" y="24"/>
                      </a:moveTo>
                      <a:lnTo>
                        <a:pt x="12" y="24"/>
                      </a:lnTo>
                      <a:lnTo>
                        <a:pt x="18" y="22"/>
                      </a:lnTo>
                      <a:lnTo>
                        <a:pt x="22" y="20"/>
                      </a:lnTo>
                      <a:lnTo>
                        <a:pt x="22" y="20"/>
                      </a:lnTo>
                      <a:lnTo>
                        <a:pt x="24" y="16"/>
                      </a:lnTo>
                      <a:lnTo>
                        <a:pt x="24" y="10"/>
                      </a:lnTo>
                      <a:lnTo>
                        <a:pt x="22" y="6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0" y="0"/>
                      </a:lnTo>
                      <a:lnTo>
                        <a:pt x="6" y="2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0" y="8"/>
                      </a:lnTo>
                      <a:lnTo>
                        <a:pt x="0" y="14"/>
                      </a:lnTo>
                      <a:lnTo>
                        <a:pt x="2" y="18"/>
                      </a:lnTo>
                      <a:lnTo>
                        <a:pt x="4" y="22"/>
                      </a:lnTo>
                      <a:lnTo>
                        <a:pt x="4" y="22"/>
                      </a:lnTo>
                      <a:lnTo>
                        <a:pt x="8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6" name="Google Shape;2066;p29"/>
                <p:cNvSpPr/>
                <p:nvPr/>
              </p:nvSpPr>
              <p:spPr>
                <a:xfrm>
                  <a:off x="-2919413" y="-1976438"/>
                  <a:ext cx="38100" cy="36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3" extrusionOk="0">
                      <a:moveTo>
                        <a:pt x="12" y="23"/>
                      </a:moveTo>
                      <a:lnTo>
                        <a:pt x="12" y="23"/>
                      </a:lnTo>
                      <a:lnTo>
                        <a:pt x="18" y="21"/>
                      </a:lnTo>
                      <a:lnTo>
                        <a:pt x="22" y="15"/>
                      </a:lnTo>
                      <a:lnTo>
                        <a:pt x="22" y="15"/>
                      </a:lnTo>
                      <a:lnTo>
                        <a:pt x="24" y="11"/>
                      </a:lnTo>
                      <a:lnTo>
                        <a:pt x="24" y="8"/>
                      </a:lnTo>
                      <a:lnTo>
                        <a:pt x="20" y="4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11"/>
                      </a:lnTo>
                      <a:lnTo>
                        <a:pt x="0" y="15"/>
                      </a:lnTo>
                      <a:lnTo>
                        <a:pt x="4" y="19"/>
                      </a:lnTo>
                      <a:lnTo>
                        <a:pt x="6" y="21"/>
                      </a:lnTo>
                      <a:lnTo>
                        <a:pt x="6" y="21"/>
                      </a:lnTo>
                      <a:lnTo>
                        <a:pt x="12" y="23"/>
                      </a:lnTo>
                      <a:lnTo>
                        <a:pt x="12" y="23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7" name="Google Shape;2067;p29"/>
                <p:cNvSpPr/>
                <p:nvPr/>
              </p:nvSpPr>
              <p:spPr>
                <a:xfrm>
                  <a:off x="-2960688" y="-1885950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8" y="24"/>
                      </a:moveTo>
                      <a:lnTo>
                        <a:pt x="8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8" y="22"/>
                      </a:lnTo>
                      <a:lnTo>
                        <a:pt x="22" y="16"/>
                      </a:lnTo>
                      <a:lnTo>
                        <a:pt x="22" y="16"/>
                      </a:lnTo>
                      <a:lnTo>
                        <a:pt x="24" y="12"/>
                      </a:lnTo>
                      <a:lnTo>
                        <a:pt x="24" y="8"/>
                      </a:lnTo>
                      <a:lnTo>
                        <a:pt x="20" y="4"/>
                      </a:lnTo>
                      <a:lnTo>
                        <a:pt x="16" y="2"/>
                      </a:lnTo>
                      <a:lnTo>
                        <a:pt x="16" y="2"/>
                      </a:lnTo>
                      <a:lnTo>
                        <a:pt x="12" y="0"/>
                      </a:lnTo>
                      <a:lnTo>
                        <a:pt x="8" y="2"/>
                      </a:lnTo>
                      <a:lnTo>
                        <a:pt x="4" y="4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12"/>
                      </a:lnTo>
                      <a:lnTo>
                        <a:pt x="0" y="16"/>
                      </a:lnTo>
                      <a:lnTo>
                        <a:pt x="4" y="20"/>
                      </a:lnTo>
                      <a:lnTo>
                        <a:pt x="8" y="24"/>
                      </a:lnTo>
                      <a:lnTo>
                        <a:pt x="8" y="2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8" name="Google Shape;2068;p29"/>
                <p:cNvSpPr/>
                <p:nvPr/>
              </p:nvSpPr>
              <p:spPr>
                <a:xfrm>
                  <a:off x="-2659063" y="-2459038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12" y="24"/>
                      </a:moveTo>
                      <a:lnTo>
                        <a:pt x="12" y="24"/>
                      </a:lnTo>
                      <a:lnTo>
                        <a:pt x="18" y="22"/>
                      </a:lnTo>
                      <a:lnTo>
                        <a:pt x="22" y="18"/>
                      </a:lnTo>
                      <a:lnTo>
                        <a:pt x="22" y="18"/>
                      </a:lnTo>
                      <a:lnTo>
                        <a:pt x="24" y="14"/>
                      </a:lnTo>
                      <a:lnTo>
                        <a:pt x="24" y="8"/>
                      </a:lnTo>
                      <a:lnTo>
                        <a:pt x="22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6" y="2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2" y="18"/>
                      </a:lnTo>
                      <a:lnTo>
                        <a:pt x="6" y="22"/>
                      </a:lnTo>
                      <a:lnTo>
                        <a:pt x="6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9" name="Google Shape;2069;p29"/>
                <p:cNvSpPr/>
                <p:nvPr/>
              </p:nvSpPr>
              <p:spPr>
                <a:xfrm>
                  <a:off x="-2601913" y="-2544763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12" y="24"/>
                      </a:moveTo>
                      <a:lnTo>
                        <a:pt x="12" y="24"/>
                      </a:lnTo>
                      <a:lnTo>
                        <a:pt x="18" y="22"/>
                      </a:lnTo>
                      <a:lnTo>
                        <a:pt x="22" y="18"/>
                      </a:lnTo>
                      <a:lnTo>
                        <a:pt x="22" y="18"/>
                      </a:lnTo>
                      <a:lnTo>
                        <a:pt x="22" y="18"/>
                      </a:lnTo>
                      <a:lnTo>
                        <a:pt x="24" y="14"/>
                      </a:lnTo>
                      <a:lnTo>
                        <a:pt x="24" y="10"/>
                      </a:lnTo>
                      <a:lnTo>
                        <a:pt x="22" y="6"/>
                      </a:lnTo>
                      <a:lnTo>
                        <a:pt x="18" y="2"/>
                      </a:lnTo>
                      <a:lnTo>
                        <a:pt x="18" y="2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6" y="2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2" y="18"/>
                      </a:lnTo>
                      <a:lnTo>
                        <a:pt x="4" y="22"/>
                      </a:lnTo>
                      <a:lnTo>
                        <a:pt x="4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0" name="Google Shape;2070;p29"/>
                <p:cNvSpPr/>
                <p:nvPr/>
              </p:nvSpPr>
              <p:spPr>
                <a:xfrm>
                  <a:off x="-2484438" y="-2709863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12" y="24"/>
                      </a:moveTo>
                      <a:lnTo>
                        <a:pt x="12" y="24"/>
                      </a:lnTo>
                      <a:lnTo>
                        <a:pt x="16" y="22"/>
                      </a:lnTo>
                      <a:lnTo>
                        <a:pt x="20" y="18"/>
                      </a:lnTo>
                      <a:lnTo>
                        <a:pt x="20" y="18"/>
                      </a:lnTo>
                      <a:lnTo>
                        <a:pt x="24" y="14"/>
                      </a:lnTo>
                      <a:lnTo>
                        <a:pt x="24" y="10"/>
                      </a:lnTo>
                      <a:lnTo>
                        <a:pt x="22" y="4"/>
                      </a:lnTo>
                      <a:lnTo>
                        <a:pt x="18" y="2"/>
                      </a:lnTo>
                      <a:lnTo>
                        <a:pt x="18" y="2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6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0" y="8"/>
                      </a:lnTo>
                      <a:lnTo>
                        <a:pt x="0" y="12"/>
                      </a:lnTo>
                      <a:lnTo>
                        <a:pt x="0" y="18"/>
                      </a:lnTo>
                      <a:lnTo>
                        <a:pt x="4" y="20"/>
                      </a:lnTo>
                      <a:lnTo>
                        <a:pt x="4" y="20"/>
                      </a:lnTo>
                      <a:lnTo>
                        <a:pt x="8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1" name="Google Shape;2071;p29"/>
                <p:cNvSpPr/>
                <p:nvPr/>
              </p:nvSpPr>
              <p:spPr>
                <a:xfrm>
                  <a:off x="-1943100" y="-3313113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20" y="20"/>
                      </a:moveTo>
                      <a:lnTo>
                        <a:pt x="20" y="20"/>
                      </a:lnTo>
                      <a:lnTo>
                        <a:pt x="24" y="16"/>
                      </a:lnTo>
                      <a:lnTo>
                        <a:pt x="24" y="12"/>
                      </a:lnTo>
                      <a:lnTo>
                        <a:pt x="24" y="8"/>
                      </a:lnTo>
                      <a:lnTo>
                        <a:pt x="22" y="4"/>
                      </a:lnTo>
                      <a:lnTo>
                        <a:pt x="22" y="4"/>
                      </a:lnTo>
                      <a:lnTo>
                        <a:pt x="18" y="2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2" y="6"/>
                      </a:lnTo>
                      <a:lnTo>
                        <a:pt x="0" y="12"/>
                      </a:lnTo>
                      <a:lnTo>
                        <a:pt x="2" y="16"/>
                      </a:lnTo>
                      <a:lnTo>
                        <a:pt x="4" y="20"/>
                      </a:lnTo>
                      <a:lnTo>
                        <a:pt x="4" y="20"/>
                      </a:lnTo>
                      <a:lnTo>
                        <a:pt x="8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6" y="24"/>
                      </a:lnTo>
                      <a:lnTo>
                        <a:pt x="20" y="20"/>
                      </a:lnTo>
                      <a:lnTo>
                        <a:pt x="20" y="20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2" name="Google Shape;2072;p29"/>
                <p:cNvSpPr/>
                <p:nvPr/>
              </p:nvSpPr>
              <p:spPr>
                <a:xfrm>
                  <a:off x="-2544763" y="-2627313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12" y="24"/>
                      </a:moveTo>
                      <a:lnTo>
                        <a:pt x="12" y="24"/>
                      </a:lnTo>
                      <a:lnTo>
                        <a:pt x="18" y="22"/>
                      </a:lnTo>
                      <a:lnTo>
                        <a:pt x="22" y="18"/>
                      </a:lnTo>
                      <a:lnTo>
                        <a:pt x="22" y="18"/>
                      </a:lnTo>
                      <a:lnTo>
                        <a:pt x="24" y="14"/>
                      </a:lnTo>
                      <a:lnTo>
                        <a:pt x="24" y="8"/>
                      </a:lnTo>
                      <a:lnTo>
                        <a:pt x="22" y="4"/>
                      </a:lnTo>
                      <a:lnTo>
                        <a:pt x="18" y="2"/>
                      </a:lnTo>
                      <a:lnTo>
                        <a:pt x="18" y="2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6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0" y="8"/>
                      </a:lnTo>
                      <a:lnTo>
                        <a:pt x="0" y="14"/>
                      </a:lnTo>
                      <a:lnTo>
                        <a:pt x="2" y="18"/>
                      </a:lnTo>
                      <a:lnTo>
                        <a:pt x="4" y="20"/>
                      </a:lnTo>
                      <a:lnTo>
                        <a:pt x="4" y="20"/>
                      </a:lnTo>
                      <a:lnTo>
                        <a:pt x="8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3" name="Google Shape;2073;p29"/>
                <p:cNvSpPr/>
                <p:nvPr/>
              </p:nvSpPr>
              <p:spPr>
                <a:xfrm>
                  <a:off x="-1787525" y="-3446463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20" y="22"/>
                      </a:moveTo>
                      <a:lnTo>
                        <a:pt x="20" y="22"/>
                      </a:lnTo>
                      <a:lnTo>
                        <a:pt x="22" y="18"/>
                      </a:lnTo>
                      <a:lnTo>
                        <a:pt x="24" y="14"/>
                      </a:lnTo>
                      <a:lnTo>
                        <a:pt x="24" y="8"/>
                      </a:lnTo>
                      <a:lnTo>
                        <a:pt x="20" y="4"/>
                      </a:lnTo>
                      <a:lnTo>
                        <a:pt x="20" y="4"/>
                      </a:lnTo>
                      <a:lnTo>
                        <a:pt x="18" y="2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0" y="16"/>
                      </a:lnTo>
                      <a:lnTo>
                        <a:pt x="2" y="20"/>
                      </a:lnTo>
                      <a:lnTo>
                        <a:pt x="2" y="20"/>
                      </a:lnTo>
                      <a:lnTo>
                        <a:pt x="6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6" y="24"/>
                      </a:lnTo>
                      <a:lnTo>
                        <a:pt x="20" y="22"/>
                      </a:lnTo>
                      <a:lnTo>
                        <a:pt x="20" y="22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4" name="Google Shape;2074;p29"/>
                <p:cNvSpPr/>
                <p:nvPr/>
              </p:nvSpPr>
              <p:spPr>
                <a:xfrm>
                  <a:off x="-1708150" y="-3509963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12" y="24"/>
                      </a:moveTo>
                      <a:lnTo>
                        <a:pt x="12" y="24"/>
                      </a:lnTo>
                      <a:lnTo>
                        <a:pt x="16" y="24"/>
                      </a:lnTo>
                      <a:lnTo>
                        <a:pt x="18" y="22"/>
                      </a:lnTo>
                      <a:lnTo>
                        <a:pt x="18" y="22"/>
                      </a:lnTo>
                      <a:lnTo>
                        <a:pt x="22" y="18"/>
                      </a:lnTo>
                      <a:lnTo>
                        <a:pt x="24" y="14"/>
                      </a:lnTo>
                      <a:lnTo>
                        <a:pt x="24" y="10"/>
                      </a:lnTo>
                      <a:lnTo>
                        <a:pt x="20" y="4"/>
                      </a:lnTo>
                      <a:lnTo>
                        <a:pt x="20" y="4"/>
                      </a:lnTo>
                      <a:lnTo>
                        <a:pt x="18" y="2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2" y="6"/>
                      </a:lnTo>
                      <a:lnTo>
                        <a:pt x="0" y="10"/>
                      </a:lnTo>
                      <a:lnTo>
                        <a:pt x="0" y="16"/>
                      </a:lnTo>
                      <a:lnTo>
                        <a:pt x="2" y="20"/>
                      </a:lnTo>
                      <a:lnTo>
                        <a:pt x="2" y="20"/>
                      </a:lnTo>
                      <a:lnTo>
                        <a:pt x="6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5" name="Google Shape;2075;p29"/>
                <p:cNvSpPr/>
                <p:nvPr/>
              </p:nvSpPr>
              <p:spPr>
                <a:xfrm>
                  <a:off x="-1628775" y="-3570288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12" y="24"/>
                      </a:moveTo>
                      <a:lnTo>
                        <a:pt x="12" y="24"/>
                      </a:lnTo>
                      <a:lnTo>
                        <a:pt x="16" y="22"/>
                      </a:lnTo>
                      <a:lnTo>
                        <a:pt x="20" y="22"/>
                      </a:lnTo>
                      <a:lnTo>
                        <a:pt x="20" y="22"/>
                      </a:lnTo>
                      <a:lnTo>
                        <a:pt x="22" y="18"/>
                      </a:lnTo>
                      <a:lnTo>
                        <a:pt x="24" y="14"/>
                      </a:lnTo>
                      <a:lnTo>
                        <a:pt x="24" y="8"/>
                      </a:lnTo>
                      <a:lnTo>
                        <a:pt x="22" y="4"/>
                      </a:lnTo>
                      <a:lnTo>
                        <a:pt x="22" y="4"/>
                      </a:lnTo>
                      <a:lnTo>
                        <a:pt x="18" y="2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2" y="6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8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6" name="Google Shape;2076;p29"/>
                <p:cNvSpPr/>
                <p:nvPr/>
              </p:nvSpPr>
              <p:spPr>
                <a:xfrm>
                  <a:off x="-1866900" y="-3379788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20" y="20"/>
                      </a:moveTo>
                      <a:lnTo>
                        <a:pt x="20" y="20"/>
                      </a:lnTo>
                      <a:lnTo>
                        <a:pt x="24" y="16"/>
                      </a:lnTo>
                      <a:lnTo>
                        <a:pt x="24" y="12"/>
                      </a:lnTo>
                      <a:lnTo>
                        <a:pt x="24" y="8"/>
                      </a:lnTo>
                      <a:lnTo>
                        <a:pt x="22" y="4"/>
                      </a:lnTo>
                      <a:lnTo>
                        <a:pt x="22" y="4"/>
                      </a:lnTo>
                      <a:lnTo>
                        <a:pt x="18" y="0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2" y="6"/>
                      </a:lnTo>
                      <a:lnTo>
                        <a:pt x="0" y="10"/>
                      </a:lnTo>
                      <a:lnTo>
                        <a:pt x="2" y="16"/>
                      </a:lnTo>
                      <a:lnTo>
                        <a:pt x="4" y="20"/>
                      </a:lnTo>
                      <a:lnTo>
                        <a:pt x="4" y="20"/>
                      </a:lnTo>
                      <a:lnTo>
                        <a:pt x="8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6" y="22"/>
                      </a:lnTo>
                      <a:lnTo>
                        <a:pt x="20" y="20"/>
                      </a:lnTo>
                      <a:lnTo>
                        <a:pt x="20" y="20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7" name="Google Shape;2077;p29"/>
                <p:cNvSpPr/>
                <p:nvPr/>
              </p:nvSpPr>
              <p:spPr>
                <a:xfrm>
                  <a:off x="-1546225" y="-3630613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12" y="24"/>
                      </a:moveTo>
                      <a:lnTo>
                        <a:pt x="12" y="24"/>
                      </a:lnTo>
                      <a:lnTo>
                        <a:pt x="20" y="22"/>
                      </a:lnTo>
                      <a:lnTo>
                        <a:pt x="20" y="22"/>
                      </a:lnTo>
                      <a:lnTo>
                        <a:pt x="20" y="22"/>
                      </a:lnTo>
                      <a:lnTo>
                        <a:pt x="22" y="18"/>
                      </a:lnTo>
                      <a:lnTo>
                        <a:pt x="24" y="14"/>
                      </a:lnTo>
                      <a:lnTo>
                        <a:pt x="24" y="10"/>
                      </a:lnTo>
                      <a:lnTo>
                        <a:pt x="22" y="6"/>
                      </a:lnTo>
                      <a:lnTo>
                        <a:pt x="22" y="6"/>
                      </a:lnTo>
                      <a:lnTo>
                        <a:pt x="18" y="2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2" y="6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6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8" name="Google Shape;2078;p29"/>
                <p:cNvSpPr/>
                <p:nvPr/>
              </p:nvSpPr>
              <p:spPr>
                <a:xfrm>
                  <a:off x="-1460500" y="-3675063"/>
                  <a:ext cx="34925" cy="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16" extrusionOk="0">
                      <a:moveTo>
                        <a:pt x="12" y="16"/>
                      </a:moveTo>
                      <a:lnTo>
                        <a:pt x="12" y="16"/>
                      </a:lnTo>
                      <a:lnTo>
                        <a:pt x="18" y="14"/>
                      </a:lnTo>
                      <a:lnTo>
                        <a:pt x="18" y="14"/>
                      </a:lnTo>
                      <a:lnTo>
                        <a:pt x="18" y="14"/>
                      </a:lnTo>
                      <a:lnTo>
                        <a:pt x="20" y="12"/>
                      </a:lnTo>
                      <a:lnTo>
                        <a:pt x="22" y="8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2" y="10"/>
                      </a:lnTo>
                      <a:lnTo>
                        <a:pt x="2" y="10"/>
                      </a:lnTo>
                      <a:lnTo>
                        <a:pt x="6" y="14"/>
                      </a:lnTo>
                      <a:lnTo>
                        <a:pt x="12" y="16"/>
                      </a:lnTo>
                      <a:lnTo>
                        <a:pt x="12" y="16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9" name="Google Shape;2079;p29"/>
                <p:cNvSpPr/>
                <p:nvPr/>
              </p:nvSpPr>
              <p:spPr>
                <a:xfrm>
                  <a:off x="-3284538" y="-508000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12" y="24"/>
                      </a:move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6" y="24"/>
                      </a:lnTo>
                      <a:lnTo>
                        <a:pt x="20" y="22"/>
                      </a:lnTo>
                      <a:lnTo>
                        <a:pt x="22" y="18"/>
                      </a:lnTo>
                      <a:lnTo>
                        <a:pt x="24" y="14"/>
                      </a:lnTo>
                      <a:lnTo>
                        <a:pt x="24" y="14"/>
                      </a:lnTo>
                      <a:lnTo>
                        <a:pt x="24" y="8"/>
                      </a:lnTo>
                      <a:lnTo>
                        <a:pt x="20" y="4"/>
                      </a:lnTo>
                      <a:lnTo>
                        <a:pt x="18" y="2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8" y="2"/>
                      </a:lnTo>
                      <a:lnTo>
                        <a:pt x="4" y="4"/>
                      </a:lnTo>
                      <a:lnTo>
                        <a:pt x="2" y="8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16"/>
                      </a:lnTo>
                      <a:lnTo>
                        <a:pt x="2" y="20"/>
                      </a:lnTo>
                      <a:lnTo>
                        <a:pt x="6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0" name="Google Shape;2080;p29"/>
                <p:cNvSpPr/>
                <p:nvPr/>
              </p:nvSpPr>
              <p:spPr>
                <a:xfrm>
                  <a:off x="-3290888" y="-406400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12" y="24"/>
                      </a:move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8" y="24"/>
                      </a:lnTo>
                      <a:lnTo>
                        <a:pt x="22" y="22"/>
                      </a:lnTo>
                      <a:lnTo>
                        <a:pt x="24" y="18"/>
                      </a:lnTo>
                      <a:lnTo>
                        <a:pt x="24" y="14"/>
                      </a:lnTo>
                      <a:lnTo>
                        <a:pt x="24" y="14"/>
                      </a:lnTo>
                      <a:lnTo>
                        <a:pt x="24" y="8"/>
                      </a:lnTo>
                      <a:lnTo>
                        <a:pt x="22" y="4"/>
                      </a:lnTo>
                      <a:lnTo>
                        <a:pt x="18" y="2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8" y="2"/>
                      </a:lnTo>
                      <a:lnTo>
                        <a:pt x="4" y="4"/>
                      </a:lnTo>
                      <a:lnTo>
                        <a:pt x="2" y="8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2" y="18"/>
                      </a:lnTo>
                      <a:lnTo>
                        <a:pt x="4" y="20"/>
                      </a:lnTo>
                      <a:lnTo>
                        <a:pt x="8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1" name="Google Shape;2081;p29"/>
                <p:cNvSpPr/>
                <p:nvPr/>
              </p:nvSpPr>
              <p:spPr>
                <a:xfrm>
                  <a:off x="-3290888" y="-304800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12" y="24"/>
                      </a:move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6" y="24"/>
                      </a:lnTo>
                      <a:lnTo>
                        <a:pt x="20" y="22"/>
                      </a:lnTo>
                      <a:lnTo>
                        <a:pt x="22" y="18"/>
                      </a:lnTo>
                      <a:lnTo>
                        <a:pt x="24" y="12"/>
                      </a:lnTo>
                      <a:lnTo>
                        <a:pt x="24" y="12"/>
                      </a:lnTo>
                      <a:lnTo>
                        <a:pt x="22" y="8"/>
                      </a:lnTo>
                      <a:lnTo>
                        <a:pt x="20" y="4"/>
                      </a:lnTo>
                      <a:lnTo>
                        <a:pt x="16" y="2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6" y="2"/>
                      </a:lnTo>
                      <a:lnTo>
                        <a:pt x="4" y="4"/>
                      </a:lnTo>
                      <a:lnTo>
                        <a:pt x="0" y="8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18"/>
                      </a:lnTo>
                      <a:lnTo>
                        <a:pt x="2" y="22"/>
                      </a:lnTo>
                      <a:lnTo>
                        <a:pt x="6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2" name="Google Shape;2082;p29"/>
                <p:cNvSpPr/>
                <p:nvPr/>
              </p:nvSpPr>
              <p:spPr>
                <a:xfrm>
                  <a:off x="-3268663" y="-708025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2" y="18"/>
                      </a:lnTo>
                      <a:lnTo>
                        <a:pt x="6" y="22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6" y="22"/>
                      </a:lnTo>
                      <a:lnTo>
                        <a:pt x="20" y="20"/>
                      </a:lnTo>
                      <a:lnTo>
                        <a:pt x="24" y="16"/>
                      </a:lnTo>
                      <a:lnTo>
                        <a:pt x="24" y="12"/>
                      </a:lnTo>
                      <a:lnTo>
                        <a:pt x="24" y="12"/>
                      </a:lnTo>
                      <a:lnTo>
                        <a:pt x="24" y="8"/>
                      </a:lnTo>
                      <a:lnTo>
                        <a:pt x="22" y="4"/>
                      </a:lnTo>
                      <a:lnTo>
                        <a:pt x="18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2" y="6"/>
                      </a:lnTo>
                      <a:lnTo>
                        <a:pt x="0" y="1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3" name="Google Shape;2083;p29"/>
                <p:cNvSpPr/>
                <p:nvPr/>
              </p:nvSpPr>
              <p:spPr>
                <a:xfrm>
                  <a:off x="-3071813" y="-1600200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16" y="0"/>
                      </a:move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4" y="4"/>
                      </a:lnTo>
                      <a:lnTo>
                        <a:pt x="2" y="8"/>
                      </a:lnTo>
                      <a:lnTo>
                        <a:pt x="2" y="8"/>
                      </a:lnTo>
                      <a:lnTo>
                        <a:pt x="0" y="12"/>
                      </a:lnTo>
                      <a:lnTo>
                        <a:pt x="2" y="16"/>
                      </a:lnTo>
                      <a:lnTo>
                        <a:pt x="4" y="20"/>
                      </a:lnTo>
                      <a:lnTo>
                        <a:pt x="8" y="22"/>
                      </a:lnTo>
                      <a:lnTo>
                        <a:pt x="8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20" y="22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4" y="10"/>
                      </a:lnTo>
                      <a:lnTo>
                        <a:pt x="24" y="6"/>
                      </a:ln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4" name="Google Shape;2084;p29"/>
                <p:cNvSpPr/>
                <p:nvPr/>
              </p:nvSpPr>
              <p:spPr>
                <a:xfrm>
                  <a:off x="-3094038" y="996950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12" y="24"/>
                      </a:moveTo>
                      <a:lnTo>
                        <a:pt x="12" y="24"/>
                      </a:lnTo>
                      <a:lnTo>
                        <a:pt x="16" y="24"/>
                      </a:lnTo>
                      <a:lnTo>
                        <a:pt x="16" y="24"/>
                      </a:lnTo>
                      <a:lnTo>
                        <a:pt x="20" y="22"/>
                      </a:lnTo>
                      <a:lnTo>
                        <a:pt x="22" y="18"/>
                      </a:lnTo>
                      <a:lnTo>
                        <a:pt x="24" y="14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0" y="4"/>
                      </a:lnTo>
                      <a:lnTo>
                        <a:pt x="18" y="2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4"/>
                      </a:lnTo>
                      <a:lnTo>
                        <a:pt x="2" y="6"/>
                      </a:lnTo>
                      <a:lnTo>
                        <a:pt x="0" y="1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20"/>
                      </a:lnTo>
                      <a:lnTo>
                        <a:pt x="4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5" name="Google Shape;2085;p29"/>
                <p:cNvSpPr/>
                <p:nvPr/>
              </p:nvSpPr>
              <p:spPr>
                <a:xfrm>
                  <a:off x="-2998788" y="-1790700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6" y="22"/>
                      </a:moveTo>
                      <a:lnTo>
                        <a:pt x="6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8" y="22"/>
                      </a:lnTo>
                      <a:lnTo>
                        <a:pt x="22" y="16"/>
                      </a:lnTo>
                      <a:lnTo>
                        <a:pt x="22" y="16"/>
                      </a:lnTo>
                      <a:lnTo>
                        <a:pt x="24" y="12"/>
                      </a:lnTo>
                      <a:lnTo>
                        <a:pt x="22" y="6"/>
                      </a:ln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6" y="0"/>
                      </a:lnTo>
                      <a:lnTo>
                        <a:pt x="2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0" y="16"/>
                      </a:lnTo>
                      <a:lnTo>
                        <a:pt x="4" y="20"/>
                      </a:lnTo>
                      <a:lnTo>
                        <a:pt x="6" y="22"/>
                      </a:lnTo>
                      <a:lnTo>
                        <a:pt x="6" y="22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6" name="Google Shape;2086;p29"/>
                <p:cNvSpPr/>
                <p:nvPr/>
              </p:nvSpPr>
              <p:spPr>
                <a:xfrm>
                  <a:off x="-3275013" y="101600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12" y="24"/>
                      </a:moveTo>
                      <a:lnTo>
                        <a:pt x="12" y="24"/>
                      </a:lnTo>
                      <a:lnTo>
                        <a:pt x="18" y="24"/>
                      </a:lnTo>
                      <a:lnTo>
                        <a:pt x="20" y="20"/>
                      </a:lnTo>
                      <a:lnTo>
                        <a:pt x="24" y="16"/>
                      </a:lnTo>
                      <a:lnTo>
                        <a:pt x="24" y="12"/>
                      </a:lnTo>
                      <a:lnTo>
                        <a:pt x="24" y="12"/>
                      </a:lnTo>
                      <a:lnTo>
                        <a:pt x="22" y="6"/>
                      </a:lnTo>
                      <a:lnTo>
                        <a:pt x="20" y="4"/>
                      </a:lnTo>
                      <a:lnTo>
                        <a:pt x="16" y="2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6" y="2"/>
                      </a:lnTo>
                      <a:lnTo>
                        <a:pt x="2" y="4"/>
                      </a:lnTo>
                      <a:lnTo>
                        <a:pt x="0" y="8"/>
                      </a:lnTo>
                      <a:lnTo>
                        <a:pt x="0" y="14"/>
                      </a:lnTo>
                      <a:lnTo>
                        <a:pt x="0" y="14"/>
                      </a:lnTo>
                      <a:lnTo>
                        <a:pt x="0" y="18"/>
                      </a:lnTo>
                      <a:lnTo>
                        <a:pt x="4" y="22"/>
                      </a:lnTo>
                      <a:lnTo>
                        <a:pt x="8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7" name="Google Shape;2087;p29"/>
                <p:cNvSpPr/>
                <p:nvPr/>
              </p:nvSpPr>
              <p:spPr>
                <a:xfrm>
                  <a:off x="-3122613" y="901700"/>
                  <a:ext cx="34925" cy="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2" extrusionOk="0">
                      <a:moveTo>
                        <a:pt x="0" y="14"/>
                      </a:moveTo>
                      <a:lnTo>
                        <a:pt x="0" y="14"/>
                      </a:lnTo>
                      <a:lnTo>
                        <a:pt x="2" y="18"/>
                      </a:lnTo>
                      <a:lnTo>
                        <a:pt x="4" y="20"/>
                      </a:lnTo>
                      <a:lnTo>
                        <a:pt x="8" y="22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4" y="22"/>
                      </a:lnTo>
                      <a:lnTo>
                        <a:pt x="14" y="22"/>
                      </a:lnTo>
                      <a:lnTo>
                        <a:pt x="18" y="20"/>
                      </a:lnTo>
                      <a:lnTo>
                        <a:pt x="22" y="16"/>
                      </a:lnTo>
                      <a:lnTo>
                        <a:pt x="22" y="12"/>
                      </a:lnTo>
                      <a:lnTo>
                        <a:pt x="22" y="8"/>
                      </a:lnTo>
                      <a:lnTo>
                        <a:pt x="22" y="8"/>
                      </a:lnTo>
                      <a:lnTo>
                        <a:pt x="20" y="4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8" name="Google Shape;2088;p29"/>
                <p:cNvSpPr/>
                <p:nvPr/>
              </p:nvSpPr>
              <p:spPr>
                <a:xfrm>
                  <a:off x="-3103563" y="-1504950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16" y="0"/>
                      </a:move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8" y="2"/>
                      </a:lnTo>
                      <a:lnTo>
                        <a:pt x="4" y="4"/>
                      </a:lnTo>
                      <a:lnTo>
                        <a:pt x="2" y="8"/>
                      </a:lnTo>
                      <a:lnTo>
                        <a:pt x="2" y="8"/>
                      </a:lnTo>
                      <a:lnTo>
                        <a:pt x="0" y="14"/>
                      </a:lnTo>
                      <a:lnTo>
                        <a:pt x="2" y="18"/>
                      </a:lnTo>
                      <a:lnTo>
                        <a:pt x="6" y="22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20" y="22"/>
                      </a:lnTo>
                      <a:lnTo>
                        <a:pt x="22" y="20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4" y="12"/>
                      </a:lnTo>
                      <a:lnTo>
                        <a:pt x="24" y="6"/>
                      </a:lnTo>
                      <a:lnTo>
                        <a:pt x="20" y="4"/>
                      </a:lnTo>
                      <a:lnTo>
                        <a:pt x="16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9" name="Google Shape;2089;p29"/>
                <p:cNvSpPr/>
                <p:nvPr/>
              </p:nvSpPr>
              <p:spPr>
                <a:xfrm>
                  <a:off x="-3284538" y="0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14" y="24"/>
                      </a:moveTo>
                      <a:lnTo>
                        <a:pt x="14" y="24"/>
                      </a:lnTo>
                      <a:lnTo>
                        <a:pt x="18" y="24"/>
                      </a:lnTo>
                      <a:lnTo>
                        <a:pt x="22" y="20"/>
                      </a:lnTo>
                      <a:lnTo>
                        <a:pt x="24" y="16"/>
                      </a:lnTo>
                      <a:lnTo>
                        <a:pt x="24" y="12"/>
                      </a:lnTo>
                      <a:lnTo>
                        <a:pt x="24" y="12"/>
                      </a:lnTo>
                      <a:lnTo>
                        <a:pt x="24" y="8"/>
                      </a:lnTo>
                      <a:lnTo>
                        <a:pt x="20" y="4"/>
                      </a:lnTo>
                      <a:lnTo>
                        <a:pt x="16" y="2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8" y="2"/>
                      </a:lnTo>
                      <a:lnTo>
                        <a:pt x="4" y="4"/>
                      </a:lnTo>
                      <a:lnTo>
                        <a:pt x="2" y="8"/>
                      </a:lnTo>
                      <a:lnTo>
                        <a:pt x="0" y="14"/>
                      </a:lnTo>
                      <a:lnTo>
                        <a:pt x="0" y="14"/>
                      </a:lnTo>
                      <a:lnTo>
                        <a:pt x="2" y="18"/>
                      </a:lnTo>
                      <a:lnTo>
                        <a:pt x="4" y="22"/>
                      </a:lnTo>
                      <a:lnTo>
                        <a:pt x="8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4" y="24"/>
                      </a:lnTo>
                      <a:lnTo>
                        <a:pt x="14" y="2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0" name="Google Shape;2090;p29"/>
                <p:cNvSpPr/>
                <p:nvPr/>
              </p:nvSpPr>
              <p:spPr>
                <a:xfrm>
                  <a:off x="-3290888" y="-203200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12" y="24"/>
                      </a:move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6" y="24"/>
                      </a:lnTo>
                      <a:lnTo>
                        <a:pt x="20" y="22"/>
                      </a:lnTo>
                      <a:lnTo>
                        <a:pt x="22" y="18"/>
                      </a:lnTo>
                      <a:lnTo>
                        <a:pt x="24" y="12"/>
                      </a:lnTo>
                      <a:lnTo>
                        <a:pt x="24" y="12"/>
                      </a:lnTo>
                      <a:lnTo>
                        <a:pt x="22" y="8"/>
                      </a:lnTo>
                      <a:lnTo>
                        <a:pt x="20" y="4"/>
                      </a:lnTo>
                      <a:lnTo>
                        <a:pt x="16" y="2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6" y="2"/>
                      </a:lnTo>
                      <a:lnTo>
                        <a:pt x="4" y="4"/>
                      </a:lnTo>
                      <a:lnTo>
                        <a:pt x="0" y="8"/>
                      </a:lnTo>
                      <a:lnTo>
                        <a:pt x="0" y="14"/>
                      </a:lnTo>
                      <a:lnTo>
                        <a:pt x="0" y="14"/>
                      </a:lnTo>
                      <a:lnTo>
                        <a:pt x="0" y="18"/>
                      </a:lnTo>
                      <a:lnTo>
                        <a:pt x="4" y="22"/>
                      </a:lnTo>
                      <a:lnTo>
                        <a:pt x="8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1" name="Google Shape;2091;p29"/>
                <p:cNvSpPr/>
                <p:nvPr/>
              </p:nvSpPr>
              <p:spPr>
                <a:xfrm>
                  <a:off x="-3287713" y="-101600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12" y="24"/>
                      </a:move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6" y="24"/>
                      </a:lnTo>
                      <a:lnTo>
                        <a:pt x="20" y="20"/>
                      </a:lnTo>
                      <a:lnTo>
                        <a:pt x="22" y="18"/>
                      </a:lnTo>
                      <a:lnTo>
                        <a:pt x="24" y="12"/>
                      </a:lnTo>
                      <a:lnTo>
                        <a:pt x="24" y="12"/>
                      </a:lnTo>
                      <a:lnTo>
                        <a:pt x="22" y="8"/>
                      </a:lnTo>
                      <a:lnTo>
                        <a:pt x="20" y="4"/>
                      </a:lnTo>
                      <a:lnTo>
                        <a:pt x="16" y="2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6" y="2"/>
                      </a:lnTo>
                      <a:lnTo>
                        <a:pt x="2" y="4"/>
                      </a:lnTo>
                      <a:lnTo>
                        <a:pt x="0" y="8"/>
                      </a:lnTo>
                      <a:lnTo>
                        <a:pt x="0" y="14"/>
                      </a:lnTo>
                      <a:lnTo>
                        <a:pt x="0" y="14"/>
                      </a:lnTo>
                      <a:lnTo>
                        <a:pt x="0" y="14"/>
                      </a:lnTo>
                      <a:lnTo>
                        <a:pt x="0" y="14"/>
                      </a:lnTo>
                      <a:lnTo>
                        <a:pt x="0" y="18"/>
                      </a:lnTo>
                      <a:lnTo>
                        <a:pt x="4" y="22"/>
                      </a:lnTo>
                      <a:lnTo>
                        <a:pt x="6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2" name="Google Shape;2092;p29"/>
                <p:cNvSpPr/>
                <p:nvPr/>
              </p:nvSpPr>
              <p:spPr>
                <a:xfrm>
                  <a:off x="-3036888" y="-1695450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16" y="0"/>
                      </a:move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0" y="12"/>
                      </a:lnTo>
                      <a:lnTo>
                        <a:pt x="2" y="16"/>
                      </a:lnTo>
                      <a:lnTo>
                        <a:pt x="4" y="20"/>
                      </a:lnTo>
                      <a:lnTo>
                        <a:pt x="8" y="22"/>
                      </a:lnTo>
                      <a:lnTo>
                        <a:pt x="8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20" y="22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4" y="10"/>
                      </a:lnTo>
                      <a:lnTo>
                        <a:pt x="24" y="6"/>
                      </a:ln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3" name="Google Shape;2093;p29"/>
                <p:cNvSpPr/>
                <p:nvPr/>
              </p:nvSpPr>
              <p:spPr>
                <a:xfrm>
                  <a:off x="-3240088" y="-911225"/>
                  <a:ext cx="34925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4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2" y="20"/>
                      </a:lnTo>
                      <a:lnTo>
                        <a:pt x="4" y="22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6" y="24"/>
                      </a:lnTo>
                      <a:lnTo>
                        <a:pt x="18" y="22"/>
                      </a:lnTo>
                      <a:lnTo>
                        <a:pt x="22" y="18"/>
                      </a:lnTo>
                      <a:lnTo>
                        <a:pt x="22" y="14"/>
                      </a:lnTo>
                      <a:lnTo>
                        <a:pt x="22" y="14"/>
                      </a:lnTo>
                      <a:lnTo>
                        <a:pt x="22" y="10"/>
                      </a:lnTo>
                      <a:lnTo>
                        <a:pt x="20" y="6"/>
                      </a:lnTo>
                      <a:lnTo>
                        <a:pt x="18" y="2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4" name="Google Shape;2094;p29"/>
                <p:cNvSpPr/>
                <p:nvPr/>
              </p:nvSpPr>
              <p:spPr>
                <a:xfrm>
                  <a:off x="-3255963" y="-809625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2" y="18"/>
                      </a:lnTo>
                      <a:lnTo>
                        <a:pt x="6" y="22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6" y="22"/>
                      </a:lnTo>
                      <a:lnTo>
                        <a:pt x="20" y="20"/>
                      </a:lnTo>
                      <a:lnTo>
                        <a:pt x="22" y="18"/>
                      </a:lnTo>
                      <a:lnTo>
                        <a:pt x="24" y="14"/>
                      </a:lnTo>
                      <a:lnTo>
                        <a:pt x="24" y="14"/>
                      </a:lnTo>
                      <a:lnTo>
                        <a:pt x="24" y="14"/>
                      </a:lnTo>
                      <a:lnTo>
                        <a:pt x="24" y="8"/>
                      </a:lnTo>
                      <a:lnTo>
                        <a:pt x="22" y="4"/>
                      </a:lnTo>
                      <a:lnTo>
                        <a:pt x="18" y="2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2" y="6"/>
                      </a:lnTo>
                      <a:lnTo>
                        <a:pt x="0" y="1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5" name="Google Shape;2095;p29"/>
                <p:cNvSpPr/>
                <p:nvPr/>
              </p:nvSpPr>
              <p:spPr>
                <a:xfrm>
                  <a:off x="-3224213" y="-1009650"/>
                  <a:ext cx="38100" cy="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2" extrusionOk="0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14"/>
                      </a:lnTo>
                      <a:lnTo>
                        <a:pt x="2" y="18"/>
                      </a:lnTo>
                      <a:lnTo>
                        <a:pt x="6" y="20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2" y="22"/>
                      </a:lnTo>
                      <a:lnTo>
                        <a:pt x="12" y="22"/>
                      </a:lnTo>
                      <a:lnTo>
                        <a:pt x="16" y="22"/>
                      </a:lnTo>
                      <a:lnTo>
                        <a:pt x="20" y="20"/>
                      </a:lnTo>
                      <a:lnTo>
                        <a:pt x="22" y="18"/>
                      </a:lnTo>
                      <a:lnTo>
                        <a:pt x="24" y="14"/>
                      </a:lnTo>
                      <a:lnTo>
                        <a:pt x="24" y="14"/>
                      </a:lnTo>
                      <a:lnTo>
                        <a:pt x="24" y="8"/>
                      </a:lnTo>
                      <a:lnTo>
                        <a:pt x="22" y="4"/>
                      </a:lnTo>
                      <a:lnTo>
                        <a:pt x="18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6" y="2"/>
                      </a:lnTo>
                      <a:lnTo>
                        <a:pt x="2" y="4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6" name="Google Shape;2096;p29"/>
                <p:cNvSpPr/>
                <p:nvPr/>
              </p:nvSpPr>
              <p:spPr>
                <a:xfrm>
                  <a:off x="-3182938" y="-1209675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10" y="24"/>
                      </a:moveTo>
                      <a:lnTo>
                        <a:pt x="10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6" y="22"/>
                      </a:lnTo>
                      <a:lnTo>
                        <a:pt x="20" y="20"/>
                      </a:lnTo>
                      <a:lnTo>
                        <a:pt x="22" y="18"/>
                      </a:lnTo>
                      <a:lnTo>
                        <a:pt x="24" y="14"/>
                      </a:lnTo>
                      <a:lnTo>
                        <a:pt x="24" y="14"/>
                      </a:lnTo>
                      <a:lnTo>
                        <a:pt x="24" y="10"/>
                      </a:lnTo>
                      <a:lnTo>
                        <a:pt x="22" y="6"/>
                      </a:lnTo>
                      <a:lnTo>
                        <a:pt x="20" y="2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6" y="2"/>
                      </a:lnTo>
                      <a:lnTo>
                        <a:pt x="2" y="4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14"/>
                      </a:lnTo>
                      <a:lnTo>
                        <a:pt x="2" y="18"/>
                      </a:lnTo>
                      <a:lnTo>
                        <a:pt x="4" y="22"/>
                      </a:lnTo>
                      <a:lnTo>
                        <a:pt x="10" y="24"/>
                      </a:lnTo>
                      <a:lnTo>
                        <a:pt x="10" y="2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7" name="Google Shape;2097;p29"/>
                <p:cNvSpPr/>
                <p:nvPr/>
              </p:nvSpPr>
              <p:spPr>
                <a:xfrm>
                  <a:off x="-3205163" y="-1111250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2" y="18"/>
                      </a:lnTo>
                      <a:lnTo>
                        <a:pt x="6" y="22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6" y="24"/>
                      </a:lnTo>
                      <a:lnTo>
                        <a:pt x="20" y="22"/>
                      </a:lnTo>
                      <a:lnTo>
                        <a:pt x="22" y="18"/>
                      </a:lnTo>
                      <a:lnTo>
                        <a:pt x="24" y="14"/>
                      </a:lnTo>
                      <a:lnTo>
                        <a:pt x="24" y="14"/>
                      </a:lnTo>
                      <a:lnTo>
                        <a:pt x="24" y="14"/>
                      </a:lnTo>
                      <a:lnTo>
                        <a:pt x="24" y="10"/>
                      </a:lnTo>
                      <a:lnTo>
                        <a:pt x="22" y="6"/>
                      </a:lnTo>
                      <a:lnTo>
                        <a:pt x="18" y="2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6" y="2"/>
                      </a:lnTo>
                      <a:lnTo>
                        <a:pt x="2" y="6"/>
                      </a:lnTo>
                      <a:lnTo>
                        <a:pt x="0" y="1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8" name="Google Shape;2098;p29"/>
                <p:cNvSpPr/>
                <p:nvPr/>
              </p:nvSpPr>
              <p:spPr>
                <a:xfrm>
                  <a:off x="-3265488" y="203200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6" y="2"/>
                      </a:lnTo>
                      <a:lnTo>
                        <a:pt x="2" y="4"/>
                      </a:lnTo>
                      <a:lnTo>
                        <a:pt x="0" y="8"/>
                      </a:lnTo>
                      <a:lnTo>
                        <a:pt x="0" y="14"/>
                      </a:lnTo>
                      <a:lnTo>
                        <a:pt x="0" y="14"/>
                      </a:lnTo>
                      <a:lnTo>
                        <a:pt x="2" y="18"/>
                      </a:lnTo>
                      <a:lnTo>
                        <a:pt x="4" y="22"/>
                      </a:lnTo>
                      <a:lnTo>
                        <a:pt x="8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4" y="24"/>
                      </a:lnTo>
                      <a:lnTo>
                        <a:pt x="14" y="24"/>
                      </a:lnTo>
                      <a:lnTo>
                        <a:pt x="18" y="22"/>
                      </a:lnTo>
                      <a:lnTo>
                        <a:pt x="22" y="20"/>
                      </a:lnTo>
                      <a:lnTo>
                        <a:pt x="24" y="16"/>
                      </a:lnTo>
                      <a:lnTo>
                        <a:pt x="24" y="10"/>
                      </a:lnTo>
                      <a:lnTo>
                        <a:pt x="24" y="10"/>
                      </a:lnTo>
                      <a:lnTo>
                        <a:pt x="22" y="6"/>
                      </a:ln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9" name="Google Shape;2099;p29"/>
                <p:cNvSpPr/>
                <p:nvPr/>
              </p:nvSpPr>
              <p:spPr>
                <a:xfrm>
                  <a:off x="-3157538" y="-1308100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24" y="14"/>
                      </a:moveTo>
                      <a:lnTo>
                        <a:pt x="24" y="14"/>
                      </a:lnTo>
                      <a:lnTo>
                        <a:pt x="24" y="10"/>
                      </a:lnTo>
                      <a:lnTo>
                        <a:pt x="22" y="6"/>
                      </a:lnTo>
                      <a:lnTo>
                        <a:pt x="18" y="2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6" y="2"/>
                      </a:lnTo>
                      <a:lnTo>
                        <a:pt x="2" y="4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14"/>
                      </a:lnTo>
                      <a:lnTo>
                        <a:pt x="2" y="18"/>
                      </a:lnTo>
                      <a:lnTo>
                        <a:pt x="4" y="20"/>
                      </a:lnTo>
                      <a:lnTo>
                        <a:pt x="8" y="22"/>
                      </a:lnTo>
                      <a:lnTo>
                        <a:pt x="8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6" y="22"/>
                      </a:lnTo>
                      <a:lnTo>
                        <a:pt x="18" y="20"/>
                      </a:lnTo>
                      <a:lnTo>
                        <a:pt x="22" y="18"/>
                      </a:lnTo>
                      <a:lnTo>
                        <a:pt x="24" y="14"/>
                      </a:lnTo>
                      <a:lnTo>
                        <a:pt x="24" y="1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0" name="Google Shape;2100;p29"/>
                <p:cNvSpPr/>
                <p:nvPr/>
              </p:nvSpPr>
              <p:spPr>
                <a:xfrm>
                  <a:off x="-3176588" y="704850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12" y="24"/>
                      </a:moveTo>
                      <a:lnTo>
                        <a:pt x="12" y="24"/>
                      </a:lnTo>
                      <a:lnTo>
                        <a:pt x="14" y="22"/>
                      </a:lnTo>
                      <a:lnTo>
                        <a:pt x="14" y="22"/>
                      </a:lnTo>
                      <a:lnTo>
                        <a:pt x="18" y="20"/>
                      </a:lnTo>
                      <a:lnTo>
                        <a:pt x="22" y="18"/>
                      </a:lnTo>
                      <a:lnTo>
                        <a:pt x="24" y="14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2" y="4"/>
                      </a:lnTo>
                      <a:lnTo>
                        <a:pt x="18" y="2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2" y="4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0" y="14"/>
                      </a:lnTo>
                      <a:lnTo>
                        <a:pt x="2" y="18"/>
                      </a:lnTo>
                      <a:lnTo>
                        <a:pt x="4" y="20"/>
                      </a:lnTo>
                      <a:lnTo>
                        <a:pt x="8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1" name="Google Shape;2101;p29"/>
                <p:cNvSpPr/>
                <p:nvPr/>
              </p:nvSpPr>
              <p:spPr>
                <a:xfrm>
                  <a:off x="-3132138" y="-1406525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12" y="24"/>
                      </a:moveTo>
                      <a:lnTo>
                        <a:pt x="12" y="24"/>
                      </a:lnTo>
                      <a:lnTo>
                        <a:pt x="16" y="22"/>
                      </a:lnTo>
                      <a:lnTo>
                        <a:pt x="20" y="22"/>
                      </a:lnTo>
                      <a:lnTo>
                        <a:pt x="22" y="18"/>
                      </a:lnTo>
                      <a:lnTo>
                        <a:pt x="24" y="14"/>
                      </a:lnTo>
                      <a:lnTo>
                        <a:pt x="24" y="14"/>
                      </a:lnTo>
                      <a:lnTo>
                        <a:pt x="24" y="10"/>
                      </a:lnTo>
                      <a:lnTo>
                        <a:pt x="22" y="6"/>
                      </a:ln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10" y="0"/>
                      </a:lnTo>
                      <a:lnTo>
                        <a:pt x="6" y="2"/>
                      </a:lnTo>
                      <a:lnTo>
                        <a:pt x="4" y="4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12"/>
                      </a:lnTo>
                      <a:lnTo>
                        <a:pt x="2" y="16"/>
                      </a:lnTo>
                      <a:lnTo>
                        <a:pt x="4" y="20"/>
                      </a:lnTo>
                      <a:lnTo>
                        <a:pt x="6" y="22"/>
                      </a:lnTo>
                      <a:lnTo>
                        <a:pt x="6" y="22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2" name="Google Shape;2102;p29"/>
                <p:cNvSpPr/>
                <p:nvPr/>
              </p:nvSpPr>
              <p:spPr>
                <a:xfrm>
                  <a:off x="-3198813" y="606425"/>
                  <a:ext cx="38100" cy="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2" extrusionOk="0">
                      <a:moveTo>
                        <a:pt x="12" y="22"/>
                      </a:moveTo>
                      <a:lnTo>
                        <a:pt x="12" y="22"/>
                      </a:lnTo>
                      <a:lnTo>
                        <a:pt x="14" y="22"/>
                      </a:lnTo>
                      <a:lnTo>
                        <a:pt x="14" y="22"/>
                      </a:lnTo>
                      <a:lnTo>
                        <a:pt x="18" y="20"/>
                      </a:lnTo>
                      <a:lnTo>
                        <a:pt x="22" y="18"/>
                      </a:lnTo>
                      <a:lnTo>
                        <a:pt x="24" y="14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2" y="4"/>
                      </a:lnTo>
                      <a:lnTo>
                        <a:pt x="18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4" y="2"/>
                      </a:lnTo>
                      <a:lnTo>
                        <a:pt x="2" y="4"/>
                      </a:lnTo>
                      <a:lnTo>
                        <a:pt x="0" y="8"/>
                      </a:lnTo>
                      <a:lnTo>
                        <a:pt x="0" y="14"/>
                      </a:lnTo>
                      <a:lnTo>
                        <a:pt x="0" y="14"/>
                      </a:lnTo>
                      <a:lnTo>
                        <a:pt x="2" y="18"/>
                      </a:lnTo>
                      <a:lnTo>
                        <a:pt x="4" y="20"/>
                      </a:lnTo>
                      <a:lnTo>
                        <a:pt x="8" y="22"/>
                      </a:lnTo>
                      <a:lnTo>
                        <a:pt x="12" y="22"/>
                      </a:lnTo>
                      <a:lnTo>
                        <a:pt x="12" y="22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3" name="Google Shape;2103;p29"/>
                <p:cNvSpPr/>
                <p:nvPr/>
              </p:nvSpPr>
              <p:spPr>
                <a:xfrm>
                  <a:off x="-3252788" y="304800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12" y="24"/>
                      </a:moveTo>
                      <a:lnTo>
                        <a:pt x="12" y="24"/>
                      </a:lnTo>
                      <a:lnTo>
                        <a:pt x="14" y="24"/>
                      </a:lnTo>
                      <a:lnTo>
                        <a:pt x="14" y="24"/>
                      </a:lnTo>
                      <a:lnTo>
                        <a:pt x="18" y="22"/>
                      </a:lnTo>
                      <a:lnTo>
                        <a:pt x="22" y="18"/>
                      </a:lnTo>
                      <a:lnTo>
                        <a:pt x="24" y="14"/>
                      </a:lnTo>
                      <a:lnTo>
                        <a:pt x="24" y="10"/>
                      </a:lnTo>
                      <a:lnTo>
                        <a:pt x="24" y="10"/>
                      </a:lnTo>
                      <a:lnTo>
                        <a:pt x="22" y="6"/>
                      </a:ln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6" y="2"/>
                      </a:lnTo>
                      <a:lnTo>
                        <a:pt x="2" y="4"/>
                      </a:lnTo>
                      <a:lnTo>
                        <a:pt x="0" y="8"/>
                      </a:lnTo>
                      <a:lnTo>
                        <a:pt x="0" y="14"/>
                      </a:lnTo>
                      <a:lnTo>
                        <a:pt x="0" y="14"/>
                      </a:lnTo>
                      <a:lnTo>
                        <a:pt x="2" y="18"/>
                      </a:lnTo>
                      <a:lnTo>
                        <a:pt x="4" y="20"/>
                      </a:lnTo>
                      <a:lnTo>
                        <a:pt x="8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4" name="Google Shape;2104;p29"/>
                <p:cNvSpPr/>
                <p:nvPr/>
              </p:nvSpPr>
              <p:spPr>
                <a:xfrm>
                  <a:off x="-3151188" y="803275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14" y="22"/>
                      </a:moveTo>
                      <a:lnTo>
                        <a:pt x="14" y="22"/>
                      </a:lnTo>
                      <a:lnTo>
                        <a:pt x="20" y="20"/>
                      </a:lnTo>
                      <a:lnTo>
                        <a:pt x="22" y="18"/>
                      </a:lnTo>
                      <a:lnTo>
                        <a:pt x="24" y="12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2" y="4"/>
                      </a:lnTo>
                      <a:lnTo>
                        <a:pt x="18" y="0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2" y="6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0" y="14"/>
                      </a:lnTo>
                      <a:lnTo>
                        <a:pt x="2" y="18"/>
                      </a:lnTo>
                      <a:lnTo>
                        <a:pt x="4" y="20"/>
                      </a:lnTo>
                      <a:lnTo>
                        <a:pt x="8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4" y="22"/>
                      </a:lnTo>
                      <a:lnTo>
                        <a:pt x="14" y="22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5" name="Google Shape;2105;p29"/>
                <p:cNvSpPr/>
                <p:nvPr/>
              </p:nvSpPr>
              <p:spPr>
                <a:xfrm>
                  <a:off x="-3217863" y="504825"/>
                  <a:ext cx="34925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4" extrusionOk="0">
                      <a:moveTo>
                        <a:pt x="10" y="24"/>
                      </a:moveTo>
                      <a:lnTo>
                        <a:pt x="10" y="24"/>
                      </a:lnTo>
                      <a:lnTo>
                        <a:pt x="14" y="24"/>
                      </a:lnTo>
                      <a:lnTo>
                        <a:pt x="14" y="24"/>
                      </a:lnTo>
                      <a:lnTo>
                        <a:pt x="18" y="22"/>
                      </a:lnTo>
                      <a:lnTo>
                        <a:pt x="20" y="18"/>
                      </a:lnTo>
                      <a:lnTo>
                        <a:pt x="22" y="14"/>
                      </a:lnTo>
                      <a:lnTo>
                        <a:pt x="22" y="10"/>
                      </a:lnTo>
                      <a:lnTo>
                        <a:pt x="22" y="10"/>
                      </a:lnTo>
                      <a:lnTo>
                        <a:pt x="20" y="6"/>
                      </a:lnTo>
                      <a:lnTo>
                        <a:pt x="18" y="2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0" y="14"/>
                      </a:lnTo>
                      <a:lnTo>
                        <a:pt x="0" y="18"/>
                      </a:lnTo>
                      <a:lnTo>
                        <a:pt x="4" y="22"/>
                      </a:lnTo>
                      <a:lnTo>
                        <a:pt x="6" y="24"/>
                      </a:lnTo>
                      <a:lnTo>
                        <a:pt x="10" y="24"/>
                      </a:lnTo>
                      <a:lnTo>
                        <a:pt x="10" y="2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6" name="Google Shape;2106;p29"/>
                <p:cNvSpPr/>
                <p:nvPr/>
              </p:nvSpPr>
              <p:spPr>
                <a:xfrm>
                  <a:off x="-3236913" y="406400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12" y="24"/>
                      </a:moveTo>
                      <a:lnTo>
                        <a:pt x="12" y="24"/>
                      </a:lnTo>
                      <a:lnTo>
                        <a:pt x="14" y="22"/>
                      </a:lnTo>
                      <a:lnTo>
                        <a:pt x="14" y="22"/>
                      </a:lnTo>
                      <a:lnTo>
                        <a:pt x="18" y="22"/>
                      </a:lnTo>
                      <a:lnTo>
                        <a:pt x="22" y="18"/>
                      </a:lnTo>
                      <a:lnTo>
                        <a:pt x="24" y="14"/>
                      </a:lnTo>
                      <a:lnTo>
                        <a:pt x="24" y="10"/>
                      </a:lnTo>
                      <a:lnTo>
                        <a:pt x="24" y="10"/>
                      </a:lnTo>
                      <a:lnTo>
                        <a:pt x="22" y="4"/>
                      </a:lnTo>
                      <a:lnTo>
                        <a:pt x="18" y="2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6" y="0"/>
                      </a:lnTo>
                      <a:lnTo>
                        <a:pt x="2" y="4"/>
                      </a:lnTo>
                      <a:lnTo>
                        <a:pt x="0" y="8"/>
                      </a:lnTo>
                      <a:lnTo>
                        <a:pt x="0" y="14"/>
                      </a:lnTo>
                      <a:lnTo>
                        <a:pt x="0" y="14"/>
                      </a:lnTo>
                      <a:lnTo>
                        <a:pt x="2" y="18"/>
                      </a:lnTo>
                      <a:lnTo>
                        <a:pt x="4" y="20"/>
                      </a:lnTo>
                      <a:lnTo>
                        <a:pt x="8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7" name="Google Shape;2107;p29"/>
                <p:cNvSpPr/>
                <p:nvPr/>
              </p:nvSpPr>
              <p:spPr>
                <a:xfrm>
                  <a:off x="-2554288" y="2081213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4" y="2"/>
                      </a:moveTo>
                      <a:lnTo>
                        <a:pt x="4" y="2"/>
                      </a:lnTo>
                      <a:lnTo>
                        <a:pt x="2" y="6"/>
                      </a:lnTo>
                      <a:lnTo>
                        <a:pt x="0" y="10"/>
                      </a:lnTo>
                      <a:lnTo>
                        <a:pt x="0" y="16"/>
                      </a:lnTo>
                      <a:lnTo>
                        <a:pt x="2" y="20"/>
                      </a:lnTo>
                      <a:lnTo>
                        <a:pt x="2" y="20"/>
                      </a:lnTo>
                      <a:lnTo>
                        <a:pt x="6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8" y="22"/>
                      </a:lnTo>
                      <a:lnTo>
                        <a:pt x="18" y="22"/>
                      </a:lnTo>
                      <a:lnTo>
                        <a:pt x="22" y="20"/>
                      </a:lnTo>
                      <a:lnTo>
                        <a:pt x="24" y="14"/>
                      </a:lnTo>
                      <a:lnTo>
                        <a:pt x="24" y="10"/>
                      </a:lnTo>
                      <a:lnTo>
                        <a:pt x="22" y="6"/>
                      </a:lnTo>
                      <a:lnTo>
                        <a:pt x="22" y="6"/>
                      </a:lnTo>
                      <a:lnTo>
                        <a:pt x="18" y="2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8" name="Google Shape;2108;p29"/>
                <p:cNvSpPr/>
                <p:nvPr/>
              </p:nvSpPr>
              <p:spPr>
                <a:xfrm>
                  <a:off x="-1955800" y="2770188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20" y="20"/>
                      </a:moveTo>
                      <a:lnTo>
                        <a:pt x="20" y="20"/>
                      </a:lnTo>
                      <a:lnTo>
                        <a:pt x="24" y="16"/>
                      </a:lnTo>
                      <a:lnTo>
                        <a:pt x="24" y="10"/>
                      </a:lnTo>
                      <a:lnTo>
                        <a:pt x="22" y="6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2" y="16"/>
                      </a:lnTo>
                      <a:lnTo>
                        <a:pt x="4" y="20"/>
                      </a:lnTo>
                      <a:lnTo>
                        <a:pt x="4" y="20"/>
                      </a:lnTo>
                      <a:lnTo>
                        <a:pt x="8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6" y="22"/>
                      </a:lnTo>
                      <a:lnTo>
                        <a:pt x="20" y="20"/>
                      </a:lnTo>
                      <a:lnTo>
                        <a:pt x="20" y="20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9" name="Google Shape;2109;p29"/>
                <p:cNvSpPr/>
                <p:nvPr/>
              </p:nvSpPr>
              <p:spPr>
                <a:xfrm>
                  <a:off x="-2239963" y="2481263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4" y="2"/>
                      </a:moveTo>
                      <a:lnTo>
                        <a:pt x="4" y="2"/>
                      </a:lnTo>
                      <a:lnTo>
                        <a:pt x="2" y="6"/>
                      </a:lnTo>
                      <a:lnTo>
                        <a:pt x="0" y="10"/>
                      </a:lnTo>
                      <a:lnTo>
                        <a:pt x="0" y="16"/>
                      </a:lnTo>
                      <a:lnTo>
                        <a:pt x="2" y="20"/>
                      </a:lnTo>
                      <a:lnTo>
                        <a:pt x="2" y="20"/>
                      </a:lnTo>
                      <a:lnTo>
                        <a:pt x="8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6" y="22"/>
                      </a:lnTo>
                      <a:lnTo>
                        <a:pt x="20" y="20"/>
                      </a:lnTo>
                      <a:lnTo>
                        <a:pt x="20" y="20"/>
                      </a:lnTo>
                      <a:lnTo>
                        <a:pt x="22" y="16"/>
                      </a:lnTo>
                      <a:lnTo>
                        <a:pt x="24" y="12"/>
                      </a:lnTo>
                      <a:lnTo>
                        <a:pt x="24" y="8"/>
                      </a:lnTo>
                      <a:lnTo>
                        <a:pt x="20" y="4"/>
                      </a:lnTo>
                      <a:lnTo>
                        <a:pt x="20" y="4"/>
                      </a:ln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0" name="Google Shape;2110;p29"/>
                <p:cNvSpPr/>
                <p:nvPr/>
              </p:nvSpPr>
              <p:spPr>
                <a:xfrm>
                  <a:off x="-1803400" y="2903538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22" y="18"/>
                      </a:moveTo>
                      <a:lnTo>
                        <a:pt x="22" y="18"/>
                      </a:lnTo>
                      <a:lnTo>
                        <a:pt x="24" y="14"/>
                      </a:lnTo>
                      <a:lnTo>
                        <a:pt x="24" y="10"/>
                      </a:lnTo>
                      <a:lnTo>
                        <a:pt x="24" y="6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2" y="8"/>
                      </a:lnTo>
                      <a:lnTo>
                        <a:pt x="0" y="12"/>
                      </a:lnTo>
                      <a:lnTo>
                        <a:pt x="2" y="16"/>
                      </a:lnTo>
                      <a:lnTo>
                        <a:pt x="4" y="20"/>
                      </a:lnTo>
                      <a:lnTo>
                        <a:pt x="4" y="20"/>
                      </a:lnTo>
                      <a:lnTo>
                        <a:pt x="8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8" y="22"/>
                      </a:lnTo>
                      <a:lnTo>
                        <a:pt x="22" y="18"/>
                      </a:lnTo>
                      <a:lnTo>
                        <a:pt x="22" y="18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1" name="Google Shape;2111;p29"/>
                <p:cNvSpPr/>
                <p:nvPr/>
              </p:nvSpPr>
              <p:spPr>
                <a:xfrm>
                  <a:off x="-1879600" y="2836863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20" y="20"/>
                      </a:moveTo>
                      <a:lnTo>
                        <a:pt x="20" y="20"/>
                      </a:lnTo>
                      <a:lnTo>
                        <a:pt x="24" y="16"/>
                      </a:lnTo>
                      <a:lnTo>
                        <a:pt x="24" y="10"/>
                      </a:lnTo>
                      <a:lnTo>
                        <a:pt x="22" y="6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0" y="0"/>
                      </a:lnTo>
                      <a:lnTo>
                        <a:pt x="6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0" y="8"/>
                      </a:lnTo>
                      <a:lnTo>
                        <a:pt x="0" y="12"/>
                      </a:lnTo>
                      <a:lnTo>
                        <a:pt x="0" y="16"/>
                      </a:lnTo>
                      <a:lnTo>
                        <a:pt x="4" y="20"/>
                      </a:lnTo>
                      <a:lnTo>
                        <a:pt x="4" y="20"/>
                      </a:lnTo>
                      <a:lnTo>
                        <a:pt x="8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6" y="22"/>
                      </a:lnTo>
                      <a:lnTo>
                        <a:pt x="20" y="20"/>
                      </a:lnTo>
                      <a:lnTo>
                        <a:pt x="20" y="20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2" name="Google Shape;2112;p29"/>
                <p:cNvSpPr/>
                <p:nvPr/>
              </p:nvSpPr>
              <p:spPr>
                <a:xfrm>
                  <a:off x="-2170113" y="2554288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20" y="20"/>
                      </a:moveTo>
                      <a:lnTo>
                        <a:pt x="20" y="20"/>
                      </a:lnTo>
                      <a:lnTo>
                        <a:pt x="22" y="18"/>
                      </a:lnTo>
                      <a:lnTo>
                        <a:pt x="24" y="12"/>
                      </a:lnTo>
                      <a:lnTo>
                        <a:pt x="22" y="8"/>
                      </a:lnTo>
                      <a:lnTo>
                        <a:pt x="20" y="4"/>
                      </a:lnTo>
                      <a:lnTo>
                        <a:pt x="20" y="4"/>
                      </a:lnTo>
                      <a:lnTo>
                        <a:pt x="16" y="2"/>
                      </a:lnTo>
                      <a:lnTo>
                        <a:pt x="12" y="0"/>
                      </a:lnTo>
                      <a:lnTo>
                        <a:pt x="8" y="2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0" y="8"/>
                      </a:lnTo>
                      <a:lnTo>
                        <a:pt x="0" y="12"/>
                      </a:lnTo>
                      <a:lnTo>
                        <a:pt x="0" y="16"/>
                      </a:lnTo>
                      <a:lnTo>
                        <a:pt x="2" y="20"/>
                      </a:lnTo>
                      <a:lnTo>
                        <a:pt x="2" y="20"/>
                      </a:lnTo>
                      <a:lnTo>
                        <a:pt x="6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6" y="24"/>
                      </a:lnTo>
                      <a:lnTo>
                        <a:pt x="20" y="20"/>
                      </a:lnTo>
                      <a:lnTo>
                        <a:pt x="20" y="20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3" name="Google Shape;2113;p29"/>
                <p:cNvSpPr/>
                <p:nvPr/>
              </p:nvSpPr>
              <p:spPr>
                <a:xfrm>
                  <a:off x="-2100263" y="2627313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20" y="20"/>
                      </a:moveTo>
                      <a:lnTo>
                        <a:pt x="20" y="20"/>
                      </a:lnTo>
                      <a:lnTo>
                        <a:pt x="22" y="16"/>
                      </a:lnTo>
                      <a:lnTo>
                        <a:pt x="24" y="12"/>
                      </a:lnTo>
                      <a:lnTo>
                        <a:pt x="22" y="8"/>
                      </a:lnTo>
                      <a:lnTo>
                        <a:pt x="20" y="4"/>
                      </a:lnTo>
                      <a:lnTo>
                        <a:pt x="20" y="4"/>
                      </a:lnTo>
                      <a:lnTo>
                        <a:pt x="16" y="2"/>
                      </a:lnTo>
                      <a:lnTo>
                        <a:pt x="12" y="0"/>
                      </a:lnTo>
                      <a:lnTo>
                        <a:pt x="8" y="2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0" y="8"/>
                      </a:lnTo>
                      <a:lnTo>
                        <a:pt x="0" y="12"/>
                      </a:lnTo>
                      <a:lnTo>
                        <a:pt x="0" y="16"/>
                      </a:lnTo>
                      <a:lnTo>
                        <a:pt x="4" y="20"/>
                      </a:lnTo>
                      <a:lnTo>
                        <a:pt x="4" y="20"/>
                      </a:lnTo>
                      <a:lnTo>
                        <a:pt x="8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6" y="24"/>
                      </a:lnTo>
                      <a:lnTo>
                        <a:pt x="20" y="20"/>
                      </a:lnTo>
                      <a:lnTo>
                        <a:pt x="20" y="20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4" name="Google Shape;2114;p29"/>
                <p:cNvSpPr/>
                <p:nvPr/>
              </p:nvSpPr>
              <p:spPr>
                <a:xfrm>
                  <a:off x="-2027238" y="2700338"/>
                  <a:ext cx="36513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4" extrusionOk="0">
                      <a:moveTo>
                        <a:pt x="19" y="20"/>
                      </a:moveTo>
                      <a:lnTo>
                        <a:pt x="19" y="20"/>
                      </a:lnTo>
                      <a:lnTo>
                        <a:pt x="21" y="16"/>
                      </a:lnTo>
                      <a:lnTo>
                        <a:pt x="23" y="10"/>
                      </a:lnTo>
                      <a:lnTo>
                        <a:pt x="21" y="6"/>
                      </a:lnTo>
                      <a:lnTo>
                        <a:pt x="19" y="2"/>
                      </a:lnTo>
                      <a:lnTo>
                        <a:pt x="19" y="2"/>
                      </a:lnTo>
                      <a:lnTo>
                        <a:pt x="15" y="0"/>
                      </a:lnTo>
                      <a:lnTo>
                        <a:pt x="11" y="0"/>
                      </a:lnTo>
                      <a:lnTo>
                        <a:pt x="5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0" y="16"/>
                      </a:lnTo>
                      <a:lnTo>
                        <a:pt x="2" y="20"/>
                      </a:lnTo>
                      <a:lnTo>
                        <a:pt x="2" y="20"/>
                      </a:lnTo>
                      <a:lnTo>
                        <a:pt x="5" y="22"/>
                      </a:lnTo>
                      <a:lnTo>
                        <a:pt x="11" y="24"/>
                      </a:lnTo>
                      <a:lnTo>
                        <a:pt x="11" y="24"/>
                      </a:lnTo>
                      <a:lnTo>
                        <a:pt x="15" y="22"/>
                      </a:lnTo>
                      <a:lnTo>
                        <a:pt x="19" y="20"/>
                      </a:lnTo>
                      <a:lnTo>
                        <a:pt x="19" y="20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5" name="Google Shape;2115;p29"/>
                <p:cNvSpPr/>
                <p:nvPr/>
              </p:nvSpPr>
              <p:spPr>
                <a:xfrm>
                  <a:off x="-1724025" y="2967038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20" y="2"/>
                      </a:move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6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0" y="8"/>
                      </a:lnTo>
                      <a:lnTo>
                        <a:pt x="0" y="12"/>
                      </a:lnTo>
                      <a:lnTo>
                        <a:pt x="2" y="18"/>
                      </a:lnTo>
                      <a:lnTo>
                        <a:pt x="4" y="20"/>
                      </a:lnTo>
                      <a:lnTo>
                        <a:pt x="4" y="20"/>
                      </a:lnTo>
                      <a:lnTo>
                        <a:pt x="8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8" y="22"/>
                      </a:lnTo>
                      <a:lnTo>
                        <a:pt x="22" y="18"/>
                      </a:lnTo>
                      <a:lnTo>
                        <a:pt x="22" y="18"/>
                      </a:lnTo>
                      <a:lnTo>
                        <a:pt x="24" y="14"/>
                      </a:lnTo>
                      <a:lnTo>
                        <a:pt x="24" y="10"/>
                      </a:lnTo>
                      <a:lnTo>
                        <a:pt x="22" y="6"/>
                      </a:lnTo>
                      <a:lnTo>
                        <a:pt x="20" y="2"/>
                      </a:lnTo>
                      <a:lnTo>
                        <a:pt x="20" y="2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6" name="Google Shape;2116;p29"/>
                <p:cNvSpPr/>
                <p:nvPr/>
              </p:nvSpPr>
              <p:spPr>
                <a:xfrm>
                  <a:off x="-2989263" y="1282700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4" y="4"/>
                      </a:lnTo>
                      <a:lnTo>
                        <a:pt x="0" y="8"/>
                      </a:lnTo>
                      <a:lnTo>
                        <a:pt x="0" y="12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4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6" y="24"/>
                      </a:lnTo>
                      <a:lnTo>
                        <a:pt x="16" y="24"/>
                      </a:lnTo>
                      <a:lnTo>
                        <a:pt x="20" y="22"/>
                      </a:lnTo>
                      <a:lnTo>
                        <a:pt x="22" y="18"/>
                      </a:lnTo>
                      <a:lnTo>
                        <a:pt x="24" y="12"/>
                      </a:lnTo>
                      <a:lnTo>
                        <a:pt x="22" y="8"/>
                      </a:lnTo>
                      <a:lnTo>
                        <a:pt x="22" y="8"/>
                      </a:lnTo>
                      <a:lnTo>
                        <a:pt x="20" y="4"/>
                      </a:lnTo>
                      <a:lnTo>
                        <a:pt x="16" y="2"/>
                      </a:lnTo>
                      <a:lnTo>
                        <a:pt x="12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7" name="Google Shape;2117;p29"/>
                <p:cNvSpPr/>
                <p:nvPr/>
              </p:nvSpPr>
              <p:spPr>
                <a:xfrm>
                  <a:off x="-1641475" y="3027363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6" y="2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0" y="18"/>
                      </a:lnTo>
                      <a:lnTo>
                        <a:pt x="4" y="22"/>
                      </a:lnTo>
                      <a:lnTo>
                        <a:pt x="4" y="22"/>
                      </a:lnTo>
                      <a:lnTo>
                        <a:pt x="8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6" y="24"/>
                      </a:lnTo>
                      <a:lnTo>
                        <a:pt x="20" y="20"/>
                      </a:lnTo>
                      <a:lnTo>
                        <a:pt x="20" y="20"/>
                      </a:lnTo>
                      <a:lnTo>
                        <a:pt x="22" y="16"/>
                      </a:lnTo>
                      <a:lnTo>
                        <a:pt x="24" y="10"/>
                      </a:lnTo>
                      <a:lnTo>
                        <a:pt x="22" y="6"/>
                      </a:lnTo>
                      <a:lnTo>
                        <a:pt x="18" y="2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8" name="Google Shape;2118;p29"/>
                <p:cNvSpPr/>
                <p:nvPr/>
              </p:nvSpPr>
              <p:spPr>
                <a:xfrm>
                  <a:off x="-2951163" y="1377950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4" y="4"/>
                      </a:lnTo>
                      <a:lnTo>
                        <a:pt x="2" y="6"/>
                      </a:lnTo>
                      <a:lnTo>
                        <a:pt x="0" y="12"/>
                      </a:lnTo>
                      <a:lnTo>
                        <a:pt x="2" y="16"/>
                      </a:lnTo>
                      <a:lnTo>
                        <a:pt x="2" y="16"/>
                      </a:lnTo>
                      <a:lnTo>
                        <a:pt x="6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8" y="22"/>
                      </a:lnTo>
                      <a:lnTo>
                        <a:pt x="18" y="22"/>
                      </a:lnTo>
                      <a:lnTo>
                        <a:pt x="22" y="20"/>
                      </a:lnTo>
                      <a:lnTo>
                        <a:pt x="24" y="16"/>
                      </a:lnTo>
                      <a:lnTo>
                        <a:pt x="24" y="12"/>
                      </a:lnTo>
                      <a:lnTo>
                        <a:pt x="24" y="6"/>
                      </a:lnTo>
                      <a:lnTo>
                        <a:pt x="24" y="6"/>
                      </a:ln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9" name="Google Shape;2119;p29"/>
                <p:cNvSpPr/>
                <p:nvPr/>
              </p:nvSpPr>
              <p:spPr>
                <a:xfrm>
                  <a:off x="-1476375" y="3144838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6" y="2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2" y="20"/>
                      </a:lnTo>
                      <a:lnTo>
                        <a:pt x="4" y="22"/>
                      </a:lnTo>
                      <a:lnTo>
                        <a:pt x="4" y="22"/>
                      </a:lnTo>
                      <a:lnTo>
                        <a:pt x="4" y="22"/>
                      </a:lnTo>
                      <a:lnTo>
                        <a:pt x="4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8" y="22"/>
                      </a:lnTo>
                      <a:lnTo>
                        <a:pt x="18" y="22"/>
                      </a:lnTo>
                      <a:lnTo>
                        <a:pt x="22" y="20"/>
                      </a:lnTo>
                      <a:lnTo>
                        <a:pt x="22" y="20"/>
                      </a:lnTo>
                      <a:lnTo>
                        <a:pt x="24" y="16"/>
                      </a:lnTo>
                      <a:lnTo>
                        <a:pt x="24" y="10"/>
                      </a:lnTo>
                      <a:lnTo>
                        <a:pt x="22" y="6"/>
                      </a:lnTo>
                      <a:lnTo>
                        <a:pt x="18" y="2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0" name="Google Shape;2120;p29"/>
                <p:cNvSpPr/>
                <p:nvPr/>
              </p:nvSpPr>
              <p:spPr>
                <a:xfrm>
                  <a:off x="-1558925" y="3087688"/>
                  <a:ext cx="34925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4" extrusionOk="0">
                      <a:moveTo>
                        <a:pt x="18" y="2"/>
                      </a:moveTo>
                      <a:lnTo>
                        <a:pt x="18" y="2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4" y="2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0" y="18"/>
                      </a:lnTo>
                      <a:lnTo>
                        <a:pt x="4" y="22"/>
                      </a:lnTo>
                      <a:lnTo>
                        <a:pt x="4" y="22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16" y="22"/>
                      </a:lnTo>
                      <a:lnTo>
                        <a:pt x="20" y="20"/>
                      </a:lnTo>
                      <a:lnTo>
                        <a:pt x="20" y="20"/>
                      </a:lnTo>
                      <a:lnTo>
                        <a:pt x="22" y="14"/>
                      </a:lnTo>
                      <a:lnTo>
                        <a:pt x="22" y="10"/>
                      </a:lnTo>
                      <a:lnTo>
                        <a:pt x="22" y="6"/>
                      </a:lnTo>
                      <a:lnTo>
                        <a:pt x="18" y="2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1" name="Google Shape;2121;p29"/>
                <p:cNvSpPr/>
                <p:nvPr/>
              </p:nvSpPr>
              <p:spPr>
                <a:xfrm>
                  <a:off x="-2665413" y="1912938"/>
                  <a:ext cx="34925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4" extrusionOk="0">
                      <a:moveTo>
                        <a:pt x="4" y="2"/>
                      </a:moveTo>
                      <a:lnTo>
                        <a:pt x="4" y="2"/>
                      </a:lnTo>
                      <a:lnTo>
                        <a:pt x="2" y="6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6" y="22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18" y="22"/>
                      </a:lnTo>
                      <a:lnTo>
                        <a:pt x="18" y="22"/>
                      </a:lnTo>
                      <a:lnTo>
                        <a:pt x="20" y="18"/>
                      </a:lnTo>
                      <a:lnTo>
                        <a:pt x="22" y="14"/>
                      </a:lnTo>
                      <a:lnTo>
                        <a:pt x="22" y="10"/>
                      </a:lnTo>
                      <a:lnTo>
                        <a:pt x="22" y="6"/>
                      </a:lnTo>
                      <a:lnTo>
                        <a:pt x="22" y="6"/>
                      </a:lnTo>
                      <a:lnTo>
                        <a:pt x="18" y="2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4" y="2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2" name="Google Shape;2122;p29"/>
                <p:cNvSpPr/>
                <p:nvPr/>
              </p:nvSpPr>
              <p:spPr>
                <a:xfrm>
                  <a:off x="-2306638" y="2405063"/>
                  <a:ext cx="38100" cy="3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2" extrusionOk="0">
                      <a:moveTo>
                        <a:pt x="4" y="2"/>
                      </a:moveTo>
                      <a:lnTo>
                        <a:pt x="4" y="2"/>
                      </a:lnTo>
                      <a:lnTo>
                        <a:pt x="2" y="6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6" y="22"/>
                      </a:lnTo>
                      <a:lnTo>
                        <a:pt x="12" y="22"/>
                      </a:lnTo>
                      <a:lnTo>
                        <a:pt x="12" y="22"/>
                      </a:lnTo>
                      <a:lnTo>
                        <a:pt x="16" y="22"/>
                      </a:lnTo>
                      <a:lnTo>
                        <a:pt x="20" y="20"/>
                      </a:lnTo>
                      <a:lnTo>
                        <a:pt x="20" y="20"/>
                      </a:lnTo>
                      <a:lnTo>
                        <a:pt x="22" y="16"/>
                      </a:lnTo>
                      <a:lnTo>
                        <a:pt x="24" y="12"/>
                      </a:lnTo>
                      <a:lnTo>
                        <a:pt x="24" y="8"/>
                      </a:lnTo>
                      <a:lnTo>
                        <a:pt x="20" y="4"/>
                      </a:lnTo>
                      <a:lnTo>
                        <a:pt x="20" y="4"/>
                      </a:ln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3" name="Google Shape;2123;p29"/>
                <p:cNvSpPr/>
                <p:nvPr/>
              </p:nvSpPr>
              <p:spPr>
                <a:xfrm>
                  <a:off x="-2719388" y="1827213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2" y="4"/>
                      </a:lnTo>
                      <a:lnTo>
                        <a:pt x="0" y="8"/>
                      </a:lnTo>
                      <a:lnTo>
                        <a:pt x="0" y="14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6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8" y="22"/>
                      </a:lnTo>
                      <a:lnTo>
                        <a:pt x="18" y="22"/>
                      </a:lnTo>
                      <a:lnTo>
                        <a:pt x="22" y="18"/>
                      </a:lnTo>
                      <a:lnTo>
                        <a:pt x="24" y="14"/>
                      </a:lnTo>
                      <a:lnTo>
                        <a:pt x="24" y="10"/>
                      </a:lnTo>
                      <a:lnTo>
                        <a:pt x="22" y="6"/>
                      </a:lnTo>
                      <a:lnTo>
                        <a:pt x="22" y="6"/>
                      </a:lnTo>
                      <a:lnTo>
                        <a:pt x="18" y="2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4" name="Google Shape;2124;p29"/>
                <p:cNvSpPr/>
                <p:nvPr/>
              </p:nvSpPr>
              <p:spPr>
                <a:xfrm>
                  <a:off x="-2817813" y="1649413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2" y="4"/>
                      </a:lnTo>
                      <a:lnTo>
                        <a:pt x="0" y="8"/>
                      </a:lnTo>
                      <a:lnTo>
                        <a:pt x="0" y="12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6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6" y="22"/>
                      </a:lnTo>
                      <a:lnTo>
                        <a:pt x="16" y="22"/>
                      </a:lnTo>
                      <a:lnTo>
                        <a:pt x="20" y="20"/>
                      </a:lnTo>
                      <a:lnTo>
                        <a:pt x="22" y="16"/>
                      </a:lnTo>
                      <a:lnTo>
                        <a:pt x="24" y="10"/>
                      </a:lnTo>
                      <a:lnTo>
                        <a:pt x="22" y="6"/>
                      </a:lnTo>
                      <a:lnTo>
                        <a:pt x="22" y="6"/>
                      </a:lnTo>
                      <a:lnTo>
                        <a:pt x="22" y="6"/>
                      </a:lnTo>
                      <a:lnTo>
                        <a:pt x="18" y="2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5" name="Google Shape;2125;p29"/>
                <p:cNvSpPr/>
                <p:nvPr/>
              </p:nvSpPr>
              <p:spPr>
                <a:xfrm>
                  <a:off x="-2909888" y="1468438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4" y="4"/>
                      </a:lnTo>
                      <a:lnTo>
                        <a:pt x="2" y="8"/>
                      </a:lnTo>
                      <a:lnTo>
                        <a:pt x="0" y="12"/>
                      </a:lnTo>
                      <a:lnTo>
                        <a:pt x="2" y="16"/>
                      </a:lnTo>
                      <a:lnTo>
                        <a:pt x="2" y="16"/>
                      </a:lnTo>
                      <a:lnTo>
                        <a:pt x="6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8" y="22"/>
                      </a:lnTo>
                      <a:lnTo>
                        <a:pt x="18" y="22"/>
                      </a:lnTo>
                      <a:lnTo>
                        <a:pt x="22" y="20"/>
                      </a:lnTo>
                      <a:lnTo>
                        <a:pt x="24" y="16"/>
                      </a:lnTo>
                      <a:lnTo>
                        <a:pt x="24" y="12"/>
                      </a:lnTo>
                      <a:lnTo>
                        <a:pt x="24" y="6"/>
                      </a:lnTo>
                      <a:lnTo>
                        <a:pt x="24" y="6"/>
                      </a:ln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6" name="Google Shape;2126;p29"/>
                <p:cNvSpPr/>
                <p:nvPr/>
              </p:nvSpPr>
              <p:spPr>
                <a:xfrm>
                  <a:off x="-2865438" y="1560513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6" y="0"/>
                      </a:moveTo>
                      <a:lnTo>
                        <a:pt x="6" y="0"/>
                      </a:lnTo>
                      <a:lnTo>
                        <a:pt x="4" y="4"/>
                      </a:lnTo>
                      <a:lnTo>
                        <a:pt x="0" y="8"/>
                      </a:lnTo>
                      <a:lnTo>
                        <a:pt x="0" y="12"/>
                      </a:lnTo>
                      <a:lnTo>
                        <a:pt x="2" y="16"/>
                      </a:lnTo>
                      <a:lnTo>
                        <a:pt x="2" y="16"/>
                      </a:lnTo>
                      <a:lnTo>
                        <a:pt x="6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8" y="22"/>
                      </a:lnTo>
                      <a:lnTo>
                        <a:pt x="18" y="22"/>
                      </a:lnTo>
                      <a:lnTo>
                        <a:pt x="22" y="18"/>
                      </a:lnTo>
                      <a:lnTo>
                        <a:pt x="24" y="14"/>
                      </a:lnTo>
                      <a:lnTo>
                        <a:pt x="24" y="10"/>
                      </a:lnTo>
                      <a:lnTo>
                        <a:pt x="22" y="6"/>
                      </a:lnTo>
                      <a:lnTo>
                        <a:pt x="22" y="6"/>
                      </a:ln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7" name="Google Shape;2127;p29"/>
                <p:cNvSpPr/>
                <p:nvPr/>
              </p:nvSpPr>
              <p:spPr>
                <a:xfrm>
                  <a:off x="-2770188" y="1738313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2" y="4"/>
                      </a:lnTo>
                      <a:lnTo>
                        <a:pt x="0" y="8"/>
                      </a:lnTo>
                      <a:lnTo>
                        <a:pt x="0" y="14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6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8" y="22"/>
                      </a:lnTo>
                      <a:lnTo>
                        <a:pt x="18" y="22"/>
                      </a:lnTo>
                      <a:lnTo>
                        <a:pt x="22" y="20"/>
                      </a:lnTo>
                      <a:lnTo>
                        <a:pt x="24" y="16"/>
                      </a:lnTo>
                      <a:lnTo>
                        <a:pt x="24" y="10"/>
                      </a:lnTo>
                      <a:lnTo>
                        <a:pt x="22" y="6"/>
                      </a:lnTo>
                      <a:lnTo>
                        <a:pt x="22" y="6"/>
                      </a:lnTo>
                      <a:lnTo>
                        <a:pt x="20" y="2"/>
                      </a:lnTo>
                      <a:lnTo>
                        <a:pt x="16" y="0"/>
                      </a:lnTo>
                      <a:lnTo>
                        <a:pt x="10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8" name="Google Shape;2128;p29"/>
                <p:cNvSpPr/>
                <p:nvPr/>
              </p:nvSpPr>
              <p:spPr>
                <a:xfrm>
                  <a:off x="-3062288" y="1092200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24" y="8"/>
                      </a:moveTo>
                      <a:lnTo>
                        <a:pt x="24" y="8"/>
                      </a:lnTo>
                      <a:lnTo>
                        <a:pt x="22" y="4"/>
                      </a:lnTo>
                      <a:lnTo>
                        <a:pt x="18" y="2"/>
                      </a:lnTo>
                      <a:lnTo>
                        <a:pt x="12" y="0"/>
                      </a:lnTo>
                      <a:lnTo>
                        <a:pt x="8" y="2"/>
                      </a:lnTo>
                      <a:lnTo>
                        <a:pt x="8" y="2"/>
                      </a:lnTo>
                      <a:lnTo>
                        <a:pt x="4" y="4"/>
                      </a:lnTo>
                      <a:lnTo>
                        <a:pt x="2" y="8"/>
                      </a:lnTo>
                      <a:lnTo>
                        <a:pt x="0" y="1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6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6" y="24"/>
                      </a:lnTo>
                      <a:lnTo>
                        <a:pt x="16" y="24"/>
                      </a:lnTo>
                      <a:lnTo>
                        <a:pt x="20" y="22"/>
                      </a:lnTo>
                      <a:lnTo>
                        <a:pt x="24" y="18"/>
                      </a:lnTo>
                      <a:lnTo>
                        <a:pt x="24" y="14"/>
                      </a:lnTo>
                      <a:lnTo>
                        <a:pt x="24" y="8"/>
                      </a:lnTo>
                      <a:lnTo>
                        <a:pt x="24" y="8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9" name="Google Shape;2129;p29"/>
                <p:cNvSpPr/>
                <p:nvPr/>
              </p:nvSpPr>
              <p:spPr>
                <a:xfrm>
                  <a:off x="-2373313" y="2325688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2" y="6"/>
                      </a:lnTo>
                      <a:lnTo>
                        <a:pt x="0" y="10"/>
                      </a:lnTo>
                      <a:lnTo>
                        <a:pt x="2" y="16"/>
                      </a:lnTo>
                      <a:lnTo>
                        <a:pt x="4" y="20"/>
                      </a:lnTo>
                      <a:lnTo>
                        <a:pt x="4" y="20"/>
                      </a:lnTo>
                      <a:lnTo>
                        <a:pt x="8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6" y="24"/>
                      </a:lnTo>
                      <a:lnTo>
                        <a:pt x="20" y="22"/>
                      </a:lnTo>
                      <a:lnTo>
                        <a:pt x="20" y="22"/>
                      </a:lnTo>
                      <a:lnTo>
                        <a:pt x="24" y="18"/>
                      </a:lnTo>
                      <a:lnTo>
                        <a:pt x="24" y="14"/>
                      </a:lnTo>
                      <a:lnTo>
                        <a:pt x="24" y="8"/>
                      </a:lnTo>
                      <a:lnTo>
                        <a:pt x="22" y="4"/>
                      </a:lnTo>
                      <a:lnTo>
                        <a:pt x="22" y="4"/>
                      </a:lnTo>
                      <a:lnTo>
                        <a:pt x="18" y="2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0" name="Google Shape;2130;p29"/>
                <p:cNvSpPr/>
                <p:nvPr/>
              </p:nvSpPr>
              <p:spPr>
                <a:xfrm>
                  <a:off x="-2433638" y="2246313"/>
                  <a:ext cx="34925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4" extrusionOk="0">
                      <a:moveTo>
                        <a:pt x="4" y="2"/>
                      </a:moveTo>
                      <a:lnTo>
                        <a:pt x="4" y="2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2" y="20"/>
                      </a:lnTo>
                      <a:lnTo>
                        <a:pt x="2" y="20"/>
                      </a:lnTo>
                      <a:lnTo>
                        <a:pt x="6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4" y="24"/>
                      </a:lnTo>
                      <a:lnTo>
                        <a:pt x="18" y="22"/>
                      </a:lnTo>
                      <a:lnTo>
                        <a:pt x="18" y="22"/>
                      </a:lnTo>
                      <a:lnTo>
                        <a:pt x="22" y="18"/>
                      </a:lnTo>
                      <a:lnTo>
                        <a:pt x="22" y="14"/>
                      </a:lnTo>
                      <a:lnTo>
                        <a:pt x="22" y="8"/>
                      </a:lnTo>
                      <a:lnTo>
                        <a:pt x="20" y="4"/>
                      </a:lnTo>
                      <a:lnTo>
                        <a:pt x="20" y="4"/>
                      </a:lnTo>
                      <a:lnTo>
                        <a:pt x="16" y="2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1" name="Google Shape;2131;p29"/>
                <p:cNvSpPr/>
                <p:nvPr/>
              </p:nvSpPr>
              <p:spPr>
                <a:xfrm>
                  <a:off x="-2497138" y="2163763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2" y="6"/>
                      </a:lnTo>
                      <a:lnTo>
                        <a:pt x="0" y="10"/>
                      </a:lnTo>
                      <a:lnTo>
                        <a:pt x="0" y="16"/>
                      </a:lnTo>
                      <a:lnTo>
                        <a:pt x="2" y="20"/>
                      </a:lnTo>
                      <a:lnTo>
                        <a:pt x="2" y="20"/>
                      </a:lnTo>
                      <a:lnTo>
                        <a:pt x="8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6" y="24"/>
                      </a:lnTo>
                      <a:lnTo>
                        <a:pt x="20" y="22"/>
                      </a:lnTo>
                      <a:lnTo>
                        <a:pt x="20" y="22"/>
                      </a:lnTo>
                      <a:lnTo>
                        <a:pt x="22" y="18"/>
                      </a:lnTo>
                      <a:lnTo>
                        <a:pt x="24" y="14"/>
                      </a:lnTo>
                      <a:lnTo>
                        <a:pt x="24" y="10"/>
                      </a:lnTo>
                      <a:lnTo>
                        <a:pt x="22" y="6"/>
                      </a:lnTo>
                      <a:lnTo>
                        <a:pt x="22" y="6"/>
                      </a:lnTo>
                      <a:lnTo>
                        <a:pt x="18" y="2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2" name="Google Shape;2132;p29"/>
                <p:cNvSpPr/>
                <p:nvPr/>
              </p:nvSpPr>
              <p:spPr>
                <a:xfrm>
                  <a:off x="-2611438" y="1998663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4" y="2"/>
                      </a:moveTo>
                      <a:lnTo>
                        <a:pt x="4" y="2"/>
                      </a:lnTo>
                      <a:lnTo>
                        <a:pt x="2" y="6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6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8" y="22"/>
                      </a:lnTo>
                      <a:lnTo>
                        <a:pt x="18" y="22"/>
                      </a:lnTo>
                      <a:lnTo>
                        <a:pt x="22" y="18"/>
                      </a:lnTo>
                      <a:lnTo>
                        <a:pt x="24" y="14"/>
                      </a:lnTo>
                      <a:lnTo>
                        <a:pt x="24" y="10"/>
                      </a:lnTo>
                      <a:lnTo>
                        <a:pt x="22" y="6"/>
                      </a:lnTo>
                      <a:lnTo>
                        <a:pt x="22" y="6"/>
                      </a:lnTo>
                      <a:lnTo>
                        <a:pt x="18" y="2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4" y="2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3" name="Google Shape;2133;p29"/>
                <p:cNvSpPr/>
                <p:nvPr/>
              </p:nvSpPr>
              <p:spPr>
                <a:xfrm>
                  <a:off x="-3278188" y="-609600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12" y="24"/>
                      </a:move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6" y="24"/>
                      </a:lnTo>
                      <a:lnTo>
                        <a:pt x="20" y="22"/>
                      </a:lnTo>
                      <a:lnTo>
                        <a:pt x="24" y="18"/>
                      </a:lnTo>
                      <a:lnTo>
                        <a:pt x="24" y="14"/>
                      </a:lnTo>
                      <a:lnTo>
                        <a:pt x="24" y="14"/>
                      </a:lnTo>
                      <a:lnTo>
                        <a:pt x="24" y="14"/>
                      </a:lnTo>
                      <a:lnTo>
                        <a:pt x="24" y="10"/>
                      </a:lnTo>
                      <a:lnTo>
                        <a:pt x="22" y="6"/>
                      </a:lnTo>
                      <a:lnTo>
                        <a:pt x="18" y="2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8" y="2"/>
                      </a:lnTo>
                      <a:lnTo>
                        <a:pt x="4" y="4"/>
                      </a:lnTo>
                      <a:lnTo>
                        <a:pt x="2" y="8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16"/>
                      </a:lnTo>
                      <a:lnTo>
                        <a:pt x="4" y="20"/>
                      </a:lnTo>
                      <a:lnTo>
                        <a:pt x="6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4" name="Google Shape;2134;p29"/>
                <p:cNvSpPr/>
                <p:nvPr/>
              </p:nvSpPr>
              <p:spPr>
                <a:xfrm>
                  <a:off x="-2871788" y="-2074863"/>
                  <a:ext cx="3810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24" extrusionOk="0">
                      <a:moveTo>
                        <a:pt x="14" y="22"/>
                      </a:moveTo>
                      <a:lnTo>
                        <a:pt x="14" y="22"/>
                      </a:lnTo>
                      <a:lnTo>
                        <a:pt x="16" y="22"/>
                      </a:lnTo>
                      <a:lnTo>
                        <a:pt x="16" y="22"/>
                      </a:lnTo>
                      <a:lnTo>
                        <a:pt x="18" y="22"/>
                      </a:lnTo>
                      <a:lnTo>
                        <a:pt x="18" y="22"/>
                      </a:lnTo>
                      <a:lnTo>
                        <a:pt x="20" y="20"/>
                      </a:lnTo>
                      <a:lnTo>
                        <a:pt x="20" y="20"/>
                      </a:lnTo>
                      <a:lnTo>
                        <a:pt x="22" y="16"/>
                      </a:lnTo>
                      <a:lnTo>
                        <a:pt x="24" y="12"/>
                      </a:lnTo>
                      <a:lnTo>
                        <a:pt x="24" y="12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2" y="6"/>
                      </a:lnTo>
                      <a:lnTo>
                        <a:pt x="22" y="6"/>
                      </a:lnTo>
                      <a:lnTo>
                        <a:pt x="22" y="4"/>
                      </a:lnTo>
                      <a:lnTo>
                        <a:pt x="22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18" y="2"/>
                      </a:lnTo>
                      <a:lnTo>
                        <a:pt x="18" y="2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16"/>
                      </a:lnTo>
                      <a:lnTo>
                        <a:pt x="4" y="20"/>
                      </a:lnTo>
                      <a:lnTo>
                        <a:pt x="4" y="20"/>
                      </a:lnTo>
                      <a:lnTo>
                        <a:pt x="6" y="22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4" y="22"/>
                      </a:lnTo>
                      <a:lnTo>
                        <a:pt x="14" y="22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5" name="Google Shape;2135;p29"/>
                <p:cNvSpPr/>
                <p:nvPr/>
              </p:nvSpPr>
              <p:spPr>
                <a:xfrm>
                  <a:off x="-3268663" y="-3675063"/>
                  <a:ext cx="1547813" cy="2192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" h="1381" extrusionOk="0">
                      <a:moveTo>
                        <a:pt x="975" y="0"/>
                      </a:moveTo>
                      <a:lnTo>
                        <a:pt x="961" y="0"/>
                      </a:lnTo>
                      <a:lnTo>
                        <a:pt x="961" y="0"/>
                      </a:lnTo>
                      <a:lnTo>
                        <a:pt x="879" y="66"/>
                      </a:lnTo>
                      <a:lnTo>
                        <a:pt x="797" y="136"/>
                      </a:lnTo>
                      <a:lnTo>
                        <a:pt x="720" y="208"/>
                      </a:lnTo>
                      <a:lnTo>
                        <a:pt x="644" y="282"/>
                      </a:lnTo>
                      <a:lnTo>
                        <a:pt x="572" y="360"/>
                      </a:lnTo>
                      <a:lnTo>
                        <a:pt x="502" y="442"/>
                      </a:lnTo>
                      <a:lnTo>
                        <a:pt x="436" y="524"/>
                      </a:lnTo>
                      <a:lnTo>
                        <a:pt x="374" y="610"/>
                      </a:lnTo>
                      <a:lnTo>
                        <a:pt x="314" y="700"/>
                      </a:lnTo>
                      <a:lnTo>
                        <a:pt x="258" y="790"/>
                      </a:lnTo>
                      <a:lnTo>
                        <a:pt x="206" y="882"/>
                      </a:lnTo>
                      <a:lnTo>
                        <a:pt x="158" y="978"/>
                      </a:lnTo>
                      <a:lnTo>
                        <a:pt x="112" y="1076"/>
                      </a:lnTo>
                      <a:lnTo>
                        <a:pt x="70" y="1173"/>
                      </a:lnTo>
                      <a:lnTo>
                        <a:pt x="34" y="1275"/>
                      </a:lnTo>
                      <a:lnTo>
                        <a:pt x="0" y="1379"/>
                      </a:lnTo>
                      <a:lnTo>
                        <a:pt x="0" y="1379"/>
                      </a:lnTo>
                      <a:lnTo>
                        <a:pt x="8" y="1381"/>
                      </a:lnTo>
                      <a:lnTo>
                        <a:pt x="8" y="1381"/>
                      </a:lnTo>
                      <a:lnTo>
                        <a:pt x="42" y="1277"/>
                      </a:lnTo>
                      <a:lnTo>
                        <a:pt x="78" y="1175"/>
                      </a:lnTo>
                      <a:lnTo>
                        <a:pt x="120" y="1076"/>
                      </a:lnTo>
                      <a:lnTo>
                        <a:pt x="166" y="980"/>
                      </a:lnTo>
                      <a:lnTo>
                        <a:pt x="214" y="884"/>
                      </a:lnTo>
                      <a:lnTo>
                        <a:pt x="268" y="790"/>
                      </a:lnTo>
                      <a:lnTo>
                        <a:pt x="324" y="700"/>
                      </a:lnTo>
                      <a:lnTo>
                        <a:pt x="384" y="610"/>
                      </a:lnTo>
                      <a:lnTo>
                        <a:pt x="446" y="524"/>
                      </a:lnTo>
                      <a:lnTo>
                        <a:pt x="514" y="442"/>
                      </a:lnTo>
                      <a:lnTo>
                        <a:pt x="582" y="360"/>
                      </a:lnTo>
                      <a:lnTo>
                        <a:pt x="656" y="282"/>
                      </a:lnTo>
                      <a:lnTo>
                        <a:pt x="732" y="208"/>
                      </a:lnTo>
                      <a:lnTo>
                        <a:pt x="809" y="136"/>
                      </a:lnTo>
                      <a:lnTo>
                        <a:pt x="891" y="66"/>
                      </a:lnTo>
                      <a:lnTo>
                        <a:pt x="975" y="0"/>
                      </a:lnTo>
                      <a:lnTo>
                        <a:pt x="975" y="0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6" name="Google Shape;2136;p29"/>
                <p:cNvSpPr/>
                <p:nvPr/>
              </p:nvSpPr>
              <p:spPr>
                <a:xfrm>
                  <a:off x="-3932238" y="-1781175"/>
                  <a:ext cx="415925" cy="19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" h="120" extrusionOk="0">
                      <a:moveTo>
                        <a:pt x="184" y="116"/>
                      </a:moveTo>
                      <a:lnTo>
                        <a:pt x="184" y="116"/>
                      </a:lnTo>
                      <a:lnTo>
                        <a:pt x="154" y="114"/>
                      </a:lnTo>
                      <a:lnTo>
                        <a:pt x="126" y="106"/>
                      </a:lnTo>
                      <a:lnTo>
                        <a:pt x="100" y="96"/>
                      </a:lnTo>
                      <a:lnTo>
                        <a:pt x="76" y="84"/>
                      </a:lnTo>
                      <a:lnTo>
                        <a:pt x="54" y="66"/>
                      </a:lnTo>
                      <a:lnTo>
                        <a:pt x="34" y="48"/>
                      </a:lnTo>
                      <a:lnTo>
                        <a:pt x="18" y="26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14" y="28"/>
                      </a:lnTo>
                      <a:lnTo>
                        <a:pt x="32" y="50"/>
                      </a:lnTo>
                      <a:lnTo>
                        <a:pt x="52" y="70"/>
                      </a:lnTo>
                      <a:lnTo>
                        <a:pt x="74" y="86"/>
                      </a:lnTo>
                      <a:lnTo>
                        <a:pt x="98" y="100"/>
                      </a:lnTo>
                      <a:lnTo>
                        <a:pt x="126" y="110"/>
                      </a:lnTo>
                      <a:lnTo>
                        <a:pt x="154" y="118"/>
                      </a:lnTo>
                      <a:lnTo>
                        <a:pt x="184" y="120"/>
                      </a:lnTo>
                      <a:lnTo>
                        <a:pt x="184" y="120"/>
                      </a:lnTo>
                      <a:lnTo>
                        <a:pt x="204" y="118"/>
                      </a:lnTo>
                      <a:lnTo>
                        <a:pt x="224" y="116"/>
                      </a:lnTo>
                      <a:lnTo>
                        <a:pt x="244" y="110"/>
                      </a:lnTo>
                      <a:lnTo>
                        <a:pt x="262" y="104"/>
                      </a:lnTo>
                      <a:lnTo>
                        <a:pt x="262" y="104"/>
                      </a:lnTo>
                      <a:lnTo>
                        <a:pt x="260" y="100"/>
                      </a:lnTo>
                      <a:lnTo>
                        <a:pt x="260" y="100"/>
                      </a:lnTo>
                      <a:lnTo>
                        <a:pt x="242" y="106"/>
                      </a:lnTo>
                      <a:lnTo>
                        <a:pt x="224" y="112"/>
                      </a:lnTo>
                      <a:lnTo>
                        <a:pt x="204" y="114"/>
                      </a:lnTo>
                      <a:lnTo>
                        <a:pt x="184" y="116"/>
                      </a:lnTo>
                      <a:lnTo>
                        <a:pt x="184" y="116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7" name="Google Shape;2137;p29"/>
                <p:cNvSpPr/>
                <p:nvPr/>
              </p:nvSpPr>
              <p:spPr>
                <a:xfrm>
                  <a:off x="-3944938" y="-2182813"/>
                  <a:ext cx="136525" cy="17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" h="110" extrusionOk="0">
                      <a:moveTo>
                        <a:pt x="86" y="4"/>
                      </a:moveTo>
                      <a:lnTo>
                        <a:pt x="86" y="4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70" y="10"/>
                      </a:lnTo>
                      <a:lnTo>
                        <a:pt x="56" y="22"/>
                      </a:lnTo>
                      <a:lnTo>
                        <a:pt x="44" y="34"/>
                      </a:lnTo>
                      <a:lnTo>
                        <a:pt x="32" y="48"/>
                      </a:lnTo>
                      <a:lnTo>
                        <a:pt x="22" y="62"/>
                      </a:lnTo>
                      <a:lnTo>
                        <a:pt x="14" y="76"/>
                      </a:lnTo>
                      <a:lnTo>
                        <a:pt x="6" y="92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4" y="110"/>
                      </a:lnTo>
                      <a:lnTo>
                        <a:pt x="4" y="110"/>
                      </a:lnTo>
                      <a:lnTo>
                        <a:pt x="10" y="94"/>
                      </a:lnTo>
                      <a:lnTo>
                        <a:pt x="16" y="78"/>
                      </a:lnTo>
                      <a:lnTo>
                        <a:pt x="26" y="64"/>
                      </a:lnTo>
                      <a:lnTo>
                        <a:pt x="36" y="50"/>
                      </a:lnTo>
                      <a:lnTo>
                        <a:pt x="46" y="36"/>
                      </a:lnTo>
                      <a:lnTo>
                        <a:pt x="58" y="24"/>
                      </a:lnTo>
                      <a:lnTo>
                        <a:pt x="72" y="14"/>
                      </a:lnTo>
                      <a:lnTo>
                        <a:pt x="86" y="4"/>
                      </a:lnTo>
                      <a:lnTo>
                        <a:pt x="86" y="4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8" name="Google Shape;2138;p29"/>
                <p:cNvSpPr/>
                <p:nvPr/>
              </p:nvSpPr>
              <p:spPr>
                <a:xfrm>
                  <a:off x="-3808413" y="-2220913"/>
                  <a:ext cx="79375" cy="4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26" extrusionOk="0">
                      <a:moveTo>
                        <a:pt x="50" y="6"/>
                      </a:moveTo>
                      <a:lnTo>
                        <a:pt x="50" y="6"/>
                      </a:lnTo>
                      <a:lnTo>
                        <a:pt x="50" y="0"/>
                      </a:lnTo>
                      <a:lnTo>
                        <a:pt x="50" y="0"/>
                      </a:lnTo>
                      <a:lnTo>
                        <a:pt x="24" y="10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2" y="26"/>
                      </a:lnTo>
                      <a:lnTo>
                        <a:pt x="2" y="26"/>
                      </a:lnTo>
                      <a:lnTo>
                        <a:pt x="26" y="14"/>
                      </a:lnTo>
                      <a:lnTo>
                        <a:pt x="50" y="6"/>
                      </a:lnTo>
                      <a:lnTo>
                        <a:pt x="50" y="6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9" name="Google Shape;2139;p29"/>
                <p:cNvSpPr/>
                <p:nvPr/>
              </p:nvSpPr>
              <p:spPr>
                <a:xfrm>
                  <a:off x="-3960813" y="-2005013"/>
                  <a:ext cx="19050" cy="150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95" extrusionOk="0"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2" y="28"/>
                      </a:lnTo>
                      <a:lnTo>
                        <a:pt x="0" y="59"/>
                      </a:lnTo>
                      <a:lnTo>
                        <a:pt x="0" y="59"/>
                      </a:lnTo>
                      <a:lnTo>
                        <a:pt x="0" y="77"/>
                      </a:lnTo>
                      <a:lnTo>
                        <a:pt x="4" y="95"/>
                      </a:lnTo>
                      <a:lnTo>
                        <a:pt x="4" y="95"/>
                      </a:lnTo>
                      <a:lnTo>
                        <a:pt x="6" y="93"/>
                      </a:lnTo>
                      <a:lnTo>
                        <a:pt x="6" y="93"/>
                      </a:lnTo>
                      <a:lnTo>
                        <a:pt x="4" y="77"/>
                      </a:lnTo>
                      <a:lnTo>
                        <a:pt x="4" y="59"/>
                      </a:lnTo>
                      <a:lnTo>
                        <a:pt x="4" y="59"/>
                      </a:lnTo>
                      <a:lnTo>
                        <a:pt x="6" y="29"/>
                      </a:lnTo>
                      <a:lnTo>
                        <a:pt x="12" y="2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0" name="Google Shape;2140;p29"/>
                <p:cNvSpPr/>
                <p:nvPr/>
              </p:nvSpPr>
              <p:spPr>
                <a:xfrm>
                  <a:off x="-3652838" y="-2230438"/>
                  <a:ext cx="333375" cy="573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361" extrusionOk="0"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28" y="4"/>
                      </a:lnTo>
                      <a:lnTo>
                        <a:pt x="48" y="8"/>
                      </a:lnTo>
                      <a:lnTo>
                        <a:pt x="66" y="12"/>
                      </a:lnTo>
                      <a:lnTo>
                        <a:pt x="84" y="18"/>
                      </a:lnTo>
                      <a:lnTo>
                        <a:pt x="102" y="28"/>
                      </a:lnTo>
                      <a:lnTo>
                        <a:pt x="118" y="38"/>
                      </a:lnTo>
                      <a:lnTo>
                        <a:pt x="134" y="48"/>
                      </a:lnTo>
                      <a:lnTo>
                        <a:pt x="148" y="62"/>
                      </a:lnTo>
                      <a:lnTo>
                        <a:pt x="160" y="76"/>
                      </a:lnTo>
                      <a:lnTo>
                        <a:pt x="172" y="90"/>
                      </a:lnTo>
                      <a:lnTo>
                        <a:pt x="182" y="106"/>
                      </a:lnTo>
                      <a:lnTo>
                        <a:pt x="190" y="124"/>
                      </a:lnTo>
                      <a:lnTo>
                        <a:pt x="196" y="142"/>
                      </a:lnTo>
                      <a:lnTo>
                        <a:pt x="202" y="162"/>
                      </a:lnTo>
                      <a:lnTo>
                        <a:pt x="204" y="181"/>
                      </a:lnTo>
                      <a:lnTo>
                        <a:pt x="206" y="201"/>
                      </a:lnTo>
                      <a:lnTo>
                        <a:pt x="206" y="201"/>
                      </a:lnTo>
                      <a:lnTo>
                        <a:pt x="204" y="225"/>
                      </a:lnTo>
                      <a:lnTo>
                        <a:pt x="200" y="247"/>
                      </a:lnTo>
                      <a:lnTo>
                        <a:pt x="194" y="269"/>
                      </a:lnTo>
                      <a:lnTo>
                        <a:pt x="184" y="289"/>
                      </a:lnTo>
                      <a:lnTo>
                        <a:pt x="172" y="309"/>
                      </a:lnTo>
                      <a:lnTo>
                        <a:pt x="160" y="327"/>
                      </a:lnTo>
                      <a:lnTo>
                        <a:pt x="144" y="343"/>
                      </a:lnTo>
                      <a:lnTo>
                        <a:pt x="128" y="359"/>
                      </a:lnTo>
                      <a:lnTo>
                        <a:pt x="128" y="359"/>
                      </a:lnTo>
                      <a:lnTo>
                        <a:pt x="130" y="361"/>
                      </a:lnTo>
                      <a:lnTo>
                        <a:pt x="130" y="361"/>
                      </a:lnTo>
                      <a:lnTo>
                        <a:pt x="146" y="347"/>
                      </a:lnTo>
                      <a:lnTo>
                        <a:pt x="162" y="329"/>
                      </a:lnTo>
                      <a:lnTo>
                        <a:pt x="176" y="311"/>
                      </a:lnTo>
                      <a:lnTo>
                        <a:pt x="188" y="291"/>
                      </a:lnTo>
                      <a:lnTo>
                        <a:pt x="198" y="271"/>
                      </a:lnTo>
                      <a:lnTo>
                        <a:pt x="204" y="247"/>
                      </a:lnTo>
                      <a:lnTo>
                        <a:pt x="208" y="225"/>
                      </a:lnTo>
                      <a:lnTo>
                        <a:pt x="210" y="201"/>
                      </a:lnTo>
                      <a:lnTo>
                        <a:pt x="210" y="201"/>
                      </a:lnTo>
                      <a:lnTo>
                        <a:pt x="208" y="179"/>
                      </a:lnTo>
                      <a:lnTo>
                        <a:pt x="206" y="160"/>
                      </a:lnTo>
                      <a:lnTo>
                        <a:pt x="200" y="142"/>
                      </a:lnTo>
                      <a:lnTo>
                        <a:pt x="194" y="122"/>
                      </a:lnTo>
                      <a:lnTo>
                        <a:pt x="186" y="106"/>
                      </a:lnTo>
                      <a:lnTo>
                        <a:pt x="176" y="88"/>
                      </a:lnTo>
                      <a:lnTo>
                        <a:pt x="164" y="72"/>
                      </a:lnTo>
                      <a:lnTo>
                        <a:pt x="150" y="58"/>
                      </a:lnTo>
                      <a:lnTo>
                        <a:pt x="136" y="46"/>
                      </a:lnTo>
                      <a:lnTo>
                        <a:pt x="120" y="34"/>
                      </a:lnTo>
                      <a:lnTo>
                        <a:pt x="104" y="24"/>
                      </a:lnTo>
                      <a:lnTo>
                        <a:pt x="86" y="16"/>
                      </a:lnTo>
                      <a:lnTo>
                        <a:pt x="68" y="8"/>
                      </a:lnTo>
                      <a:lnTo>
                        <a:pt x="48" y="4"/>
                      </a:lnTo>
                      <a:lnTo>
                        <a:pt x="28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1" name="Google Shape;2141;p29"/>
                <p:cNvSpPr/>
                <p:nvPr/>
              </p:nvSpPr>
              <p:spPr>
                <a:xfrm>
                  <a:off x="-3106738" y="-1314450"/>
                  <a:ext cx="860425" cy="3513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" h="2213" extrusionOk="0">
                      <a:moveTo>
                        <a:pt x="542" y="2207"/>
                      </a:moveTo>
                      <a:lnTo>
                        <a:pt x="542" y="2207"/>
                      </a:lnTo>
                      <a:lnTo>
                        <a:pt x="480" y="2127"/>
                      </a:lnTo>
                      <a:lnTo>
                        <a:pt x="422" y="2043"/>
                      </a:lnTo>
                      <a:lnTo>
                        <a:pt x="368" y="1959"/>
                      </a:lnTo>
                      <a:lnTo>
                        <a:pt x="318" y="1871"/>
                      </a:lnTo>
                      <a:lnTo>
                        <a:pt x="270" y="1781"/>
                      </a:lnTo>
                      <a:lnTo>
                        <a:pt x="226" y="1690"/>
                      </a:lnTo>
                      <a:lnTo>
                        <a:pt x="186" y="1596"/>
                      </a:lnTo>
                      <a:lnTo>
                        <a:pt x="150" y="1500"/>
                      </a:lnTo>
                      <a:lnTo>
                        <a:pt x="116" y="1402"/>
                      </a:lnTo>
                      <a:lnTo>
                        <a:pt x="88" y="1302"/>
                      </a:lnTo>
                      <a:lnTo>
                        <a:pt x="64" y="1200"/>
                      </a:lnTo>
                      <a:lnTo>
                        <a:pt x="44" y="1098"/>
                      </a:lnTo>
                      <a:lnTo>
                        <a:pt x="28" y="994"/>
                      </a:lnTo>
                      <a:lnTo>
                        <a:pt x="16" y="888"/>
                      </a:lnTo>
                      <a:lnTo>
                        <a:pt x="10" y="780"/>
                      </a:lnTo>
                      <a:lnTo>
                        <a:pt x="8" y="672"/>
                      </a:lnTo>
                      <a:lnTo>
                        <a:pt x="8" y="672"/>
                      </a:lnTo>
                      <a:lnTo>
                        <a:pt x="8" y="586"/>
                      </a:lnTo>
                      <a:lnTo>
                        <a:pt x="14" y="500"/>
                      </a:lnTo>
                      <a:lnTo>
                        <a:pt x="20" y="416"/>
                      </a:lnTo>
                      <a:lnTo>
                        <a:pt x="30" y="330"/>
                      </a:lnTo>
                      <a:lnTo>
                        <a:pt x="44" y="246"/>
                      </a:lnTo>
                      <a:lnTo>
                        <a:pt x="58" y="164"/>
                      </a:lnTo>
                      <a:lnTo>
                        <a:pt x="78" y="82"/>
                      </a:lnTo>
                      <a:lnTo>
                        <a:pt x="98" y="0"/>
                      </a:lnTo>
                      <a:lnTo>
                        <a:pt x="98" y="0"/>
                      </a:lnTo>
                      <a:lnTo>
                        <a:pt x="92" y="0"/>
                      </a:lnTo>
                      <a:lnTo>
                        <a:pt x="92" y="0"/>
                      </a:lnTo>
                      <a:lnTo>
                        <a:pt x="70" y="82"/>
                      </a:lnTo>
                      <a:lnTo>
                        <a:pt x="52" y="164"/>
                      </a:lnTo>
                      <a:lnTo>
                        <a:pt x="36" y="246"/>
                      </a:lnTo>
                      <a:lnTo>
                        <a:pt x="22" y="330"/>
                      </a:lnTo>
                      <a:lnTo>
                        <a:pt x="12" y="416"/>
                      </a:lnTo>
                      <a:lnTo>
                        <a:pt x="6" y="500"/>
                      </a:lnTo>
                      <a:lnTo>
                        <a:pt x="0" y="586"/>
                      </a:lnTo>
                      <a:lnTo>
                        <a:pt x="0" y="672"/>
                      </a:lnTo>
                      <a:lnTo>
                        <a:pt x="0" y="672"/>
                      </a:lnTo>
                      <a:lnTo>
                        <a:pt x="2" y="778"/>
                      </a:lnTo>
                      <a:lnTo>
                        <a:pt x="8" y="884"/>
                      </a:lnTo>
                      <a:lnTo>
                        <a:pt x="20" y="988"/>
                      </a:lnTo>
                      <a:lnTo>
                        <a:pt x="34" y="1090"/>
                      </a:lnTo>
                      <a:lnTo>
                        <a:pt x="54" y="1194"/>
                      </a:lnTo>
                      <a:lnTo>
                        <a:pt x="78" y="1294"/>
                      </a:lnTo>
                      <a:lnTo>
                        <a:pt x="106" y="1394"/>
                      </a:lnTo>
                      <a:lnTo>
                        <a:pt x="138" y="1492"/>
                      </a:lnTo>
                      <a:lnTo>
                        <a:pt x="172" y="1588"/>
                      </a:lnTo>
                      <a:lnTo>
                        <a:pt x="212" y="1684"/>
                      </a:lnTo>
                      <a:lnTo>
                        <a:pt x="256" y="1777"/>
                      </a:lnTo>
                      <a:lnTo>
                        <a:pt x="304" y="1867"/>
                      </a:lnTo>
                      <a:lnTo>
                        <a:pt x="356" y="1957"/>
                      </a:lnTo>
                      <a:lnTo>
                        <a:pt x="412" y="2045"/>
                      </a:lnTo>
                      <a:lnTo>
                        <a:pt x="472" y="2131"/>
                      </a:lnTo>
                      <a:lnTo>
                        <a:pt x="534" y="2213"/>
                      </a:lnTo>
                      <a:lnTo>
                        <a:pt x="534" y="2213"/>
                      </a:lnTo>
                      <a:lnTo>
                        <a:pt x="542" y="2207"/>
                      </a:lnTo>
                      <a:lnTo>
                        <a:pt x="542" y="2207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2" name="Google Shape;2142;p29"/>
                <p:cNvSpPr/>
                <p:nvPr/>
              </p:nvSpPr>
              <p:spPr>
                <a:xfrm>
                  <a:off x="-3008313" y="1646238"/>
                  <a:ext cx="1281113" cy="15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" h="966" extrusionOk="0"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36" y="74"/>
                      </a:lnTo>
                      <a:lnTo>
                        <a:pt x="74" y="144"/>
                      </a:lnTo>
                      <a:lnTo>
                        <a:pt x="114" y="212"/>
                      </a:lnTo>
                      <a:lnTo>
                        <a:pt x="156" y="278"/>
                      </a:lnTo>
                      <a:lnTo>
                        <a:pt x="200" y="344"/>
                      </a:lnTo>
                      <a:lnTo>
                        <a:pt x="246" y="408"/>
                      </a:lnTo>
                      <a:lnTo>
                        <a:pt x="294" y="470"/>
                      </a:lnTo>
                      <a:lnTo>
                        <a:pt x="344" y="532"/>
                      </a:lnTo>
                      <a:lnTo>
                        <a:pt x="394" y="592"/>
                      </a:lnTo>
                      <a:lnTo>
                        <a:pt x="448" y="650"/>
                      </a:lnTo>
                      <a:lnTo>
                        <a:pt x="502" y="706"/>
                      </a:lnTo>
                      <a:lnTo>
                        <a:pt x="558" y="762"/>
                      </a:lnTo>
                      <a:lnTo>
                        <a:pt x="616" y="816"/>
                      </a:lnTo>
                      <a:lnTo>
                        <a:pt x="675" y="868"/>
                      </a:lnTo>
                      <a:lnTo>
                        <a:pt x="735" y="918"/>
                      </a:lnTo>
                      <a:lnTo>
                        <a:pt x="797" y="966"/>
                      </a:lnTo>
                      <a:lnTo>
                        <a:pt x="807" y="966"/>
                      </a:lnTo>
                      <a:lnTo>
                        <a:pt x="807" y="966"/>
                      </a:lnTo>
                      <a:lnTo>
                        <a:pt x="745" y="918"/>
                      </a:lnTo>
                      <a:lnTo>
                        <a:pt x="685" y="870"/>
                      </a:lnTo>
                      <a:lnTo>
                        <a:pt x="625" y="818"/>
                      </a:lnTo>
                      <a:lnTo>
                        <a:pt x="570" y="766"/>
                      </a:lnTo>
                      <a:lnTo>
                        <a:pt x="514" y="710"/>
                      </a:lnTo>
                      <a:lnTo>
                        <a:pt x="460" y="654"/>
                      </a:lnTo>
                      <a:lnTo>
                        <a:pt x="406" y="596"/>
                      </a:lnTo>
                      <a:lnTo>
                        <a:pt x="356" y="536"/>
                      </a:lnTo>
                      <a:lnTo>
                        <a:pt x="306" y="474"/>
                      </a:lnTo>
                      <a:lnTo>
                        <a:pt x="258" y="412"/>
                      </a:lnTo>
                      <a:lnTo>
                        <a:pt x="212" y="346"/>
                      </a:lnTo>
                      <a:lnTo>
                        <a:pt x="166" y="280"/>
                      </a:lnTo>
                      <a:lnTo>
                        <a:pt x="124" y="212"/>
                      </a:lnTo>
                      <a:lnTo>
                        <a:pt x="84" y="142"/>
                      </a:lnTo>
                      <a:lnTo>
                        <a:pt x="44" y="72"/>
                      </a:lnTo>
                      <a:lnTo>
                        <a:pt x="8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3" name="Google Shape;2143;p29"/>
                <p:cNvSpPr/>
                <p:nvPr/>
              </p:nvSpPr>
              <p:spPr>
                <a:xfrm>
                  <a:off x="-3268663" y="1063625"/>
                  <a:ext cx="114300" cy="2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146" extrusionOk="0">
                      <a:moveTo>
                        <a:pt x="52" y="18"/>
                      </a:moveTo>
                      <a:lnTo>
                        <a:pt x="52" y="18"/>
                      </a:lnTo>
                      <a:lnTo>
                        <a:pt x="46" y="10"/>
                      </a:lnTo>
                      <a:lnTo>
                        <a:pt x="38" y="4"/>
                      </a:lnTo>
                      <a:lnTo>
                        <a:pt x="30" y="0"/>
                      </a:lnTo>
                      <a:lnTo>
                        <a:pt x="18" y="2"/>
                      </a:lnTo>
                      <a:lnTo>
                        <a:pt x="18" y="2"/>
                      </a:lnTo>
                      <a:lnTo>
                        <a:pt x="10" y="8"/>
                      </a:lnTo>
                      <a:lnTo>
                        <a:pt x="4" y="16"/>
                      </a:lnTo>
                      <a:lnTo>
                        <a:pt x="0" y="26"/>
                      </a:lnTo>
                      <a:lnTo>
                        <a:pt x="2" y="36"/>
                      </a:lnTo>
                      <a:lnTo>
                        <a:pt x="2" y="36"/>
                      </a:lnTo>
                      <a:lnTo>
                        <a:pt x="6" y="44"/>
                      </a:lnTo>
                      <a:lnTo>
                        <a:pt x="14" y="50"/>
                      </a:lnTo>
                      <a:lnTo>
                        <a:pt x="22" y="52"/>
                      </a:lnTo>
                      <a:lnTo>
                        <a:pt x="32" y="54"/>
                      </a:lnTo>
                      <a:lnTo>
                        <a:pt x="32" y="54"/>
                      </a:lnTo>
                      <a:lnTo>
                        <a:pt x="66" y="146"/>
                      </a:lnTo>
                      <a:lnTo>
                        <a:pt x="66" y="146"/>
                      </a:lnTo>
                      <a:lnTo>
                        <a:pt x="72" y="144"/>
                      </a:lnTo>
                      <a:lnTo>
                        <a:pt x="72" y="144"/>
                      </a:lnTo>
                      <a:lnTo>
                        <a:pt x="40" y="50"/>
                      </a:lnTo>
                      <a:lnTo>
                        <a:pt x="40" y="50"/>
                      </a:lnTo>
                      <a:lnTo>
                        <a:pt x="46" y="44"/>
                      </a:lnTo>
                      <a:lnTo>
                        <a:pt x="52" y="36"/>
                      </a:lnTo>
                      <a:lnTo>
                        <a:pt x="54" y="28"/>
                      </a:lnTo>
                      <a:lnTo>
                        <a:pt x="52" y="18"/>
                      </a:lnTo>
                      <a:lnTo>
                        <a:pt x="52" y="18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4" name="Google Shape;2144;p29"/>
                <p:cNvSpPr/>
                <p:nvPr/>
              </p:nvSpPr>
              <p:spPr>
                <a:xfrm>
                  <a:off x="-2185988" y="2278063"/>
                  <a:ext cx="1093788" cy="90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68" extrusionOk="0">
                      <a:moveTo>
                        <a:pt x="6" y="0"/>
                      </a:moveTo>
                      <a:lnTo>
                        <a:pt x="6" y="0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72" y="88"/>
                      </a:lnTo>
                      <a:lnTo>
                        <a:pt x="109" y="128"/>
                      </a:lnTo>
                      <a:lnTo>
                        <a:pt x="147" y="168"/>
                      </a:lnTo>
                      <a:lnTo>
                        <a:pt x="147" y="168"/>
                      </a:lnTo>
                      <a:lnTo>
                        <a:pt x="207" y="226"/>
                      </a:lnTo>
                      <a:lnTo>
                        <a:pt x="269" y="282"/>
                      </a:lnTo>
                      <a:lnTo>
                        <a:pt x="333" y="336"/>
                      </a:lnTo>
                      <a:lnTo>
                        <a:pt x="397" y="386"/>
                      </a:lnTo>
                      <a:lnTo>
                        <a:pt x="463" y="436"/>
                      </a:lnTo>
                      <a:lnTo>
                        <a:pt x="531" y="482"/>
                      </a:lnTo>
                      <a:lnTo>
                        <a:pt x="599" y="526"/>
                      </a:lnTo>
                      <a:lnTo>
                        <a:pt x="669" y="568"/>
                      </a:lnTo>
                      <a:lnTo>
                        <a:pt x="689" y="568"/>
                      </a:lnTo>
                      <a:lnTo>
                        <a:pt x="689" y="568"/>
                      </a:lnTo>
                      <a:lnTo>
                        <a:pt x="641" y="540"/>
                      </a:lnTo>
                      <a:lnTo>
                        <a:pt x="593" y="512"/>
                      </a:lnTo>
                      <a:lnTo>
                        <a:pt x="545" y="480"/>
                      </a:lnTo>
                      <a:lnTo>
                        <a:pt x="499" y="450"/>
                      </a:lnTo>
                      <a:lnTo>
                        <a:pt x="453" y="418"/>
                      </a:lnTo>
                      <a:lnTo>
                        <a:pt x="409" y="384"/>
                      </a:lnTo>
                      <a:lnTo>
                        <a:pt x="365" y="350"/>
                      </a:lnTo>
                      <a:lnTo>
                        <a:pt x="321" y="314"/>
                      </a:lnTo>
                      <a:lnTo>
                        <a:pt x="279" y="278"/>
                      </a:lnTo>
                      <a:lnTo>
                        <a:pt x="237" y="242"/>
                      </a:lnTo>
                      <a:lnTo>
                        <a:pt x="197" y="204"/>
                      </a:lnTo>
                      <a:lnTo>
                        <a:pt x="157" y="164"/>
                      </a:lnTo>
                      <a:lnTo>
                        <a:pt x="117" y="124"/>
                      </a:lnTo>
                      <a:lnTo>
                        <a:pt x="80" y="84"/>
                      </a:lnTo>
                      <a:lnTo>
                        <a:pt x="44" y="42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5" name="Google Shape;2145;p29"/>
                <p:cNvSpPr/>
                <p:nvPr/>
              </p:nvSpPr>
              <p:spPr>
                <a:xfrm>
                  <a:off x="-3135313" y="1365250"/>
                  <a:ext cx="60325" cy="115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73" extrusionOk="0"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30" y="73"/>
                      </a:lnTo>
                      <a:lnTo>
                        <a:pt x="30" y="73"/>
                      </a:lnTo>
                      <a:lnTo>
                        <a:pt x="38" y="71"/>
                      </a:lnTo>
                      <a:lnTo>
                        <a:pt x="38" y="71"/>
                      </a:lnTo>
                      <a:lnTo>
                        <a:pt x="8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6" name="Google Shape;2146;p29"/>
                <p:cNvSpPr/>
                <p:nvPr/>
              </p:nvSpPr>
              <p:spPr>
                <a:xfrm>
                  <a:off x="-2960688" y="-3459163"/>
                  <a:ext cx="1516063" cy="213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" h="1347" extrusionOk="0">
                      <a:moveTo>
                        <a:pt x="180" y="892"/>
                      </a:moveTo>
                      <a:lnTo>
                        <a:pt x="180" y="892"/>
                      </a:lnTo>
                      <a:lnTo>
                        <a:pt x="152" y="947"/>
                      </a:lnTo>
                      <a:lnTo>
                        <a:pt x="126" y="1003"/>
                      </a:lnTo>
                      <a:lnTo>
                        <a:pt x="102" y="1059"/>
                      </a:lnTo>
                      <a:lnTo>
                        <a:pt x="78" y="1115"/>
                      </a:lnTo>
                      <a:lnTo>
                        <a:pt x="56" y="1173"/>
                      </a:lnTo>
                      <a:lnTo>
                        <a:pt x="36" y="1231"/>
                      </a:lnTo>
                      <a:lnTo>
                        <a:pt x="18" y="1289"/>
                      </a:lnTo>
                      <a:lnTo>
                        <a:pt x="0" y="1347"/>
                      </a:lnTo>
                      <a:lnTo>
                        <a:pt x="0" y="1347"/>
                      </a:lnTo>
                      <a:lnTo>
                        <a:pt x="8" y="1347"/>
                      </a:lnTo>
                      <a:lnTo>
                        <a:pt x="8" y="1347"/>
                      </a:lnTo>
                      <a:lnTo>
                        <a:pt x="36" y="1253"/>
                      </a:lnTo>
                      <a:lnTo>
                        <a:pt x="70" y="1157"/>
                      </a:lnTo>
                      <a:lnTo>
                        <a:pt x="106" y="1065"/>
                      </a:lnTo>
                      <a:lnTo>
                        <a:pt x="146" y="973"/>
                      </a:lnTo>
                      <a:lnTo>
                        <a:pt x="190" y="886"/>
                      </a:lnTo>
                      <a:lnTo>
                        <a:pt x="238" y="798"/>
                      </a:lnTo>
                      <a:lnTo>
                        <a:pt x="288" y="712"/>
                      </a:lnTo>
                      <a:lnTo>
                        <a:pt x="344" y="628"/>
                      </a:lnTo>
                      <a:lnTo>
                        <a:pt x="402" y="548"/>
                      </a:lnTo>
                      <a:lnTo>
                        <a:pt x="462" y="468"/>
                      </a:lnTo>
                      <a:lnTo>
                        <a:pt x="528" y="390"/>
                      </a:lnTo>
                      <a:lnTo>
                        <a:pt x="595" y="316"/>
                      </a:lnTo>
                      <a:lnTo>
                        <a:pt x="667" y="244"/>
                      </a:lnTo>
                      <a:lnTo>
                        <a:pt x="741" y="176"/>
                      </a:lnTo>
                      <a:lnTo>
                        <a:pt x="819" y="108"/>
                      </a:lnTo>
                      <a:lnTo>
                        <a:pt x="901" y="44"/>
                      </a:lnTo>
                      <a:lnTo>
                        <a:pt x="923" y="74"/>
                      </a:lnTo>
                      <a:lnTo>
                        <a:pt x="955" y="0"/>
                      </a:lnTo>
                      <a:lnTo>
                        <a:pt x="875" y="10"/>
                      </a:lnTo>
                      <a:lnTo>
                        <a:pt x="897" y="38"/>
                      </a:lnTo>
                      <a:lnTo>
                        <a:pt x="897" y="38"/>
                      </a:lnTo>
                      <a:lnTo>
                        <a:pt x="841" y="82"/>
                      </a:lnTo>
                      <a:lnTo>
                        <a:pt x="787" y="126"/>
                      </a:lnTo>
                      <a:lnTo>
                        <a:pt x="733" y="172"/>
                      </a:lnTo>
                      <a:lnTo>
                        <a:pt x="681" y="220"/>
                      </a:lnTo>
                      <a:lnTo>
                        <a:pt x="631" y="270"/>
                      </a:lnTo>
                      <a:lnTo>
                        <a:pt x="584" y="320"/>
                      </a:lnTo>
                      <a:lnTo>
                        <a:pt x="536" y="372"/>
                      </a:lnTo>
                      <a:lnTo>
                        <a:pt x="490" y="424"/>
                      </a:lnTo>
                      <a:lnTo>
                        <a:pt x="446" y="480"/>
                      </a:lnTo>
                      <a:lnTo>
                        <a:pt x="402" y="536"/>
                      </a:lnTo>
                      <a:lnTo>
                        <a:pt x="362" y="592"/>
                      </a:lnTo>
                      <a:lnTo>
                        <a:pt x="322" y="650"/>
                      </a:lnTo>
                      <a:lnTo>
                        <a:pt x="284" y="708"/>
                      </a:lnTo>
                      <a:lnTo>
                        <a:pt x="248" y="768"/>
                      </a:lnTo>
                      <a:lnTo>
                        <a:pt x="212" y="830"/>
                      </a:lnTo>
                      <a:lnTo>
                        <a:pt x="180" y="892"/>
                      </a:lnTo>
                      <a:lnTo>
                        <a:pt x="180" y="892"/>
                      </a:lnTo>
                      <a:close/>
                    </a:path>
                  </a:pathLst>
                </a:custGeom>
                <a:solidFill>
                  <a:srgbClr val="BBBCBC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47" name="Google Shape;2147;p29"/>
              <p:cNvSpPr/>
              <p:nvPr/>
            </p:nvSpPr>
            <p:spPr>
              <a:xfrm>
                <a:off x="-2747963" y="-247650"/>
                <a:ext cx="2722563" cy="3427413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2159" extrusionOk="0">
                    <a:moveTo>
                      <a:pt x="1663" y="2147"/>
                    </a:moveTo>
                    <a:lnTo>
                      <a:pt x="1663" y="2147"/>
                    </a:lnTo>
                    <a:lnTo>
                      <a:pt x="1611" y="2131"/>
                    </a:lnTo>
                    <a:lnTo>
                      <a:pt x="1611" y="2131"/>
                    </a:lnTo>
                    <a:lnTo>
                      <a:pt x="1613" y="2121"/>
                    </a:lnTo>
                    <a:lnTo>
                      <a:pt x="1615" y="2111"/>
                    </a:lnTo>
                    <a:lnTo>
                      <a:pt x="1615" y="2111"/>
                    </a:lnTo>
                    <a:lnTo>
                      <a:pt x="1613" y="2097"/>
                    </a:lnTo>
                    <a:lnTo>
                      <a:pt x="1609" y="2083"/>
                    </a:lnTo>
                    <a:lnTo>
                      <a:pt x="1601" y="2069"/>
                    </a:lnTo>
                    <a:lnTo>
                      <a:pt x="1593" y="2059"/>
                    </a:lnTo>
                    <a:lnTo>
                      <a:pt x="1581" y="2049"/>
                    </a:lnTo>
                    <a:lnTo>
                      <a:pt x="1569" y="2043"/>
                    </a:lnTo>
                    <a:lnTo>
                      <a:pt x="1555" y="2039"/>
                    </a:lnTo>
                    <a:lnTo>
                      <a:pt x="1539" y="2037"/>
                    </a:lnTo>
                    <a:lnTo>
                      <a:pt x="1539" y="2037"/>
                    </a:lnTo>
                    <a:lnTo>
                      <a:pt x="1529" y="2037"/>
                    </a:lnTo>
                    <a:lnTo>
                      <a:pt x="1517" y="2041"/>
                    </a:lnTo>
                    <a:lnTo>
                      <a:pt x="1507" y="2045"/>
                    </a:lnTo>
                    <a:lnTo>
                      <a:pt x="1497" y="2049"/>
                    </a:lnTo>
                    <a:lnTo>
                      <a:pt x="1489" y="2057"/>
                    </a:lnTo>
                    <a:lnTo>
                      <a:pt x="1481" y="2065"/>
                    </a:lnTo>
                    <a:lnTo>
                      <a:pt x="1475" y="2073"/>
                    </a:lnTo>
                    <a:lnTo>
                      <a:pt x="1471" y="2083"/>
                    </a:lnTo>
                    <a:lnTo>
                      <a:pt x="1471" y="2083"/>
                    </a:lnTo>
                    <a:lnTo>
                      <a:pt x="1399" y="2055"/>
                    </a:lnTo>
                    <a:lnTo>
                      <a:pt x="1329" y="2023"/>
                    </a:lnTo>
                    <a:lnTo>
                      <a:pt x="1259" y="1991"/>
                    </a:lnTo>
                    <a:lnTo>
                      <a:pt x="1191" y="1955"/>
                    </a:lnTo>
                    <a:lnTo>
                      <a:pt x="1125" y="1917"/>
                    </a:lnTo>
                    <a:lnTo>
                      <a:pt x="1059" y="1879"/>
                    </a:lnTo>
                    <a:lnTo>
                      <a:pt x="997" y="1837"/>
                    </a:lnTo>
                    <a:lnTo>
                      <a:pt x="935" y="1793"/>
                    </a:lnTo>
                    <a:lnTo>
                      <a:pt x="875" y="1747"/>
                    </a:lnTo>
                    <a:lnTo>
                      <a:pt x="817" y="1699"/>
                    </a:lnTo>
                    <a:lnTo>
                      <a:pt x="761" y="1649"/>
                    </a:lnTo>
                    <a:lnTo>
                      <a:pt x="705" y="1599"/>
                    </a:lnTo>
                    <a:lnTo>
                      <a:pt x="653" y="1545"/>
                    </a:lnTo>
                    <a:lnTo>
                      <a:pt x="601" y="1489"/>
                    </a:lnTo>
                    <a:lnTo>
                      <a:pt x="553" y="1433"/>
                    </a:lnTo>
                    <a:lnTo>
                      <a:pt x="505" y="1375"/>
                    </a:lnTo>
                    <a:lnTo>
                      <a:pt x="459" y="1315"/>
                    </a:lnTo>
                    <a:lnTo>
                      <a:pt x="418" y="1253"/>
                    </a:lnTo>
                    <a:lnTo>
                      <a:pt x="376" y="1191"/>
                    </a:lnTo>
                    <a:lnTo>
                      <a:pt x="338" y="1127"/>
                    </a:lnTo>
                    <a:lnTo>
                      <a:pt x="300" y="1062"/>
                    </a:lnTo>
                    <a:lnTo>
                      <a:pt x="266" y="994"/>
                    </a:lnTo>
                    <a:lnTo>
                      <a:pt x="234" y="926"/>
                    </a:lnTo>
                    <a:lnTo>
                      <a:pt x="204" y="856"/>
                    </a:lnTo>
                    <a:lnTo>
                      <a:pt x="176" y="786"/>
                    </a:lnTo>
                    <a:lnTo>
                      <a:pt x="150" y="714"/>
                    </a:lnTo>
                    <a:lnTo>
                      <a:pt x="126" y="642"/>
                    </a:lnTo>
                    <a:lnTo>
                      <a:pt x="106" y="566"/>
                    </a:lnTo>
                    <a:lnTo>
                      <a:pt x="88" y="492"/>
                    </a:lnTo>
                    <a:lnTo>
                      <a:pt x="72" y="416"/>
                    </a:lnTo>
                    <a:lnTo>
                      <a:pt x="60" y="338"/>
                    </a:lnTo>
                    <a:lnTo>
                      <a:pt x="48" y="260"/>
                    </a:lnTo>
                    <a:lnTo>
                      <a:pt x="48" y="260"/>
                    </a:lnTo>
                    <a:lnTo>
                      <a:pt x="40" y="160"/>
                    </a:lnTo>
                    <a:lnTo>
                      <a:pt x="34" y="58"/>
                    </a:lnTo>
                    <a:lnTo>
                      <a:pt x="34" y="58"/>
                    </a:lnTo>
                    <a:lnTo>
                      <a:pt x="44" y="56"/>
                    </a:lnTo>
                    <a:lnTo>
                      <a:pt x="52" y="48"/>
                    </a:lnTo>
                    <a:lnTo>
                      <a:pt x="58" y="40"/>
                    </a:lnTo>
                    <a:lnTo>
                      <a:pt x="60" y="28"/>
                    </a:lnTo>
                    <a:lnTo>
                      <a:pt x="60" y="28"/>
                    </a:lnTo>
                    <a:lnTo>
                      <a:pt x="58" y="22"/>
                    </a:lnTo>
                    <a:lnTo>
                      <a:pt x="56" y="18"/>
                    </a:lnTo>
                    <a:lnTo>
                      <a:pt x="50" y="8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4" y="2"/>
                    </a:lnTo>
                    <a:lnTo>
                      <a:pt x="18" y="4"/>
                    </a:lnTo>
                    <a:lnTo>
                      <a:pt x="8" y="10"/>
                    </a:lnTo>
                    <a:lnTo>
                      <a:pt x="2" y="20"/>
                    </a:lnTo>
                    <a:lnTo>
                      <a:pt x="2" y="2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4" y="40"/>
                    </a:lnTo>
                    <a:lnTo>
                      <a:pt x="8" y="50"/>
                    </a:lnTo>
                    <a:lnTo>
                      <a:pt x="16" y="56"/>
                    </a:lnTo>
                    <a:lnTo>
                      <a:pt x="26" y="58"/>
                    </a:lnTo>
                    <a:lnTo>
                      <a:pt x="26" y="58"/>
                    </a:lnTo>
                    <a:lnTo>
                      <a:pt x="30" y="160"/>
                    </a:lnTo>
                    <a:lnTo>
                      <a:pt x="34" y="212"/>
                    </a:lnTo>
                    <a:lnTo>
                      <a:pt x="40" y="262"/>
                    </a:lnTo>
                    <a:lnTo>
                      <a:pt x="40" y="262"/>
                    </a:lnTo>
                    <a:lnTo>
                      <a:pt x="52" y="344"/>
                    </a:lnTo>
                    <a:lnTo>
                      <a:pt x="66" y="426"/>
                    </a:lnTo>
                    <a:lnTo>
                      <a:pt x="82" y="508"/>
                    </a:lnTo>
                    <a:lnTo>
                      <a:pt x="104" y="588"/>
                    </a:lnTo>
                    <a:lnTo>
                      <a:pt x="126" y="668"/>
                    </a:lnTo>
                    <a:lnTo>
                      <a:pt x="152" y="746"/>
                    </a:lnTo>
                    <a:lnTo>
                      <a:pt x="182" y="824"/>
                    </a:lnTo>
                    <a:lnTo>
                      <a:pt x="214" y="900"/>
                    </a:lnTo>
                    <a:lnTo>
                      <a:pt x="248" y="976"/>
                    </a:lnTo>
                    <a:lnTo>
                      <a:pt x="286" y="1050"/>
                    </a:lnTo>
                    <a:lnTo>
                      <a:pt x="326" y="1121"/>
                    </a:lnTo>
                    <a:lnTo>
                      <a:pt x="368" y="1191"/>
                    </a:lnTo>
                    <a:lnTo>
                      <a:pt x="414" y="1261"/>
                    </a:lnTo>
                    <a:lnTo>
                      <a:pt x="461" y="1329"/>
                    </a:lnTo>
                    <a:lnTo>
                      <a:pt x="513" y="1395"/>
                    </a:lnTo>
                    <a:lnTo>
                      <a:pt x="567" y="1459"/>
                    </a:lnTo>
                    <a:lnTo>
                      <a:pt x="567" y="1459"/>
                    </a:lnTo>
                    <a:lnTo>
                      <a:pt x="613" y="1513"/>
                    </a:lnTo>
                    <a:lnTo>
                      <a:pt x="661" y="1563"/>
                    </a:lnTo>
                    <a:lnTo>
                      <a:pt x="711" y="1613"/>
                    </a:lnTo>
                    <a:lnTo>
                      <a:pt x="763" y="1659"/>
                    </a:lnTo>
                    <a:lnTo>
                      <a:pt x="815" y="1705"/>
                    </a:lnTo>
                    <a:lnTo>
                      <a:pt x="869" y="1751"/>
                    </a:lnTo>
                    <a:lnTo>
                      <a:pt x="923" y="1793"/>
                    </a:lnTo>
                    <a:lnTo>
                      <a:pt x="979" y="1833"/>
                    </a:lnTo>
                    <a:lnTo>
                      <a:pt x="1037" y="1871"/>
                    </a:lnTo>
                    <a:lnTo>
                      <a:pt x="1095" y="1909"/>
                    </a:lnTo>
                    <a:lnTo>
                      <a:pt x="1155" y="1945"/>
                    </a:lnTo>
                    <a:lnTo>
                      <a:pt x="1215" y="1977"/>
                    </a:lnTo>
                    <a:lnTo>
                      <a:pt x="1277" y="2009"/>
                    </a:lnTo>
                    <a:lnTo>
                      <a:pt x="1339" y="2039"/>
                    </a:lnTo>
                    <a:lnTo>
                      <a:pt x="1403" y="2065"/>
                    </a:lnTo>
                    <a:lnTo>
                      <a:pt x="1469" y="2091"/>
                    </a:lnTo>
                    <a:lnTo>
                      <a:pt x="1469" y="2091"/>
                    </a:lnTo>
                    <a:lnTo>
                      <a:pt x="1467" y="2101"/>
                    </a:lnTo>
                    <a:lnTo>
                      <a:pt x="1465" y="2111"/>
                    </a:lnTo>
                    <a:lnTo>
                      <a:pt x="1465" y="2111"/>
                    </a:lnTo>
                    <a:lnTo>
                      <a:pt x="1467" y="2125"/>
                    </a:lnTo>
                    <a:lnTo>
                      <a:pt x="1471" y="2137"/>
                    </a:lnTo>
                    <a:lnTo>
                      <a:pt x="1475" y="2149"/>
                    </a:lnTo>
                    <a:lnTo>
                      <a:pt x="1483" y="2159"/>
                    </a:lnTo>
                    <a:lnTo>
                      <a:pt x="1491" y="2159"/>
                    </a:lnTo>
                    <a:lnTo>
                      <a:pt x="1491" y="2159"/>
                    </a:lnTo>
                    <a:lnTo>
                      <a:pt x="1483" y="2149"/>
                    </a:lnTo>
                    <a:lnTo>
                      <a:pt x="1475" y="2137"/>
                    </a:lnTo>
                    <a:lnTo>
                      <a:pt x="1473" y="2125"/>
                    </a:lnTo>
                    <a:lnTo>
                      <a:pt x="1471" y="2111"/>
                    </a:lnTo>
                    <a:lnTo>
                      <a:pt x="1471" y="2111"/>
                    </a:lnTo>
                    <a:lnTo>
                      <a:pt x="1471" y="2103"/>
                    </a:lnTo>
                    <a:lnTo>
                      <a:pt x="1473" y="2093"/>
                    </a:lnTo>
                    <a:lnTo>
                      <a:pt x="1473" y="2093"/>
                    </a:lnTo>
                    <a:lnTo>
                      <a:pt x="1539" y="2117"/>
                    </a:lnTo>
                    <a:lnTo>
                      <a:pt x="1605" y="2137"/>
                    </a:lnTo>
                    <a:lnTo>
                      <a:pt x="1605" y="2137"/>
                    </a:lnTo>
                    <a:lnTo>
                      <a:pt x="1597" y="2149"/>
                    </a:lnTo>
                    <a:lnTo>
                      <a:pt x="1589" y="2159"/>
                    </a:lnTo>
                    <a:lnTo>
                      <a:pt x="1597" y="2159"/>
                    </a:lnTo>
                    <a:lnTo>
                      <a:pt x="1597" y="2159"/>
                    </a:lnTo>
                    <a:lnTo>
                      <a:pt x="1603" y="2149"/>
                    </a:lnTo>
                    <a:lnTo>
                      <a:pt x="1609" y="2139"/>
                    </a:lnTo>
                    <a:lnTo>
                      <a:pt x="1609" y="2139"/>
                    </a:lnTo>
                    <a:lnTo>
                      <a:pt x="1661" y="2155"/>
                    </a:lnTo>
                    <a:lnTo>
                      <a:pt x="1661" y="2155"/>
                    </a:lnTo>
                    <a:lnTo>
                      <a:pt x="1679" y="2159"/>
                    </a:lnTo>
                    <a:lnTo>
                      <a:pt x="1715" y="2159"/>
                    </a:lnTo>
                    <a:lnTo>
                      <a:pt x="1715" y="2159"/>
                    </a:lnTo>
                    <a:lnTo>
                      <a:pt x="1663" y="2147"/>
                    </a:lnTo>
                    <a:lnTo>
                      <a:pt x="1663" y="2147"/>
                    </a:lnTo>
                    <a:close/>
                    <a:moveTo>
                      <a:pt x="1607" y="2129"/>
                    </a:moveTo>
                    <a:lnTo>
                      <a:pt x="1607" y="2129"/>
                    </a:lnTo>
                    <a:lnTo>
                      <a:pt x="1541" y="2109"/>
                    </a:lnTo>
                    <a:lnTo>
                      <a:pt x="1475" y="2085"/>
                    </a:lnTo>
                    <a:lnTo>
                      <a:pt x="1475" y="2085"/>
                    </a:lnTo>
                    <a:lnTo>
                      <a:pt x="1481" y="2075"/>
                    </a:lnTo>
                    <a:lnTo>
                      <a:pt x="1487" y="2067"/>
                    </a:lnTo>
                    <a:lnTo>
                      <a:pt x="1493" y="2061"/>
                    </a:lnTo>
                    <a:lnTo>
                      <a:pt x="1501" y="2055"/>
                    </a:lnTo>
                    <a:lnTo>
                      <a:pt x="1509" y="2049"/>
                    </a:lnTo>
                    <a:lnTo>
                      <a:pt x="1519" y="2045"/>
                    </a:lnTo>
                    <a:lnTo>
                      <a:pt x="1529" y="2043"/>
                    </a:lnTo>
                    <a:lnTo>
                      <a:pt x="1539" y="2041"/>
                    </a:lnTo>
                    <a:lnTo>
                      <a:pt x="1539" y="2041"/>
                    </a:lnTo>
                    <a:lnTo>
                      <a:pt x="1553" y="2043"/>
                    </a:lnTo>
                    <a:lnTo>
                      <a:pt x="1567" y="2047"/>
                    </a:lnTo>
                    <a:lnTo>
                      <a:pt x="1579" y="2053"/>
                    </a:lnTo>
                    <a:lnTo>
                      <a:pt x="1589" y="2063"/>
                    </a:lnTo>
                    <a:lnTo>
                      <a:pt x="1597" y="2073"/>
                    </a:lnTo>
                    <a:lnTo>
                      <a:pt x="1603" y="2085"/>
                    </a:lnTo>
                    <a:lnTo>
                      <a:pt x="1607" y="2097"/>
                    </a:lnTo>
                    <a:lnTo>
                      <a:pt x="1609" y="2111"/>
                    </a:lnTo>
                    <a:lnTo>
                      <a:pt x="1609" y="2111"/>
                    </a:lnTo>
                    <a:lnTo>
                      <a:pt x="1609" y="2121"/>
                    </a:lnTo>
                    <a:lnTo>
                      <a:pt x="1607" y="2129"/>
                    </a:lnTo>
                    <a:lnTo>
                      <a:pt x="1607" y="21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10" tIns="45688" rIns="91410" bIns="45688" anchor="t" anchorCtr="0">
                <a:noAutofit/>
              </a:bodyPr>
              <a:lstStyle/>
              <a:p>
                <a:endParaRPr sz="1866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48" name="Google Shape;2148;p29"/>
              <p:cNvGrpSpPr/>
              <p:nvPr/>
            </p:nvGrpSpPr>
            <p:grpSpPr>
              <a:xfrm>
                <a:off x="-4014788" y="-3675063"/>
                <a:ext cx="2982913" cy="6854826"/>
                <a:chOff x="-4014788" y="-3675063"/>
                <a:chExt cx="2982913" cy="6854826"/>
              </a:xfrm>
            </p:grpSpPr>
            <p:sp>
              <p:nvSpPr>
                <p:cNvPr id="2149" name="Google Shape;2149;p29"/>
                <p:cNvSpPr/>
                <p:nvPr/>
              </p:nvSpPr>
              <p:spPr>
                <a:xfrm>
                  <a:off x="-3138488" y="1471613"/>
                  <a:ext cx="187325" cy="18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18" extrusionOk="0">
                      <a:moveTo>
                        <a:pt x="58" y="0"/>
                      </a:moveTo>
                      <a:lnTo>
                        <a:pt x="58" y="0"/>
                      </a:lnTo>
                      <a:lnTo>
                        <a:pt x="48" y="0"/>
                      </a:lnTo>
                      <a:lnTo>
                        <a:pt x="40" y="4"/>
                      </a:lnTo>
                      <a:lnTo>
                        <a:pt x="40" y="4"/>
                      </a:lnTo>
                      <a:lnTo>
                        <a:pt x="32" y="6"/>
                      </a:lnTo>
                      <a:lnTo>
                        <a:pt x="32" y="6"/>
                      </a:lnTo>
                      <a:lnTo>
                        <a:pt x="18" y="16"/>
                      </a:lnTo>
                      <a:lnTo>
                        <a:pt x="8" y="28"/>
                      </a:lnTo>
                      <a:lnTo>
                        <a:pt x="2" y="42"/>
                      </a:lnTo>
                      <a:lnTo>
                        <a:pt x="0" y="50"/>
                      </a:lnTo>
                      <a:lnTo>
                        <a:pt x="0" y="58"/>
                      </a:lnTo>
                      <a:lnTo>
                        <a:pt x="0" y="58"/>
                      </a:lnTo>
                      <a:lnTo>
                        <a:pt x="0" y="70"/>
                      </a:lnTo>
                      <a:lnTo>
                        <a:pt x="4" y="82"/>
                      </a:lnTo>
                      <a:lnTo>
                        <a:pt x="10" y="92"/>
                      </a:lnTo>
                      <a:lnTo>
                        <a:pt x="18" y="100"/>
                      </a:lnTo>
                      <a:lnTo>
                        <a:pt x="26" y="108"/>
                      </a:lnTo>
                      <a:lnTo>
                        <a:pt x="36" y="114"/>
                      </a:lnTo>
                      <a:lnTo>
                        <a:pt x="46" y="116"/>
                      </a:lnTo>
                      <a:lnTo>
                        <a:pt x="58" y="118"/>
                      </a:lnTo>
                      <a:lnTo>
                        <a:pt x="58" y="118"/>
                      </a:lnTo>
                      <a:lnTo>
                        <a:pt x="70" y="116"/>
                      </a:lnTo>
                      <a:lnTo>
                        <a:pt x="82" y="114"/>
                      </a:lnTo>
                      <a:lnTo>
                        <a:pt x="82" y="114"/>
                      </a:lnTo>
                      <a:lnTo>
                        <a:pt x="90" y="110"/>
                      </a:lnTo>
                      <a:lnTo>
                        <a:pt x="90" y="110"/>
                      </a:lnTo>
                      <a:lnTo>
                        <a:pt x="102" y="100"/>
                      </a:lnTo>
                      <a:lnTo>
                        <a:pt x="110" y="88"/>
                      </a:lnTo>
                      <a:lnTo>
                        <a:pt x="116" y="74"/>
                      </a:lnTo>
                      <a:lnTo>
                        <a:pt x="118" y="58"/>
                      </a:lnTo>
                      <a:lnTo>
                        <a:pt x="118" y="58"/>
                      </a:lnTo>
                      <a:lnTo>
                        <a:pt x="116" y="48"/>
                      </a:lnTo>
                      <a:lnTo>
                        <a:pt x="114" y="36"/>
                      </a:lnTo>
                      <a:lnTo>
                        <a:pt x="108" y="26"/>
                      </a:lnTo>
                      <a:lnTo>
                        <a:pt x="100" y="18"/>
                      </a:lnTo>
                      <a:lnTo>
                        <a:pt x="92" y="10"/>
                      </a:lnTo>
                      <a:lnTo>
                        <a:pt x="82" y="4"/>
                      </a:lnTo>
                      <a:lnTo>
                        <a:pt x="70" y="0"/>
                      </a:lnTo>
                      <a:lnTo>
                        <a:pt x="58" y="0"/>
                      </a:lnTo>
                      <a:lnTo>
                        <a:pt x="58" y="0"/>
                      </a:lnTo>
                      <a:close/>
                      <a:moveTo>
                        <a:pt x="88" y="106"/>
                      </a:moveTo>
                      <a:lnTo>
                        <a:pt x="88" y="106"/>
                      </a:lnTo>
                      <a:lnTo>
                        <a:pt x="80" y="110"/>
                      </a:lnTo>
                      <a:lnTo>
                        <a:pt x="80" y="110"/>
                      </a:lnTo>
                      <a:lnTo>
                        <a:pt x="70" y="114"/>
                      </a:lnTo>
                      <a:lnTo>
                        <a:pt x="58" y="114"/>
                      </a:lnTo>
                      <a:lnTo>
                        <a:pt x="58" y="114"/>
                      </a:lnTo>
                      <a:lnTo>
                        <a:pt x="48" y="114"/>
                      </a:lnTo>
                      <a:lnTo>
                        <a:pt x="38" y="110"/>
                      </a:lnTo>
                      <a:lnTo>
                        <a:pt x="28" y="106"/>
                      </a:lnTo>
                      <a:lnTo>
                        <a:pt x="20" y="98"/>
                      </a:lnTo>
                      <a:lnTo>
                        <a:pt x="12" y="90"/>
                      </a:lnTo>
                      <a:lnTo>
                        <a:pt x="8" y="80"/>
                      </a:lnTo>
                      <a:lnTo>
                        <a:pt x="4" y="70"/>
                      </a:lnTo>
                      <a:lnTo>
                        <a:pt x="2" y="58"/>
                      </a:lnTo>
                      <a:lnTo>
                        <a:pt x="2" y="58"/>
                      </a:lnTo>
                      <a:lnTo>
                        <a:pt x="6" y="44"/>
                      </a:lnTo>
                      <a:lnTo>
                        <a:pt x="12" y="30"/>
                      </a:lnTo>
                      <a:lnTo>
                        <a:pt x="22" y="18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40" y="6"/>
                      </a:lnTo>
                      <a:lnTo>
                        <a:pt x="40" y="6"/>
                      </a:lnTo>
                      <a:lnTo>
                        <a:pt x="50" y="4"/>
                      </a:lnTo>
                      <a:lnTo>
                        <a:pt x="58" y="2"/>
                      </a:lnTo>
                      <a:lnTo>
                        <a:pt x="58" y="2"/>
                      </a:lnTo>
                      <a:lnTo>
                        <a:pt x="70" y="4"/>
                      </a:lnTo>
                      <a:lnTo>
                        <a:pt x="80" y="8"/>
                      </a:lnTo>
                      <a:lnTo>
                        <a:pt x="90" y="12"/>
                      </a:lnTo>
                      <a:lnTo>
                        <a:pt x="98" y="20"/>
                      </a:lnTo>
                      <a:lnTo>
                        <a:pt x="106" y="28"/>
                      </a:lnTo>
                      <a:lnTo>
                        <a:pt x="110" y="38"/>
                      </a:lnTo>
                      <a:lnTo>
                        <a:pt x="114" y="48"/>
                      </a:lnTo>
                      <a:lnTo>
                        <a:pt x="114" y="58"/>
                      </a:lnTo>
                      <a:lnTo>
                        <a:pt x="114" y="58"/>
                      </a:lnTo>
                      <a:lnTo>
                        <a:pt x="112" y="74"/>
                      </a:lnTo>
                      <a:lnTo>
                        <a:pt x="108" y="86"/>
                      </a:lnTo>
                      <a:lnTo>
                        <a:pt x="98" y="98"/>
                      </a:lnTo>
                      <a:lnTo>
                        <a:pt x="88" y="106"/>
                      </a:lnTo>
                      <a:lnTo>
                        <a:pt x="88" y="106"/>
                      </a:ln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0" name="Google Shape;2150;p29"/>
                <p:cNvSpPr/>
                <p:nvPr/>
              </p:nvSpPr>
              <p:spPr>
                <a:xfrm>
                  <a:off x="-3729038" y="-3157538"/>
                  <a:ext cx="958850" cy="18621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173" extrusionOk="0">
                      <a:moveTo>
                        <a:pt x="602" y="1169"/>
                      </a:moveTo>
                      <a:lnTo>
                        <a:pt x="602" y="1169"/>
                      </a:lnTo>
                      <a:lnTo>
                        <a:pt x="574" y="1167"/>
                      </a:lnTo>
                      <a:lnTo>
                        <a:pt x="546" y="1165"/>
                      </a:lnTo>
                      <a:lnTo>
                        <a:pt x="518" y="1163"/>
                      </a:lnTo>
                      <a:lnTo>
                        <a:pt x="492" y="1157"/>
                      </a:lnTo>
                      <a:lnTo>
                        <a:pt x="492" y="1157"/>
                      </a:lnTo>
                      <a:lnTo>
                        <a:pt x="484" y="1157"/>
                      </a:lnTo>
                      <a:lnTo>
                        <a:pt x="484" y="1157"/>
                      </a:lnTo>
                      <a:lnTo>
                        <a:pt x="458" y="1151"/>
                      </a:lnTo>
                      <a:lnTo>
                        <a:pt x="434" y="1143"/>
                      </a:lnTo>
                      <a:lnTo>
                        <a:pt x="386" y="1127"/>
                      </a:lnTo>
                      <a:lnTo>
                        <a:pt x="386" y="1127"/>
                      </a:lnTo>
                      <a:lnTo>
                        <a:pt x="382" y="1125"/>
                      </a:lnTo>
                      <a:lnTo>
                        <a:pt x="382" y="1125"/>
                      </a:lnTo>
                      <a:lnTo>
                        <a:pt x="346" y="1107"/>
                      </a:lnTo>
                      <a:lnTo>
                        <a:pt x="310" y="1089"/>
                      </a:lnTo>
                      <a:lnTo>
                        <a:pt x="310" y="1089"/>
                      </a:lnTo>
                      <a:lnTo>
                        <a:pt x="312" y="1083"/>
                      </a:lnTo>
                      <a:lnTo>
                        <a:pt x="312" y="1077"/>
                      </a:lnTo>
                      <a:lnTo>
                        <a:pt x="312" y="1077"/>
                      </a:lnTo>
                      <a:lnTo>
                        <a:pt x="312" y="1069"/>
                      </a:lnTo>
                      <a:lnTo>
                        <a:pt x="308" y="1063"/>
                      </a:lnTo>
                      <a:lnTo>
                        <a:pt x="304" y="1059"/>
                      </a:lnTo>
                      <a:lnTo>
                        <a:pt x="298" y="1055"/>
                      </a:lnTo>
                      <a:lnTo>
                        <a:pt x="298" y="1055"/>
                      </a:lnTo>
                      <a:lnTo>
                        <a:pt x="290" y="1053"/>
                      </a:lnTo>
                      <a:lnTo>
                        <a:pt x="290" y="1053"/>
                      </a:lnTo>
                      <a:lnTo>
                        <a:pt x="286" y="1051"/>
                      </a:lnTo>
                      <a:lnTo>
                        <a:pt x="286" y="1051"/>
                      </a:lnTo>
                      <a:lnTo>
                        <a:pt x="282" y="1053"/>
                      </a:lnTo>
                      <a:lnTo>
                        <a:pt x="276" y="1055"/>
                      </a:lnTo>
                      <a:lnTo>
                        <a:pt x="268" y="1061"/>
                      </a:lnTo>
                      <a:lnTo>
                        <a:pt x="268" y="1061"/>
                      </a:lnTo>
                      <a:lnTo>
                        <a:pt x="242" y="1041"/>
                      </a:lnTo>
                      <a:lnTo>
                        <a:pt x="218" y="1021"/>
                      </a:lnTo>
                      <a:lnTo>
                        <a:pt x="196" y="999"/>
                      </a:lnTo>
                      <a:lnTo>
                        <a:pt x="174" y="977"/>
                      </a:lnTo>
                      <a:lnTo>
                        <a:pt x="174" y="977"/>
                      </a:lnTo>
                      <a:lnTo>
                        <a:pt x="180" y="969"/>
                      </a:lnTo>
                      <a:lnTo>
                        <a:pt x="182" y="959"/>
                      </a:lnTo>
                      <a:lnTo>
                        <a:pt x="182" y="959"/>
                      </a:lnTo>
                      <a:lnTo>
                        <a:pt x="180" y="951"/>
                      </a:lnTo>
                      <a:lnTo>
                        <a:pt x="178" y="945"/>
                      </a:lnTo>
                      <a:lnTo>
                        <a:pt x="178" y="945"/>
                      </a:lnTo>
                      <a:lnTo>
                        <a:pt x="176" y="943"/>
                      </a:lnTo>
                      <a:lnTo>
                        <a:pt x="176" y="943"/>
                      </a:lnTo>
                      <a:lnTo>
                        <a:pt x="166" y="935"/>
                      </a:lnTo>
                      <a:lnTo>
                        <a:pt x="162" y="935"/>
                      </a:lnTo>
                      <a:lnTo>
                        <a:pt x="156" y="933"/>
                      </a:lnTo>
                      <a:lnTo>
                        <a:pt x="156" y="933"/>
                      </a:lnTo>
                      <a:lnTo>
                        <a:pt x="148" y="935"/>
                      </a:lnTo>
                      <a:lnTo>
                        <a:pt x="142" y="937"/>
                      </a:lnTo>
                      <a:lnTo>
                        <a:pt x="142" y="937"/>
                      </a:lnTo>
                      <a:lnTo>
                        <a:pt x="118" y="903"/>
                      </a:lnTo>
                      <a:lnTo>
                        <a:pt x="96" y="867"/>
                      </a:lnTo>
                      <a:lnTo>
                        <a:pt x="78" y="829"/>
                      </a:lnTo>
                      <a:lnTo>
                        <a:pt x="62" y="789"/>
                      </a:lnTo>
                      <a:lnTo>
                        <a:pt x="48" y="750"/>
                      </a:lnTo>
                      <a:lnTo>
                        <a:pt x="38" y="708"/>
                      </a:lnTo>
                      <a:lnTo>
                        <a:pt x="32" y="664"/>
                      </a:lnTo>
                      <a:lnTo>
                        <a:pt x="28" y="620"/>
                      </a:lnTo>
                      <a:lnTo>
                        <a:pt x="28" y="620"/>
                      </a:lnTo>
                      <a:lnTo>
                        <a:pt x="38" y="618"/>
                      </a:lnTo>
                      <a:lnTo>
                        <a:pt x="44" y="612"/>
                      </a:lnTo>
                      <a:lnTo>
                        <a:pt x="50" y="604"/>
                      </a:lnTo>
                      <a:lnTo>
                        <a:pt x="52" y="596"/>
                      </a:lnTo>
                      <a:lnTo>
                        <a:pt x="52" y="596"/>
                      </a:lnTo>
                      <a:lnTo>
                        <a:pt x="50" y="588"/>
                      </a:lnTo>
                      <a:lnTo>
                        <a:pt x="50" y="588"/>
                      </a:lnTo>
                      <a:lnTo>
                        <a:pt x="48" y="584"/>
                      </a:lnTo>
                      <a:lnTo>
                        <a:pt x="48" y="584"/>
                      </a:lnTo>
                      <a:lnTo>
                        <a:pt x="44" y="578"/>
                      </a:lnTo>
                      <a:lnTo>
                        <a:pt x="40" y="574"/>
                      </a:lnTo>
                      <a:lnTo>
                        <a:pt x="34" y="572"/>
                      </a:lnTo>
                      <a:lnTo>
                        <a:pt x="28" y="570"/>
                      </a:lnTo>
                      <a:lnTo>
                        <a:pt x="28" y="570"/>
                      </a:lnTo>
                      <a:lnTo>
                        <a:pt x="30" y="544"/>
                      </a:lnTo>
                      <a:lnTo>
                        <a:pt x="34" y="516"/>
                      </a:lnTo>
                      <a:lnTo>
                        <a:pt x="38" y="490"/>
                      </a:lnTo>
                      <a:lnTo>
                        <a:pt x="42" y="464"/>
                      </a:lnTo>
                      <a:lnTo>
                        <a:pt x="50" y="438"/>
                      </a:lnTo>
                      <a:lnTo>
                        <a:pt x="58" y="412"/>
                      </a:lnTo>
                      <a:lnTo>
                        <a:pt x="66" y="388"/>
                      </a:lnTo>
                      <a:lnTo>
                        <a:pt x="76" y="364"/>
                      </a:lnTo>
                      <a:lnTo>
                        <a:pt x="100" y="318"/>
                      </a:lnTo>
                      <a:lnTo>
                        <a:pt x="126" y="272"/>
                      </a:lnTo>
                      <a:lnTo>
                        <a:pt x="158" y="232"/>
                      </a:lnTo>
                      <a:lnTo>
                        <a:pt x="192" y="194"/>
                      </a:lnTo>
                      <a:lnTo>
                        <a:pt x="230" y="158"/>
                      </a:lnTo>
                      <a:lnTo>
                        <a:pt x="270" y="126"/>
                      </a:lnTo>
                      <a:lnTo>
                        <a:pt x="314" y="98"/>
                      </a:lnTo>
                      <a:lnTo>
                        <a:pt x="360" y="74"/>
                      </a:lnTo>
                      <a:lnTo>
                        <a:pt x="384" y="64"/>
                      </a:lnTo>
                      <a:lnTo>
                        <a:pt x="410" y="54"/>
                      </a:lnTo>
                      <a:lnTo>
                        <a:pt x="434" y="46"/>
                      </a:lnTo>
                      <a:lnTo>
                        <a:pt x="460" y="40"/>
                      </a:lnTo>
                      <a:lnTo>
                        <a:pt x="486" y="34"/>
                      </a:lnTo>
                      <a:lnTo>
                        <a:pt x="512" y="28"/>
                      </a:lnTo>
                      <a:lnTo>
                        <a:pt x="540" y="24"/>
                      </a:lnTo>
                      <a:lnTo>
                        <a:pt x="568" y="22"/>
                      </a:lnTo>
                      <a:lnTo>
                        <a:pt x="568" y="40"/>
                      </a:lnTo>
                      <a:lnTo>
                        <a:pt x="602" y="20"/>
                      </a:lnTo>
                      <a:lnTo>
                        <a:pt x="566" y="0"/>
                      </a:lnTo>
                      <a:lnTo>
                        <a:pt x="568" y="18"/>
                      </a:lnTo>
                      <a:lnTo>
                        <a:pt x="568" y="18"/>
                      </a:lnTo>
                      <a:lnTo>
                        <a:pt x="540" y="20"/>
                      </a:lnTo>
                      <a:lnTo>
                        <a:pt x="512" y="24"/>
                      </a:lnTo>
                      <a:lnTo>
                        <a:pt x="486" y="30"/>
                      </a:lnTo>
                      <a:lnTo>
                        <a:pt x="460" y="36"/>
                      </a:lnTo>
                      <a:lnTo>
                        <a:pt x="434" y="42"/>
                      </a:lnTo>
                      <a:lnTo>
                        <a:pt x="408" y="50"/>
                      </a:lnTo>
                      <a:lnTo>
                        <a:pt x="384" y="60"/>
                      </a:lnTo>
                      <a:lnTo>
                        <a:pt x="358" y="70"/>
                      </a:lnTo>
                      <a:lnTo>
                        <a:pt x="336" y="82"/>
                      </a:lnTo>
                      <a:lnTo>
                        <a:pt x="312" y="94"/>
                      </a:lnTo>
                      <a:lnTo>
                        <a:pt x="268" y="124"/>
                      </a:lnTo>
                      <a:lnTo>
                        <a:pt x="228" y="156"/>
                      </a:lnTo>
                      <a:lnTo>
                        <a:pt x="190" y="190"/>
                      </a:lnTo>
                      <a:lnTo>
                        <a:pt x="154" y="230"/>
                      </a:lnTo>
                      <a:lnTo>
                        <a:pt x="124" y="270"/>
                      </a:lnTo>
                      <a:lnTo>
                        <a:pt x="96" y="316"/>
                      </a:lnTo>
                      <a:lnTo>
                        <a:pt x="72" y="362"/>
                      </a:lnTo>
                      <a:lnTo>
                        <a:pt x="62" y="386"/>
                      </a:lnTo>
                      <a:lnTo>
                        <a:pt x="54" y="412"/>
                      </a:lnTo>
                      <a:lnTo>
                        <a:pt x="46" y="436"/>
                      </a:lnTo>
                      <a:lnTo>
                        <a:pt x="40" y="462"/>
                      </a:lnTo>
                      <a:lnTo>
                        <a:pt x="34" y="488"/>
                      </a:lnTo>
                      <a:lnTo>
                        <a:pt x="30" y="516"/>
                      </a:lnTo>
                      <a:lnTo>
                        <a:pt x="26" y="542"/>
                      </a:lnTo>
                      <a:lnTo>
                        <a:pt x="24" y="570"/>
                      </a:lnTo>
                      <a:lnTo>
                        <a:pt x="24" y="570"/>
                      </a:lnTo>
                      <a:lnTo>
                        <a:pt x="16" y="572"/>
                      </a:lnTo>
                      <a:lnTo>
                        <a:pt x="8" y="576"/>
                      </a:lnTo>
                      <a:lnTo>
                        <a:pt x="4" y="584"/>
                      </a:lnTo>
                      <a:lnTo>
                        <a:pt x="0" y="590"/>
                      </a:lnTo>
                      <a:lnTo>
                        <a:pt x="0" y="590"/>
                      </a:lnTo>
                      <a:lnTo>
                        <a:pt x="0" y="596"/>
                      </a:lnTo>
                      <a:lnTo>
                        <a:pt x="0" y="596"/>
                      </a:lnTo>
                      <a:lnTo>
                        <a:pt x="0" y="596"/>
                      </a:lnTo>
                      <a:lnTo>
                        <a:pt x="0" y="596"/>
                      </a:lnTo>
                      <a:lnTo>
                        <a:pt x="2" y="606"/>
                      </a:lnTo>
                      <a:lnTo>
                        <a:pt x="8" y="612"/>
                      </a:lnTo>
                      <a:lnTo>
                        <a:pt x="14" y="618"/>
                      </a:lnTo>
                      <a:lnTo>
                        <a:pt x="24" y="620"/>
                      </a:lnTo>
                      <a:lnTo>
                        <a:pt x="24" y="620"/>
                      </a:lnTo>
                      <a:lnTo>
                        <a:pt x="28" y="666"/>
                      </a:lnTo>
                      <a:lnTo>
                        <a:pt x="34" y="708"/>
                      </a:lnTo>
                      <a:lnTo>
                        <a:pt x="46" y="752"/>
                      </a:lnTo>
                      <a:lnTo>
                        <a:pt x="58" y="791"/>
                      </a:lnTo>
                      <a:lnTo>
                        <a:pt x="74" y="831"/>
                      </a:lnTo>
                      <a:lnTo>
                        <a:pt x="94" y="869"/>
                      </a:lnTo>
                      <a:lnTo>
                        <a:pt x="114" y="905"/>
                      </a:lnTo>
                      <a:lnTo>
                        <a:pt x="138" y="941"/>
                      </a:lnTo>
                      <a:lnTo>
                        <a:pt x="138" y="941"/>
                      </a:lnTo>
                      <a:lnTo>
                        <a:pt x="134" y="949"/>
                      </a:lnTo>
                      <a:lnTo>
                        <a:pt x="130" y="959"/>
                      </a:lnTo>
                      <a:lnTo>
                        <a:pt x="130" y="959"/>
                      </a:lnTo>
                      <a:lnTo>
                        <a:pt x="132" y="967"/>
                      </a:lnTo>
                      <a:lnTo>
                        <a:pt x="132" y="967"/>
                      </a:lnTo>
                      <a:lnTo>
                        <a:pt x="134" y="971"/>
                      </a:lnTo>
                      <a:lnTo>
                        <a:pt x="134" y="971"/>
                      </a:lnTo>
                      <a:lnTo>
                        <a:pt x="138" y="977"/>
                      </a:lnTo>
                      <a:lnTo>
                        <a:pt x="142" y="981"/>
                      </a:lnTo>
                      <a:lnTo>
                        <a:pt x="150" y="983"/>
                      </a:lnTo>
                      <a:lnTo>
                        <a:pt x="156" y="985"/>
                      </a:lnTo>
                      <a:lnTo>
                        <a:pt x="156" y="985"/>
                      </a:lnTo>
                      <a:lnTo>
                        <a:pt x="164" y="983"/>
                      </a:lnTo>
                      <a:lnTo>
                        <a:pt x="170" y="979"/>
                      </a:lnTo>
                      <a:lnTo>
                        <a:pt x="170" y="979"/>
                      </a:lnTo>
                      <a:lnTo>
                        <a:pt x="192" y="1003"/>
                      </a:lnTo>
                      <a:lnTo>
                        <a:pt x="216" y="1025"/>
                      </a:lnTo>
                      <a:lnTo>
                        <a:pt x="240" y="1045"/>
                      </a:lnTo>
                      <a:lnTo>
                        <a:pt x="266" y="1065"/>
                      </a:lnTo>
                      <a:lnTo>
                        <a:pt x="266" y="1065"/>
                      </a:lnTo>
                      <a:lnTo>
                        <a:pt x="262" y="1071"/>
                      </a:lnTo>
                      <a:lnTo>
                        <a:pt x="262" y="1077"/>
                      </a:lnTo>
                      <a:lnTo>
                        <a:pt x="262" y="1077"/>
                      </a:lnTo>
                      <a:lnTo>
                        <a:pt x="264" y="1087"/>
                      </a:lnTo>
                      <a:lnTo>
                        <a:pt x="268" y="1095"/>
                      </a:lnTo>
                      <a:lnTo>
                        <a:pt x="276" y="1101"/>
                      </a:lnTo>
                      <a:lnTo>
                        <a:pt x="286" y="1103"/>
                      </a:lnTo>
                      <a:lnTo>
                        <a:pt x="286" y="1103"/>
                      </a:lnTo>
                      <a:lnTo>
                        <a:pt x="292" y="1101"/>
                      </a:lnTo>
                      <a:lnTo>
                        <a:pt x="298" y="1099"/>
                      </a:lnTo>
                      <a:lnTo>
                        <a:pt x="304" y="1097"/>
                      </a:lnTo>
                      <a:lnTo>
                        <a:pt x="308" y="1091"/>
                      </a:lnTo>
                      <a:lnTo>
                        <a:pt x="308" y="1091"/>
                      </a:lnTo>
                      <a:lnTo>
                        <a:pt x="348" y="1115"/>
                      </a:lnTo>
                      <a:lnTo>
                        <a:pt x="392" y="1133"/>
                      </a:lnTo>
                      <a:lnTo>
                        <a:pt x="436" y="1149"/>
                      </a:lnTo>
                      <a:lnTo>
                        <a:pt x="484" y="1161"/>
                      </a:lnTo>
                      <a:lnTo>
                        <a:pt x="484" y="1161"/>
                      </a:lnTo>
                      <a:lnTo>
                        <a:pt x="490" y="1161"/>
                      </a:lnTo>
                      <a:lnTo>
                        <a:pt x="490" y="1161"/>
                      </a:lnTo>
                      <a:lnTo>
                        <a:pt x="518" y="1167"/>
                      </a:lnTo>
                      <a:lnTo>
                        <a:pt x="546" y="1169"/>
                      </a:lnTo>
                      <a:lnTo>
                        <a:pt x="574" y="1171"/>
                      </a:lnTo>
                      <a:lnTo>
                        <a:pt x="602" y="1173"/>
                      </a:lnTo>
                      <a:lnTo>
                        <a:pt x="602" y="1173"/>
                      </a:lnTo>
                      <a:lnTo>
                        <a:pt x="604" y="1171"/>
                      </a:lnTo>
                      <a:lnTo>
                        <a:pt x="604" y="1171"/>
                      </a:lnTo>
                      <a:lnTo>
                        <a:pt x="602" y="1169"/>
                      </a:lnTo>
                      <a:lnTo>
                        <a:pt x="602" y="1169"/>
                      </a:ln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1" name="Google Shape;2151;p29"/>
                <p:cNvSpPr/>
                <p:nvPr/>
              </p:nvSpPr>
              <p:spPr>
                <a:xfrm>
                  <a:off x="-2868613" y="-2306638"/>
                  <a:ext cx="187325" cy="18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" h="118" extrusionOk="0">
                      <a:moveTo>
                        <a:pt x="0" y="60"/>
                      </a:moveTo>
                      <a:lnTo>
                        <a:pt x="0" y="60"/>
                      </a:lnTo>
                      <a:lnTo>
                        <a:pt x="2" y="72"/>
                      </a:lnTo>
                      <a:lnTo>
                        <a:pt x="6" y="82"/>
                      </a:lnTo>
                      <a:lnTo>
                        <a:pt x="10" y="92"/>
                      </a:lnTo>
                      <a:lnTo>
                        <a:pt x="18" y="102"/>
                      </a:lnTo>
                      <a:lnTo>
                        <a:pt x="26" y="108"/>
                      </a:lnTo>
                      <a:lnTo>
                        <a:pt x="36" y="114"/>
                      </a:lnTo>
                      <a:lnTo>
                        <a:pt x="48" y="118"/>
                      </a:lnTo>
                      <a:lnTo>
                        <a:pt x="60" y="118"/>
                      </a:lnTo>
                      <a:lnTo>
                        <a:pt x="60" y="118"/>
                      </a:lnTo>
                      <a:lnTo>
                        <a:pt x="72" y="118"/>
                      </a:lnTo>
                      <a:lnTo>
                        <a:pt x="82" y="114"/>
                      </a:lnTo>
                      <a:lnTo>
                        <a:pt x="92" y="108"/>
                      </a:lnTo>
                      <a:lnTo>
                        <a:pt x="102" y="102"/>
                      </a:lnTo>
                      <a:lnTo>
                        <a:pt x="108" y="92"/>
                      </a:lnTo>
                      <a:lnTo>
                        <a:pt x="114" y="82"/>
                      </a:lnTo>
                      <a:lnTo>
                        <a:pt x="118" y="72"/>
                      </a:lnTo>
                      <a:lnTo>
                        <a:pt x="118" y="60"/>
                      </a:lnTo>
                      <a:lnTo>
                        <a:pt x="118" y="60"/>
                      </a:lnTo>
                      <a:lnTo>
                        <a:pt x="118" y="48"/>
                      </a:lnTo>
                      <a:lnTo>
                        <a:pt x="114" y="36"/>
                      </a:lnTo>
                      <a:lnTo>
                        <a:pt x="108" y="26"/>
                      </a:lnTo>
                      <a:lnTo>
                        <a:pt x="102" y="18"/>
                      </a:lnTo>
                      <a:lnTo>
                        <a:pt x="92" y="10"/>
                      </a:lnTo>
                      <a:lnTo>
                        <a:pt x="82" y="6"/>
                      </a:lnTo>
                      <a:lnTo>
                        <a:pt x="72" y="2"/>
                      </a:lnTo>
                      <a:lnTo>
                        <a:pt x="60" y="0"/>
                      </a:lnTo>
                      <a:lnTo>
                        <a:pt x="60" y="0"/>
                      </a:lnTo>
                      <a:lnTo>
                        <a:pt x="48" y="2"/>
                      </a:lnTo>
                      <a:lnTo>
                        <a:pt x="36" y="6"/>
                      </a:lnTo>
                      <a:lnTo>
                        <a:pt x="26" y="10"/>
                      </a:lnTo>
                      <a:lnTo>
                        <a:pt x="18" y="18"/>
                      </a:lnTo>
                      <a:lnTo>
                        <a:pt x="10" y="26"/>
                      </a:lnTo>
                      <a:lnTo>
                        <a:pt x="6" y="36"/>
                      </a:lnTo>
                      <a:lnTo>
                        <a:pt x="2" y="48"/>
                      </a:lnTo>
                      <a:lnTo>
                        <a:pt x="0" y="60"/>
                      </a:lnTo>
                      <a:lnTo>
                        <a:pt x="0" y="60"/>
                      </a:lnTo>
                      <a:close/>
                      <a:moveTo>
                        <a:pt x="116" y="60"/>
                      </a:moveTo>
                      <a:lnTo>
                        <a:pt x="116" y="60"/>
                      </a:lnTo>
                      <a:lnTo>
                        <a:pt x="114" y="70"/>
                      </a:lnTo>
                      <a:lnTo>
                        <a:pt x="112" y="82"/>
                      </a:lnTo>
                      <a:lnTo>
                        <a:pt x="106" y="90"/>
                      </a:lnTo>
                      <a:lnTo>
                        <a:pt x="100" y="100"/>
                      </a:lnTo>
                      <a:lnTo>
                        <a:pt x="90" y="106"/>
                      </a:lnTo>
                      <a:lnTo>
                        <a:pt x="82" y="112"/>
                      </a:lnTo>
                      <a:lnTo>
                        <a:pt x="70" y="114"/>
                      </a:lnTo>
                      <a:lnTo>
                        <a:pt x="60" y="116"/>
                      </a:lnTo>
                      <a:lnTo>
                        <a:pt x="60" y="116"/>
                      </a:lnTo>
                      <a:lnTo>
                        <a:pt x="48" y="114"/>
                      </a:lnTo>
                      <a:lnTo>
                        <a:pt x="38" y="112"/>
                      </a:lnTo>
                      <a:lnTo>
                        <a:pt x="28" y="106"/>
                      </a:lnTo>
                      <a:lnTo>
                        <a:pt x="20" y="100"/>
                      </a:lnTo>
                      <a:lnTo>
                        <a:pt x="14" y="90"/>
                      </a:lnTo>
                      <a:lnTo>
                        <a:pt x="8" y="82"/>
                      </a:lnTo>
                      <a:lnTo>
                        <a:pt x="4" y="70"/>
                      </a:lnTo>
                      <a:lnTo>
                        <a:pt x="4" y="60"/>
                      </a:lnTo>
                      <a:lnTo>
                        <a:pt x="4" y="60"/>
                      </a:lnTo>
                      <a:lnTo>
                        <a:pt x="4" y="48"/>
                      </a:lnTo>
                      <a:lnTo>
                        <a:pt x="8" y="38"/>
                      </a:lnTo>
                      <a:lnTo>
                        <a:pt x="14" y="28"/>
                      </a:lnTo>
                      <a:lnTo>
                        <a:pt x="20" y="20"/>
                      </a:lnTo>
                      <a:lnTo>
                        <a:pt x="28" y="14"/>
                      </a:lnTo>
                      <a:lnTo>
                        <a:pt x="38" y="8"/>
                      </a:lnTo>
                      <a:lnTo>
                        <a:pt x="48" y="4"/>
                      </a:lnTo>
                      <a:lnTo>
                        <a:pt x="60" y="4"/>
                      </a:lnTo>
                      <a:lnTo>
                        <a:pt x="60" y="4"/>
                      </a:lnTo>
                      <a:lnTo>
                        <a:pt x="70" y="4"/>
                      </a:lnTo>
                      <a:lnTo>
                        <a:pt x="82" y="8"/>
                      </a:lnTo>
                      <a:lnTo>
                        <a:pt x="90" y="14"/>
                      </a:lnTo>
                      <a:lnTo>
                        <a:pt x="100" y="20"/>
                      </a:lnTo>
                      <a:lnTo>
                        <a:pt x="106" y="28"/>
                      </a:lnTo>
                      <a:lnTo>
                        <a:pt x="112" y="38"/>
                      </a:lnTo>
                      <a:lnTo>
                        <a:pt x="114" y="48"/>
                      </a:lnTo>
                      <a:lnTo>
                        <a:pt x="116" y="60"/>
                      </a:lnTo>
                      <a:lnTo>
                        <a:pt x="116" y="60"/>
                      </a:ln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152" name="Google Shape;2152;p29"/>
                <p:cNvGrpSpPr/>
                <p:nvPr/>
              </p:nvGrpSpPr>
              <p:grpSpPr>
                <a:xfrm>
                  <a:off x="-2868613" y="2243138"/>
                  <a:ext cx="903288" cy="936625"/>
                  <a:chOff x="-2868613" y="2243138"/>
                  <a:chExt cx="903288" cy="936625"/>
                </a:xfrm>
              </p:grpSpPr>
              <p:sp>
                <p:nvSpPr>
                  <p:cNvPr id="2153" name="Google Shape;2153;p29"/>
                  <p:cNvSpPr/>
                  <p:nvPr/>
                </p:nvSpPr>
                <p:spPr>
                  <a:xfrm>
                    <a:off x="-2617788" y="2566988"/>
                    <a:ext cx="73025" cy="7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48" extrusionOk="0">
                        <a:moveTo>
                          <a:pt x="8" y="6"/>
                        </a:moveTo>
                        <a:lnTo>
                          <a:pt x="8" y="6"/>
                        </a:lnTo>
                        <a:lnTo>
                          <a:pt x="2" y="14"/>
                        </a:lnTo>
                        <a:lnTo>
                          <a:pt x="0" y="22"/>
                        </a:lnTo>
                        <a:lnTo>
                          <a:pt x="0" y="32"/>
                        </a:lnTo>
                        <a:lnTo>
                          <a:pt x="4" y="40"/>
                        </a:lnTo>
                        <a:lnTo>
                          <a:pt x="4" y="40"/>
                        </a:lnTo>
                        <a:lnTo>
                          <a:pt x="8" y="44"/>
                        </a:lnTo>
                        <a:lnTo>
                          <a:pt x="14" y="46"/>
                        </a:lnTo>
                        <a:lnTo>
                          <a:pt x="22" y="48"/>
                        </a:lnTo>
                        <a:lnTo>
                          <a:pt x="22" y="48"/>
                        </a:lnTo>
                        <a:lnTo>
                          <a:pt x="32" y="48"/>
                        </a:lnTo>
                        <a:lnTo>
                          <a:pt x="38" y="44"/>
                        </a:lnTo>
                        <a:lnTo>
                          <a:pt x="38" y="44"/>
                        </a:lnTo>
                        <a:lnTo>
                          <a:pt x="44" y="36"/>
                        </a:lnTo>
                        <a:lnTo>
                          <a:pt x="46" y="26"/>
                        </a:lnTo>
                        <a:lnTo>
                          <a:pt x="46" y="18"/>
                        </a:lnTo>
                        <a:lnTo>
                          <a:pt x="42" y="10"/>
                        </a:lnTo>
                        <a:lnTo>
                          <a:pt x="42" y="10"/>
                        </a:lnTo>
                        <a:lnTo>
                          <a:pt x="34" y="4"/>
                        </a:lnTo>
                        <a:lnTo>
                          <a:pt x="26" y="0"/>
                        </a:lnTo>
                        <a:lnTo>
                          <a:pt x="16" y="2"/>
                        </a:lnTo>
                        <a:lnTo>
                          <a:pt x="8" y="6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CC092F"/>
                  </a:solidFill>
                  <a:ln>
                    <a:noFill/>
                  </a:ln>
                </p:spPr>
                <p:txBody>
                  <a:bodyPr spcFirstLastPara="1" wrap="square" lIns="91410" tIns="45688" rIns="91410" bIns="45688" anchor="t" anchorCtr="0">
                    <a:noAutofit/>
                  </a:bodyPr>
                  <a:lstStyle/>
                  <a:p>
                    <a:endParaRPr sz="1866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54" name="Google Shape;2154;p29"/>
                  <p:cNvSpPr/>
                  <p:nvPr/>
                </p:nvSpPr>
                <p:spPr>
                  <a:xfrm>
                    <a:off x="-2747963" y="2408238"/>
                    <a:ext cx="76200" cy="7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48" extrusionOk="0">
                        <a:moveTo>
                          <a:pt x="10" y="4"/>
                        </a:moveTo>
                        <a:lnTo>
                          <a:pt x="10" y="4"/>
                        </a:lnTo>
                        <a:lnTo>
                          <a:pt x="4" y="12"/>
                        </a:lnTo>
                        <a:lnTo>
                          <a:pt x="0" y="20"/>
                        </a:lnTo>
                        <a:lnTo>
                          <a:pt x="2" y="30"/>
                        </a:lnTo>
                        <a:lnTo>
                          <a:pt x="6" y="38"/>
                        </a:lnTo>
                        <a:lnTo>
                          <a:pt x="6" y="38"/>
                        </a:lnTo>
                        <a:lnTo>
                          <a:pt x="10" y="42"/>
                        </a:lnTo>
                        <a:lnTo>
                          <a:pt x="14" y="44"/>
                        </a:lnTo>
                        <a:lnTo>
                          <a:pt x="20" y="46"/>
                        </a:lnTo>
                        <a:lnTo>
                          <a:pt x="24" y="48"/>
                        </a:lnTo>
                        <a:lnTo>
                          <a:pt x="24" y="48"/>
                        </a:lnTo>
                        <a:lnTo>
                          <a:pt x="32" y="46"/>
                        </a:lnTo>
                        <a:lnTo>
                          <a:pt x="38" y="42"/>
                        </a:lnTo>
                        <a:lnTo>
                          <a:pt x="38" y="42"/>
                        </a:lnTo>
                        <a:lnTo>
                          <a:pt x="46" y="36"/>
                        </a:lnTo>
                        <a:lnTo>
                          <a:pt x="48" y="26"/>
                        </a:lnTo>
                        <a:lnTo>
                          <a:pt x="48" y="18"/>
                        </a:lnTo>
                        <a:lnTo>
                          <a:pt x="44" y="8"/>
                        </a:lnTo>
                        <a:lnTo>
                          <a:pt x="44" y="8"/>
                        </a:lnTo>
                        <a:lnTo>
                          <a:pt x="36" y="2"/>
                        </a:lnTo>
                        <a:lnTo>
                          <a:pt x="28" y="0"/>
                        </a:lnTo>
                        <a:lnTo>
                          <a:pt x="18" y="0"/>
                        </a:lnTo>
                        <a:lnTo>
                          <a:pt x="10" y="4"/>
                        </a:lnTo>
                        <a:lnTo>
                          <a:pt x="10" y="4"/>
                        </a:lnTo>
                        <a:close/>
                      </a:path>
                    </a:pathLst>
                  </a:custGeom>
                  <a:solidFill>
                    <a:srgbClr val="CC092F"/>
                  </a:solidFill>
                  <a:ln>
                    <a:noFill/>
                  </a:ln>
                </p:spPr>
                <p:txBody>
                  <a:bodyPr spcFirstLastPara="1" wrap="square" lIns="91410" tIns="45688" rIns="91410" bIns="45688" anchor="t" anchorCtr="0">
                    <a:noAutofit/>
                  </a:bodyPr>
                  <a:lstStyle/>
                  <a:p>
                    <a:endParaRPr sz="1866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55" name="Google Shape;2155;p29"/>
                  <p:cNvSpPr/>
                  <p:nvPr/>
                </p:nvSpPr>
                <p:spPr>
                  <a:xfrm>
                    <a:off x="-2484438" y="2722563"/>
                    <a:ext cx="76200" cy="7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48" extrusionOk="0">
                        <a:moveTo>
                          <a:pt x="8" y="6"/>
                        </a:moveTo>
                        <a:lnTo>
                          <a:pt x="8" y="6"/>
                        </a:lnTo>
                        <a:lnTo>
                          <a:pt x="2" y="14"/>
                        </a:lnTo>
                        <a:lnTo>
                          <a:pt x="0" y="22"/>
                        </a:lnTo>
                        <a:lnTo>
                          <a:pt x="2" y="32"/>
                        </a:lnTo>
                        <a:lnTo>
                          <a:pt x="6" y="40"/>
                        </a:lnTo>
                        <a:lnTo>
                          <a:pt x="6" y="40"/>
                        </a:lnTo>
                        <a:lnTo>
                          <a:pt x="14" y="46"/>
                        </a:lnTo>
                        <a:lnTo>
                          <a:pt x="24" y="48"/>
                        </a:lnTo>
                        <a:lnTo>
                          <a:pt x="24" y="48"/>
                        </a:lnTo>
                        <a:lnTo>
                          <a:pt x="32" y="46"/>
                        </a:lnTo>
                        <a:lnTo>
                          <a:pt x="40" y="42"/>
                        </a:lnTo>
                        <a:lnTo>
                          <a:pt x="40" y="42"/>
                        </a:lnTo>
                        <a:lnTo>
                          <a:pt x="46" y="34"/>
                        </a:lnTo>
                        <a:lnTo>
                          <a:pt x="48" y="26"/>
                        </a:lnTo>
                        <a:lnTo>
                          <a:pt x="46" y="16"/>
                        </a:lnTo>
                        <a:lnTo>
                          <a:pt x="42" y="8"/>
                        </a:lnTo>
                        <a:lnTo>
                          <a:pt x="42" y="8"/>
                        </a:lnTo>
                        <a:lnTo>
                          <a:pt x="34" y="2"/>
                        </a:lnTo>
                        <a:lnTo>
                          <a:pt x="26" y="0"/>
                        </a:lnTo>
                        <a:lnTo>
                          <a:pt x="16" y="2"/>
                        </a:lnTo>
                        <a:lnTo>
                          <a:pt x="8" y="6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CC092F"/>
                  </a:solidFill>
                  <a:ln>
                    <a:noFill/>
                  </a:ln>
                </p:spPr>
                <p:txBody>
                  <a:bodyPr spcFirstLastPara="1" wrap="square" lIns="91410" tIns="45688" rIns="91410" bIns="45688" anchor="t" anchorCtr="0">
                    <a:noAutofit/>
                  </a:bodyPr>
                  <a:lstStyle/>
                  <a:p>
                    <a:endParaRPr sz="1866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56" name="Google Shape;2156;p29"/>
                  <p:cNvSpPr/>
                  <p:nvPr/>
                </p:nvSpPr>
                <p:spPr>
                  <a:xfrm>
                    <a:off x="-2036763" y="3148013"/>
                    <a:ext cx="71438" cy="31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" h="20" extrusionOk="0">
                        <a:moveTo>
                          <a:pt x="4" y="8"/>
                        </a:moveTo>
                        <a:lnTo>
                          <a:pt x="4" y="8"/>
                        </a:lnTo>
                        <a:lnTo>
                          <a:pt x="2" y="14"/>
                        </a:lnTo>
                        <a:lnTo>
                          <a:pt x="0" y="20"/>
                        </a:lnTo>
                        <a:lnTo>
                          <a:pt x="45" y="20"/>
                        </a:lnTo>
                        <a:lnTo>
                          <a:pt x="45" y="20"/>
                        </a:lnTo>
                        <a:lnTo>
                          <a:pt x="43" y="12"/>
                        </a:lnTo>
                        <a:lnTo>
                          <a:pt x="37" y="4"/>
                        </a:lnTo>
                        <a:lnTo>
                          <a:pt x="37" y="4"/>
                        </a:lnTo>
                        <a:lnTo>
                          <a:pt x="29" y="0"/>
                        </a:lnTo>
                        <a:lnTo>
                          <a:pt x="19" y="0"/>
                        </a:lnTo>
                        <a:lnTo>
                          <a:pt x="11" y="2"/>
                        </a:lnTo>
                        <a:lnTo>
                          <a:pt x="4" y="8"/>
                        </a:lnTo>
                        <a:lnTo>
                          <a:pt x="4" y="8"/>
                        </a:lnTo>
                        <a:close/>
                      </a:path>
                    </a:pathLst>
                  </a:custGeom>
                  <a:solidFill>
                    <a:srgbClr val="CC092F"/>
                  </a:solidFill>
                  <a:ln>
                    <a:noFill/>
                  </a:ln>
                </p:spPr>
                <p:txBody>
                  <a:bodyPr spcFirstLastPara="1" wrap="square" lIns="91410" tIns="45688" rIns="91410" bIns="45688" anchor="t" anchorCtr="0">
                    <a:noAutofit/>
                  </a:bodyPr>
                  <a:lstStyle/>
                  <a:p>
                    <a:endParaRPr sz="1866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57" name="Google Shape;2157;p29"/>
                  <p:cNvSpPr/>
                  <p:nvPr/>
                </p:nvSpPr>
                <p:spPr>
                  <a:xfrm>
                    <a:off x="-2192338" y="3011488"/>
                    <a:ext cx="76200" cy="7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48" extrusionOk="0">
                        <a:moveTo>
                          <a:pt x="6" y="8"/>
                        </a:moveTo>
                        <a:lnTo>
                          <a:pt x="6" y="8"/>
                        </a:lnTo>
                        <a:lnTo>
                          <a:pt x="0" y="16"/>
                        </a:lnTo>
                        <a:lnTo>
                          <a:pt x="0" y="26"/>
                        </a:lnTo>
                        <a:lnTo>
                          <a:pt x="2" y="34"/>
                        </a:lnTo>
                        <a:lnTo>
                          <a:pt x="8" y="42"/>
                        </a:lnTo>
                        <a:lnTo>
                          <a:pt x="8" y="42"/>
                        </a:lnTo>
                        <a:lnTo>
                          <a:pt x="14" y="48"/>
                        </a:lnTo>
                        <a:lnTo>
                          <a:pt x="24" y="48"/>
                        </a:lnTo>
                        <a:lnTo>
                          <a:pt x="24" y="48"/>
                        </a:lnTo>
                        <a:lnTo>
                          <a:pt x="32" y="46"/>
                        </a:lnTo>
                        <a:lnTo>
                          <a:pt x="42" y="40"/>
                        </a:lnTo>
                        <a:lnTo>
                          <a:pt x="42" y="40"/>
                        </a:lnTo>
                        <a:lnTo>
                          <a:pt x="46" y="32"/>
                        </a:lnTo>
                        <a:lnTo>
                          <a:pt x="48" y="24"/>
                        </a:lnTo>
                        <a:lnTo>
                          <a:pt x="46" y="14"/>
                        </a:lnTo>
                        <a:lnTo>
                          <a:pt x="40" y="6"/>
                        </a:lnTo>
                        <a:lnTo>
                          <a:pt x="40" y="6"/>
                        </a:lnTo>
                        <a:lnTo>
                          <a:pt x="32" y="2"/>
                        </a:lnTo>
                        <a:lnTo>
                          <a:pt x="22" y="0"/>
                        </a:lnTo>
                        <a:lnTo>
                          <a:pt x="14" y="2"/>
                        </a:lnTo>
                        <a:lnTo>
                          <a:pt x="6" y="8"/>
                        </a:lnTo>
                        <a:lnTo>
                          <a:pt x="6" y="8"/>
                        </a:lnTo>
                        <a:close/>
                      </a:path>
                    </a:pathLst>
                  </a:custGeom>
                  <a:solidFill>
                    <a:srgbClr val="CC092F"/>
                  </a:solidFill>
                  <a:ln>
                    <a:noFill/>
                  </a:ln>
                </p:spPr>
                <p:txBody>
                  <a:bodyPr spcFirstLastPara="1" wrap="square" lIns="91410" tIns="45688" rIns="91410" bIns="45688" anchor="t" anchorCtr="0">
                    <a:noAutofit/>
                  </a:bodyPr>
                  <a:lstStyle/>
                  <a:p>
                    <a:endParaRPr sz="1866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58" name="Google Shape;2158;p29"/>
                  <p:cNvSpPr/>
                  <p:nvPr/>
                </p:nvSpPr>
                <p:spPr>
                  <a:xfrm>
                    <a:off x="-2341563" y="2871788"/>
                    <a:ext cx="76200" cy="7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48" extrusionOk="0">
                        <a:moveTo>
                          <a:pt x="6" y="6"/>
                        </a:moveTo>
                        <a:lnTo>
                          <a:pt x="6" y="6"/>
                        </a:lnTo>
                        <a:lnTo>
                          <a:pt x="2" y="14"/>
                        </a:lnTo>
                        <a:lnTo>
                          <a:pt x="0" y="24"/>
                        </a:lnTo>
                        <a:lnTo>
                          <a:pt x="2" y="32"/>
                        </a:lnTo>
                        <a:lnTo>
                          <a:pt x="6" y="40"/>
                        </a:lnTo>
                        <a:lnTo>
                          <a:pt x="6" y="40"/>
                        </a:lnTo>
                        <a:lnTo>
                          <a:pt x="14" y="46"/>
                        </a:lnTo>
                        <a:lnTo>
                          <a:pt x="24" y="48"/>
                        </a:lnTo>
                        <a:lnTo>
                          <a:pt x="24" y="48"/>
                        </a:lnTo>
                        <a:lnTo>
                          <a:pt x="32" y="46"/>
                        </a:lnTo>
                        <a:lnTo>
                          <a:pt x="40" y="40"/>
                        </a:lnTo>
                        <a:lnTo>
                          <a:pt x="40" y="40"/>
                        </a:lnTo>
                        <a:lnTo>
                          <a:pt x="46" y="32"/>
                        </a:lnTo>
                        <a:lnTo>
                          <a:pt x="48" y="24"/>
                        </a:lnTo>
                        <a:lnTo>
                          <a:pt x="46" y="14"/>
                        </a:lnTo>
                        <a:lnTo>
                          <a:pt x="40" y="6"/>
                        </a:lnTo>
                        <a:lnTo>
                          <a:pt x="40" y="6"/>
                        </a:lnTo>
                        <a:lnTo>
                          <a:pt x="32" y="2"/>
                        </a:lnTo>
                        <a:lnTo>
                          <a:pt x="24" y="0"/>
                        </a:lnTo>
                        <a:lnTo>
                          <a:pt x="14" y="2"/>
                        </a:lnTo>
                        <a:lnTo>
                          <a:pt x="6" y="6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CC092F"/>
                  </a:solidFill>
                  <a:ln>
                    <a:noFill/>
                  </a:ln>
                </p:spPr>
                <p:txBody>
                  <a:bodyPr spcFirstLastPara="1" wrap="square" lIns="91410" tIns="45688" rIns="91410" bIns="45688" anchor="t" anchorCtr="0">
                    <a:noAutofit/>
                  </a:bodyPr>
                  <a:lstStyle/>
                  <a:p>
                    <a:endParaRPr sz="1866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59" name="Google Shape;2159;p29"/>
                  <p:cNvSpPr/>
                  <p:nvPr/>
                </p:nvSpPr>
                <p:spPr>
                  <a:xfrm>
                    <a:off x="-2868613" y="2243138"/>
                    <a:ext cx="76200" cy="7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46" extrusionOk="0">
                        <a:moveTo>
                          <a:pt x="8" y="6"/>
                        </a:moveTo>
                        <a:lnTo>
                          <a:pt x="8" y="6"/>
                        </a:lnTo>
                        <a:lnTo>
                          <a:pt x="4" y="10"/>
                        </a:lnTo>
                        <a:lnTo>
                          <a:pt x="4" y="10"/>
                        </a:lnTo>
                        <a:lnTo>
                          <a:pt x="2" y="14"/>
                        </a:lnTo>
                        <a:lnTo>
                          <a:pt x="2" y="14"/>
                        </a:lnTo>
                        <a:lnTo>
                          <a:pt x="2" y="18"/>
                        </a:lnTo>
                        <a:lnTo>
                          <a:pt x="2" y="18"/>
                        </a:lnTo>
                        <a:lnTo>
                          <a:pt x="0" y="22"/>
                        </a:lnTo>
                        <a:lnTo>
                          <a:pt x="0" y="22"/>
                        </a:lnTo>
                        <a:lnTo>
                          <a:pt x="2" y="28"/>
                        </a:lnTo>
                        <a:lnTo>
                          <a:pt x="2" y="28"/>
                        </a:lnTo>
                        <a:lnTo>
                          <a:pt x="2" y="32"/>
                        </a:lnTo>
                        <a:lnTo>
                          <a:pt x="2" y="32"/>
                        </a:lnTo>
                        <a:lnTo>
                          <a:pt x="4" y="36"/>
                        </a:lnTo>
                        <a:lnTo>
                          <a:pt x="4" y="36"/>
                        </a:lnTo>
                        <a:lnTo>
                          <a:pt x="8" y="40"/>
                        </a:lnTo>
                        <a:lnTo>
                          <a:pt x="8" y="40"/>
                        </a:lnTo>
                        <a:lnTo>
                          <a:pt x="16" y="46"/>
                        </a:lnTo>
                        <a:lnTo>
                          <a:pt x="24" y="46"/>
                        </a:lnTo>
                        <a:lnTo>
                          <a:pt x="24" y="46"/>
                        </a:lnTo>
                        <a:lnTo>
                          <a:pt x="34" y="46"/>
                        </a:lnTo>
                        <a:lnTo>
                          <a:pt x="42" y="40"/>
                        </a:lnTo>
                        <a:lnTo>
                          <a:pt x="42" y="40"/>
                        </a:lnTo>
                        <a:lnTo>
                          <a:pt x="44" y="36"/>
                        </a:lnTo>
                        <a:lnTo>
                          <a:pt x="44" y="36"/>
                        </a:lnTo>
                        <a:lnTo>
                          <a:pt x="46" y="32"/>
                        </a:lnTo>
                        <a:lnTo>
                          <a:pt x="46" y="32"/>
                        </a:lnTo>
                        <a:lnTo>
                          <a:pt x="48" y="28"/>
                        </a:lnTo>
                        <a:lnTo>
                          <a:pt x="48" y="28"/>
                        </a:lnTo>
                        <a:lnTo>
                          <a:pt x="48" y="22"/>
                        </a:lnTo>
                        <a:lnTo>
                          <a:pt x="48" y="22"/>
                        </a:lnTo>
                        <a:lnTo>
                          <a:pt x="46" y="14"/>
                        </a:lnTo>
                        <a:lnTo>
                          <a:pt x="42" y="6"/>
                        </a:lnTo>
                        <a:lnTo>
                          <a:pt x="42" y="6"/>
                        </a:lnTo>
                        <a:lnTo>
                          <a:pt x="34" y="0"/>
                        </a:lnTo>
                        <a:lnTo>
                          <a:pt x="24" y="0"/>
                        </a:lnTo>
                        <a:lnTo>
                          <a:pt x="16" y="0"/>
                        </a:lnTo>
                        <a:lnTo>
                          <a:pt x="8" y="6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CC092F"/>
                  </a:solidFill>
                  <a:ln>
                    <a:noFill/>
                  </a:ln>
                </p:spPr>
                <p:txBody>
                  <a:bodyPr spcFirstLastPara="1" wrap="square" lIns="91410" tIns="45688" rIns="91410" bIns="45688" anchor="t" anchorCtr="0">
                    <a:noAutofit/>
                  </a:bodyPr>
                  <a:lstStyle/>
                  <a:p>
                    <a:endParaRPr sz="1866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0" name="Google Shape;2160;p29"/>
                <p:cNvGrpSpPr/>
                <p:nvPr/>
              </p:nvGrpSpPr>
              <p:grpSpPr>
                <a:xfrm>
                  <a:off x="-3179763" y="1289050"/>
                  <a:ext cx="1022350" cy="1004888"/>
                  <a:chOff x="-3179763" y="1289050"/>
                  <a:chExt cx="1022350" cy="1004888"/>
                </a:xfrm>
              </p:grpSpPr>
              <p:sp>
                <p:nvSpPr>
                  <p:cNvPr id="2161" name="Google Shape;2161;p29"/>
                  <p:cNvSpPr/>
                  <p:nvPr/>
                </p:nvSpPr>
                <p:spPr>
                  <a:xfrm>
                    <a:off x="-3024188" y="1614488"/>
                    <a:ext cx="25400" cy="31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" h="20" extrusionOk="0">
                        <a:moveTo>
                          <a:pt x="14" y="14"/>
                        </a:moveTo>
                        <a:lnTo>
                          <a:pt x="14" y="14"/>
                        </a:lnTo>
                        <a:lnTo>
                          <a:pt x="8" y="0"/>
                        </a:lnTo>
                        <a:lnTo>
                          <a:pt x="8" y="0"/>
                        </a:lnTo>
                        <a:lnTo>
                          <a:pt x="0" y="4"/>
                        </a:lnTo>
                        <a:lnTo>
                          <a:pt x="0" y="4"/>
                        </a:lnTo>
                        <a:lnTo>
                          <a:pt x="6" y="16"/>
                        </a:lnTo>
                        <a:lnTo>
                          <a:pt x="6" y="16"/>
                        </a:lnTo>
                        <a:lnTo>
                          <a:pt x="8" y="20"/>
                        </a:lnTo>
                        <a:lnTo>
                          <a:pt x="8" y="20"/>
                        </a:lnTo>
                        <a:lnTo>
                          <a:pt x="16" y="16"/>
                        </a:lnTo>
                        <a:lnTo>
                          <a:pt x="16" y="16"/>
                        </a:lnTo>
                        <a:lnTo>
                          <a:pt x="14" y="14"/>
                        </a:lnTo>
                        <a:lnTo>
                          <a:pt x="14" y="14"/>
                        </a:lnTo>
                        <a:close/>
                      </a:path>
                    </a:pathLst>
                  </a:custGeom>
                  <a:solidFill>
                    <a:srgbClr val="BBBCBC"/>
                  </a:solidFill>
                  <a:ln>
                    <a:noFill/>
                  </a:ln>
                </p:spPr>
                <p:txBody>
                  <a:bodyPr spcFirstLastPara="1" wrap="square" lIns="91410" tIns="45688" rIns="91410" bIns="45688" anchor="t" anchorCtr="0">
                    <a:noAutofit/>
                  </a:bodyPr>
                  <a:lstStyle/>
                  <a:p>
                    <a:endParaRPr sz="1866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2" name="Google Shape;2162;p29"/>
                  <p:cNvSpPr/>
                  <p:nvPr/>
                </p:nvSpPr>
                <p:spPr>
                  <a:xfrm>
                    <a:off x="-3084513" y="1481138"/>
                    <a:ext cx="22225" cy="31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" h="20" extrusionOk="0">
                        <a:moveTo>
                          <a:pt x="0" y="4"/>
                        </a:moveTo>
                        <a:lnTo>
                          <a:pt x="0" y="4"/>
                        </a:lnTo>
                        <a:lnTo>
                          <a:pt x="8" y="20"/>
                        </a:lnTo>
                        <a:lnTo>
                          <a:pt x="8" y="20"/>
                        </a:lnTo>
                        <a:lnTo>
                          <a:pt x="14" y="18"/>
                        </a:lnTo>
                        <a:lnTo>
                          <a:pt x="14" y="18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4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BBBCBC"/>
                  </a:solidFill>
                  <a:ln>
                    <a:noFill/>
                  </a:ln>
                </p:spPr>
                <p:txBody>
                  <a:bodyPr spcFirstLastPara="1" wrap="square" lIns="91410" tIns="45688" rIns="91410" bIns="45688" anchor="t" anchorCtr="0">
                    <a:noAutofit/>
                  </a:bodyPr>
                  <a:lstStyle/>
                  <a:p>
                    <a:endParaRPr sz="1866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3" name="Google Shape;2163;p29"/>
                  <p:cNvSpPr/>
                  <p:nvPr/>
                </p:nvSpPr>
                <p:spPr>
                  <a:xfrm>
                    <a:off x="-3103563" y="1506538"/>
                    <a:ext cx="117475" cy="117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" h="74" extrusionOk="0">
                        <a:moveTo>
                          <a:pt x="36" y="0"/>
                        </a:moveTo>
                        <a:lnTo>
                          <a:pt x="36" y="0"/>
                        </a:lnTo>
                        <a:lnTo>
                          <a:pt x="26" y="2"/>
                        </a:lnTo>
                        <a:lnTo>
                          <a:pt x="26" y="2"/>
                        </a:lnTo>
                        <a:lnTo>
                          <a:pt x="20" y="4"/>
                        </a:lnTo>
                        <a:lnTo>
                          <a:pt x="20" y="4"/>
                        </a:lnTo>
                        <a:lnTo>
                          <a:pt x="12" y="10"/>
                        </a:lnTo>
                        <a:lnTo>
                          <a:pt x="4" y="18"/>
                        </a:lnTo>
                        <a:lnTo>
                          <a:pt x="0" y="26"/>
                        </a:lnTo>
                        <a:lnTo>
                          <a:pt x="0" y="36"/>
                        </a:lnTo>
                        <a:lnTo>
                          <a:pt x="0" y="36"/>
                        </a:lnTo>
                        <a:lnTo>
                          <a:pt x="0" y="44"/>
                        </a:lnTo>
                        <a:lnTo>
                          <a:pt x="2" y="52"/>
                        </a:lnTo>
                        <a:lnTo>
                          <a:pt x="6" y="58"/>
                        </a:lnTo>
                        <a:lnTo>
                          <a:pt x="10" y="64"/>
                        </a:lnTo>
                        <a:lnTo>
                          <a:pt x="16" y="68"/>
                        </a:lnTo>
                        <a:lnTo>
                          <a:pt x="22" y="72"/>
                        </a:lnTo>
                        <a:lnTo>
                          <a:pt x="30" y="74"/>
                        </a:lnTo>
                        <a:lnTo>
                          <a:pt x="36" y="74"/>
                        </a:lnTo>
                        <a:lnTo>
                          <a:pt x="36" y="74"/>
                        </a:lnTo>
                        <a:lnTo>
                          <a:pt x="44" y="74"/>
                        </a:lnTo>
                        <a:lnTo>
                          <a:pt x="50" y="72"/>
                        </a:lnTo>
                        <a:lnTo>
                          <a:pt x="50" y="72"/>
                        </a:lnTo>
                        <a:lnTo>
                          <a:pt x="58" y="68"/>
                        </a:lnTo>
                        <a:lnTo>
                          <a:pt x="58" y="68"/>
                        </a:lnTo>
                        <a:lnTo>
                          <a:pt x="64" y="62"/>
                        </a:lnTo>
                        <a:lnTo>
                          <a:pt x="70" y="54"/>
                        </a:lnTo>
                        <a:lnTo>
                          <a:pt x="74" y="46"/>
                        </a:lnTo>
                        <a:lnTo>
                          <a:pt x="74" y="36"/>
                        </a:lnTo>
                        <a:lnTo>
                          <a:pt x="74" y="36"/>
                        </a:lnTo>
                        <a:lnTo>
                          <a:pt x="74" y="30"/>
                        </a:lnTo>
                        <a:lnTo>
                          <a:pt x="72" y="22"/>
                        </a:lnTo>
                        <a:lnTo>
                          <a:pt x="68" y="16"/>
                        </a:lnTo>
                        <a:lnTo>
                          <a:pt x="64" y="10"/>
                        </a:lnTo>
                        <a:lnTo>
                          <a:pt x="58" y="6"/>
                        </a:lnTo>
                        <a:lnTo>
                          <a:pt x="52" y="2"/>
                        </a:lnTo>
                        <a:lnTo>
                          <a:pt x="44" y="0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close/>
                      </a:path>
                    </a:pathLst>
                  </a:custGeom>
                  <a:solidFill>
                    <a:srgbClr val="CC092F"/>
                  </a:solidFill>
                  <a:ln>
                    <a:noFill/>
                  </a:ln>
                </p:spPr>
                <p:txBody>
                  <a:bodyPr spcFirstLastPara="1" wrap="square" lIns="91410" tIns="45688" rIns="91410" bIns="45688" anchor="t" anchorCtr="0">
                    <a:noAutofit/>
                  </a:bodyPr>
                  <a:lstStyle/>
                  <a:p>
                    <a:endParaRPr sz="1866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4" name="Google Shape;2164;p29"/>
                  <p:cNvSpPr/>
                  <p:nvPr/>
                </p:nvSpPr>
                <p:spPr>
                  <a:xfrm>
                    <a:off x="-3179763" y="1289050"/>
                    <a:ext cx="79375" cy="79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" h="50" extrusionOk="0">
                        <a:moveTo>
                          <a:pt x="36" y="48"/>
                        </a:moveTo>
                        <a:lnTo>
                          <a:pt x="36" y="48"/>
                        </a:lnTo>
                        <a:lnTo>
                          <a:pt x="42" y="44"/>
                        </a:lnTo>
                        <a:lnTo>
                          <a:pt x="46" y="38"/>
                        </a:lnTo>
                        <a:lnTo>
                          <a:pt x="48" y="32"/>
                        </a:lnTo>
                        <a:lnTo>
                          <a:pt x="50" y="26"/>
                        </a:lnTo>
                        <a:lnTo>
                          <a:pt x="50" y="26"/>
                        </a:lnTo>
                        <a:lnTo>
                          <a:pt x="48" y="16"/>
                        </a:lnTo>
                        <a:lnTo>
                          <a:pt x="42" y="8"/>
                        </a:lnTo>
                        <a:lnTo>
                          <a:pt x="34" y="2"/>
                        </a:lnTo>
                        <a:lnTo>
                          <a:pt x="24" y="0"/>
                        </a:lnTo>
                        <a:lnTo>
                          <a:pt x="24" y="0"/>
                        </a:lnTo>
                        <a:lnTo>
                          <a:pt x="16" y="2"/>
                        </a:lnTo>
                        <a:lnTo>
                          <a:pt x="16" y="2"/>
                        </a:lnTo>
                        <a:lnTo>
                          <a:pt x="10" y="4"/>
                        </a:lnTo>
                        <a:lnTo>
                          <a:pt x="10" y="4"/>
                        </a:lnTo>
                        <a:lnTo>
                          <a:pt x="6" y="8"/>
                        </a:lnTo>
                        <a:lnTo>
                          <a:pt x="2" y="14"/>
                        </a:lnTo>
                        <a:lnTo>
                          <a:pt x="0" y="18"/>
                        </a:lnTo>
                        <a:lnTo>
                          <a:pt x="0" y="26"/>
                        </a:lnTo>
                        <a:lnTo>
                          <a:pt x="0" y="26"/>
                        </a:lnTo>
                        <a:lnTo>
                          <a:pt x="2" y="34"/>
                        </a:lnTo>
                        <a:lnTo>
                          <a:pt x="6" y="42"/>
                        </a:lnTo>
                        <a:lnTo>
                          <a:pt x="14" y="48"/>
                        </a:lnTo>
                        <a:lnTo>
                          <a:pt x="24" y="50"/>
                        </a:lnTo>
                        <a:lnTo>
                          <a:pt x="24" y="50"/>
                        </a:lnTo>
                        <a:lnTo>
                          <a:pt x="28" y="50"/>
                        </a:lnTo>
                        <a:lnTo>
                          <a:pt x="28" y="50"/>
                        </a:lnTo>
                        <a:lnTo>
                          <a:pt x="36" y="48"/>
                        </a:lnTo>
                        <a:lnTo>
                          <a:pt x="36" y="48"/>
                        </a:lnTo>
                        <a:close/>
                      </a:path>
                    </a:pathLst>
                  </a:custGeom>
                  <a:solidFill>
                    <a:srgbClr val="CC092F"/>
                  </a:solidFill>
                  <a:ln>
                    <a:noFill/>
                  </a:ln>
                </p:spPr>
                <p:txBody>
                  <a:bodyPr spcFirstLastPara="1" wrap="square" lIns="91410" tIns="45688" rIns="91410" bIns="45688" anchor="t" anchorCtr="0">
                    <a:noAutofit/>
                  </a:bodyPr>
                  <a:lstStyle/>
                  <a:p>
                    <a:endParaRPr sz="1866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5" name="Google Shape;2165;p29"/>
                  <p:cNvSpPr/>
                  <p:nvPr/>
                </p:nvSpPr>
                <p:spPr>
                  <a:xfrm>
                    <a:off x="-2271713" y="2179638"/>
                    <a:ext cx="114300" cy="11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" h="72" extrusionOk="0">
                        <a:moveTo>
                          <a:pt x="60" y="62"/>
                        </a:moveTo>
                        <a:lnTo>
                          <a:pt x="60" y="62"/>
                        </a:lnTo>
                        <a:lnTo>
                          <a:pt x="66" y="56"/>
                        </a:lnTo>
                        <a:lnTo>
                          <a:pt x="68" y="50"/>
                        </a:lnTo>
                        <a:lnTo>
                          <a:pt x="70" y="44"/>
                        </a:lnTo>
                        <a:lnTo>
                          <a:pt x="72" y="36"/>
                        </a:lnTo>
                        <a:lnTo>
                          <a:pt x="72" y="36"/>
                        </a:lnTo>
                        <a:lnTo>
                          <a:pt x="70" y="30"/>
                        </a:lnTo>
                        <a:lnTo>
                          <a:pt x="68" y="22"/>
                        </a:lnTo>
                        <a:lnTo>
                          <a:pt x="64" y="16"/>
                        </a:lnTo>
                        <a:lnTo>
                          <a:pt x="60" y="12"/>
                        </a:lnTo>
                        <a:lnTo>
                          <a:pt x="56" y="8"/>
                        </a:lnTo>
                        <a:lnTo>
                          <a:pt x="50" y="4"/>
                        </a:lnTo>
                        <a:lnTo>
                          <a:pt x="42" y="2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24" y="2"/>
                        </a:lnTo>
                        <a:lnTo>
                          <a:pt x="16" y="6"/>
                        </a:lnTo>
                        <a:lnTo>
                          <a:pt x="16" y="6"/>
                        </a:lnTo>
                        <a:lnTo>
                          <a:pt x="8" y="12"/>
                        </a:lnTo>
                        <a:lnTo>
                          <a:pt x="8" y="12"/>
                        </a:lnTo>
                        <a:lnTo>
                          <a:pt x="4" y="18"/>
                        </a:lnTo>
                        <a:lnTo>
                          <a:pt x="2" y="24"/>
                        </a:lnTo>
                        <a:lnTo>
                          <a:pt x="0" y="30"/>
                        </a:lnTo>
                        <a:lnTo>
                          <a:pt x="0" y="36"/>
                        </a:lnTo>
                        <a:lnTo>
                          <a:pt x="0" y="36"/>
                        </a:lnTo>
                        <a:lnTo>
                          <a:pt x="0" y="44"/>
                        </a:lnTo>
                        <a:lnTo>
                          <a:pt x="2" y="50"/>
                        </a:lnTo>
                        <a:lnTo>
                          <a:pt x="6" y="58"/>
                        </a:lnTo>
                        <a:lnTo>
                          <a:pt x="10" y="62"/>
                        </a:lnTo>
                        <a:lnTo>
                          <a:pt x="14" y="66"/>
                        </a:lnTo>
                        <a:lnTo>
                          <a:pt x="22" y="70"/>
                        </a:lnTo>
                        <a:lnTo>
                          <a:pt x="28" y="72"/>
                        </a:lnTo>
                        <a:lnTo>
                          <a:pt x="36" y="72"/>
                        </a:lnTo>
                        <a:lnTo>
                          <a:pt x="36" y="72"/>
                        </a:lnTo>
                        <a:lnTo>
                          <a:pt x="44" y="72"/>
                        </a:lnTo>
                        <a:lnTo>
                          <a:pt x="54" y="68"/>
                        </a:lnTo>
                        <a:lnTo>
                          <a:pt x="54" y="68"/>
                        </a:lnTo>
                        <a:lnTo>
                          <a:pt x="60" y="62"/>
                        </a:lnTo>
                        <a:lnTo>
                          <a:pt x="60" y="62"/>
                        </a:lnTo>
                        <a:close/>
                      </a:path>
                    </a:pathLst>
                  </a:custGeom>
                  <a:solidFill>
                    <a:srgbClr val="CC092F"/>
                  </a:solidFill>
                  <a:ln>
                    <a:noFill/>
                  </a:ln>
                </p:spPr>
                <p:txBody>
                  <a:bodyPr spcFirstLastPara="1" wrap="square" lIns="91410" tIns="45688" rIns="91410" bIns="45688" anchor="t" anchorCtr="0">
                    <a:noAutofit/>
                  </a:bodyPr>
                  <a:lstStyle/>
                  <a:p>
                    <a:endParaRPr sz="1866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166" name="Google Shape;2166;p29"/>
                <p:cNvSpPr/>
                <p:nvPr/>
              </p:nvSpPr>
              <p:spPr>
                <a:xfrm>
                  <a:off x="-2833688" y="-2271713"/>
                  <a:ext cx="120650" cy="12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" h="76" extrusionOk="0">
                      <a:moveTo>
                        <a:pt x="0" y="38"/>
                      </a:moveTo>
                      <a:lnTo>
                        <a:pt x="0" y="38"/>
                      </a:lnTo>
                      <a:lnTo>
                        <a:pt x="0" y="46"/>
                      </a:lnTo>
                      <a:lnTo>
                        <a:pt x="4" y="52"/>
                      </a:lnTo>
                      <a:lnTo>
                        <a:pt x="6" y="58"/>
                      </a:lnTo>
                      <a:lnTo>
                        <a:pt x="12" y="64"/>
                      </a:lnTo>
                      <a:lnTo>
                        <a:pt x="16" y="68"/>
                      </a:lnTo>
                      <a:lnTo>
                        <a:pt x="24" y="72"/>
                      </a:lnTo>
                      <a:lnTo>
                        <a:pt x="30" y="74"/>
                      </a:lnTo>
                      <a:lnTo>
                        <a:pt x="38" y="76"/>
                      </a:lnTo>
                      <a:lnTo>
                        <a:pt x="38" y="76"/>
                      </a:lnTo>
                      <a:lnTo>
                        <a:pt x="46" y="74"/>
                      </a:lnTo>
                      <a:lnTo>
                        <a:pt x="52" y="72"/>
                      </a:lnTo>
                      <a:lnTo>
                        <a:pt x="58" y="68"/>
                      </a:lnTo>
                      <a:lnTo>
                        <a:pt x="64" y="64"/>
                      </a:lnTo>
                      <a:lnTo>
                        <a:pt x="68" y="58"/>
                      </a:lnTo>
                      <a:lnTo>
                        <a:pt x="72" y="52"/>
                      </a:lnTo>
                      <a:lnTo>
                        <a:pt x="74" y="46"/>
                      </a:lnTo>
                      <a:lnTo>
                        <a:pt x="76" y="38"/>
                      </a:lnTo>
                      <a:lnTo>
                        <a:pt x="76" y="38"/>
                      </a:lnTo>
                      <a:lnTo>
                        <a:pt x="74" y="30"/>
                      </a:lnTo>
                      <a:lnTo>
                        <a:pt x="72" y="22"/>
                      </a:lnTo>
                      <a:lnTo>
                        <a:pt x="68" y="16"/>
                      </a:lnTo>
                      <a:lnTo>
                        <a:pt x="64" y="12"/>
                      </a:lnTo>
                      <a:lnTo>
                        <a:pt x="58" y="6"/>
                      </a:lnTo>
                      <a:lnTo>
                        <a:pt x="52" y="4"/>
                      </a:lnTo>
                      <a:lnTo>
                        <a:pt x="46" y="0"/>
                      </a:lnTo>
                      <a:lnTo>
                        <a:pt x="38" y="0"/>
                      </a:lnTo>
                      <a:lnTo>
                        <a:pt x="38" y="0"/>
                      </a:lnTo>
                      <a:lnTo>
                        <a:pt x="30" y="0"/>
                      </a:lnTo>
                      <a:lnTo>
                        <a:pt x="24" y="4"/>
                      </a:lnTo>
                      <a:lnTo>
                        <a:pt x="16" y="6"/>
                      </a:lnTo>
                      <a:lnTo>
                        <a:pt x="12" y="12"/>
                      </a:lnTo>
                      <a:lnTo>
                        <a:pt x="6" y="16"/>
                      </a:lnTo>
                      <a:lnTo>
                        <a:pt x="4" y="22"/>
                      </a:lnTo>
                      <a:lnTo>
                        <a:pt x="0" y="30"/>
                      </a:lnTo>
                      <a:lnTo>
                        <a:pt x="0" y="38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7" name="Google Shape;2167;p29"/>
                <p:cNvSpPr/>
                <p:nvPr/>
              </p:nvSpPr>
              <p:spPr>
                <a:xfrm>
                  <a:off x="-3979863" y="-1857375"/>
                  <a:ext cx="7937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50" extrusionOk="0">
                      <a:moveTo>
                        <a:pt x="26" y="0"/>
                      </a:moveTo>
                      <a:lnTo>
                        <a:pt x="2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6" y="2"/>
                      </a:lnTo>
                      <a:lnTo>
                        <a:pt x="16" y="2"/>
                      </a:lnTo>
                      <a:lnTo>
                        <a:pt x="10" y="6"/>
                      </a:lnTo>
                      <a:lnTo>
                        <a:pt x="4" y="12"/>
                      </a:lnTo>
                      <a:lnTo>
                        <a:pt x="2" y="18"/>
                      </a:lnTo>
                      <a:lnTo>
                        <a:pt x="0" y="26"/>
                      </a:lnTo>
                      <a:lnTo>
                        <a:pt x="0" y="26"/>
                      </a:lnTo>
                      <a:lnTo>
                        <a:pt x="2" y="36"/>
                      </a:lnTo>
                      <a:lnTo>
                        <a:pt x="8" y="44"/>
                      </a:lnTo>
                      <a:lnTo>
                        <a:pt x="16" y="48"/>
                      </a:lnTo>
                      <a:lnTo>
                        <a:pt x="26" y="50"/>
                      </a:lnTo>
                      <a:lnTo>
                        <a:pt x="26" y="50"/>
                      </a:lnTo>
                      <a:lnTo>
                        <a:pt x="30" y="50"/>
                      </a:lnTo>
                      <a:lnTo>
                        <a:pt x="30" y="50"/>
                      </a:lnTo>
                      <a:lnTo>
                        <a:pt x="34" y="48"/>
                      </a:lnTo>
                      <a:lnTo>
                        <a:pt x="34" y="48"/>
                      </a:lnTo>
                      <a:lnTo>
                        <a:pt x="40" y="46"/>
                      </a:lnTo>
                      <a:lnTo>
                        <a:pt x="46" y="40"/>
                      </a:lnTo>
                      <a:lnTo>
                        <a:pt x="50" y="34"/>
                      </a:lnTo>
                      <a:lnTo>
                        <a:pt x="50" y="26"/>
                      </a:lnTo>
                      <a:lnTo>
                        <a:pt x="50" y="26"/>
                      </a:lnTo>
                      <a:lnTo>
                        <a:pt x="48" y="16"/>
                      </a:lnTo>
                      <a:lnTo>
                        <a:pt x="44" y="8"/>
                      </a:lnTo>
                      <a:lnTo>
                        <a:pt x="36" y="2"/>
                      </a:lnTo>
                      <a:lnTo>
                        <a:pt x="26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8" name="Google Shape;2168;p29"/>
                <p:cNvSpPr/>
                <p:nvPr/>
              </p:nvSpPr>
              <p:spPr>
                <a:xfrm>
                  <a:off x="-1111250" y="-3675063"/>
                  <a:ext cx="79375" cy="2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14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6" y="6"/>
                      </a:lnTo>
                      <a:lnTo>
                        <a:pt x="6" y="6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4" y="12"/>
                      </a:lnTo>
                      <a:lnTo>
                        <a:pt x="14" y="12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30" y="14"/>
                      </a:lnTo>
                      <a:lnTo>
                        <a:pt x="30" y="14"/>
                      </a:lnTo>
                      <a:lnTo>
                        <a:pt x="36" y="12"/>
                      </a:lnTo>
                      <a:lnTo>
                        <a:pt x="36" y="12"/>
                      </a:lnTo>
                      <a:lnTo>
                        <a:pt x="40" y="10"/>
                      </a:lnTo>
                      <a:lnTo>
                        <a:pt x="40" y="10"/>
                      </a:lnTo>
                      <a:lnTo>
                        <a:pt x="44" y="6"/>
                      </a:lnTo>
                      <a:lnTo>
                        <a:pt x="44" y="6"/>
                      </a:lnTo>
                      <a:lnTo>
                        <a:pt x="48" y="2"/>
                      </a:lnTo>
                      <a:lnTo>
                        <a:pt x="48" y="2"/>
                      </a:lnTo>
                      <a:lnTo>
                        <a:pt x="5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9" name="Google Shape;2169;p29"/>
                <p:cNvSpPr/>
                <p:nvPr/>
              </p:nvSpPr>
              <p:spPr>
                <a:xfrm>
                  <a:off x="-2786063" y="-2925763"/>
                  <a:ext cx="76200" cy="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48" extrusionOk="0">
                      <a:moveTo>
                        <a:pt x="4" y="12"/>
                      </a:moveTo>
                      <a:lnTo>
                        <a:pt x="4" y="12"/>
                      </a:lnTo>
                      <a:lnTo>
                        <a:pt x="2" y="16"/>
                      </a:lnTo>
                      <a:lnTo>
                        <a:pt x="2" y="16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2" y="34"/>
                      </a:lnTo>
                      <a:lnTo>
                        <a:pt x="6" y="42"/>
                      </a:lnTo>
                      <a:lnTo>
                        <a:pt x="6" y="42"/>
                      </a:lnTo>
                      <a:lnTo>
                        <a:pt x="14" y="46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46"/>
                      </a:lnTo>
                      <a:lnTo>
                        <a:pt x="40" y="42"/>
                      </a:lnTo>
                      <a:lnTo>
                        <a:pt x="40" y="42"/>
                      </a:lnTo>
                      <a:lnTo>
                        <a:pt x="46" y="34"/>
                      </a:lnTo>
                      <a:lnTo>
                        <a:pt x="48" y="24"/>
                      </a:lnTo>
                      <a:lnTo>
                        <a:pt x="48" y="24"/>
                      </a:lnTo>
                      <a:lnTo>
                        <a:pt x="48" y="20"/>
                      </a:lnTo>
                      <a:lnTo>
                        <a:pt x="48" y="20"/>
                      </a:lnTo>
                      <a:lnTo>
                        <a:pt x="46" y="16"/>
                      </a:lnTo>
                      <a:lnTo>
                        <a:pt x="46" y="16"/>
                      </a:lnTo>
                      <a:lnTo>
                        <a:pt x="44" y="12"/>
                      </a:lnTo>
                      <a:lnTo>
                        <a:pt x="44" y="12"/>
                      </a:lnTo>
                      <a:lnTo>
                        <a:pt x="40" y="8"/>
                      </a:lnTo>
                      <a:lnTo>
                        <a:pt x="40" y="8"/>
                      </a:lnTo>
                      <a:lnTo>
                        <a:pt x="36" y="4"/>
                      </a:lnTo>
                      <a:lnTo>
                        <a:pt x="36" y="4"/>
                      </a:lnTo>
                      <a:lnTo>
                        <a:pt x="32" y="2"/>
                      </a:lnTo>
                      <a:lnTo>
                        <a:pt x="32" y="2"/>
                      </a:lnTo>
                      <a:lnTo>
                        <a:pt x="28" y="2"/>
                      </a:lnTo>
                      <a:lnTo>
                        <a:pt x="28" y="2"/>
                      </a:lnTo>
                      <a:lnTo>
                        <a:pt x="22" y="0"/>
                      </a:lnTo>
                      <a:lnTo>
                        <a:pt x="16" y="2"/>
                      </a:lnTo>
                      <a:lnTo>
                        <a:pt x="12" y="4"/>
                      </a:lnTo>
                      <a:lnTo>
                        <a:pt x="6" y="8"/>
                      </a:lnTo>
                      <a:lnTo>
                        <a:pt x="6" y="8"/>
                      </a:lnTo>
                      <a:lnTo>
                        <a:pt x="4" y="12"/>
                      </a:lnTo>
                      <a:lnTo>
                        <a:pt x="4" y="12"/>
                      </a:ln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0" name="Google Shape;2170;p29"/>
                <p:cNvSpPr/>
                <p:nvPr/>
              </p:nvSpPr>
              <p:spPr>
                <a:xfrm>
                  <a:off x="-2665413" y="-3081338"/>
                  <a:ext cx="76200" cy="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48" extrusionOk="0">
                      <a:moveTo>
                        <a:pt x="42" y="38"/>
                      </a:moveTo>
                      <a:lnTo>
                        <a:pt x="42" y="38"/>
                      </a:lnTo>
                      <a:lnTo>
                        <a:pt x="48" y="30"/>
                      </a:lnTo>
                      <a:lnTo>
                        <a:pt x="48" y="22"/>
                      </a:lnTo>
                      <a:lnTo>
                        <a:pt x="46" y="12"/>
                      </a:lnTo>
                      <a:lnTo>
                        <a:pt x="38" y="4"/>
                      </a:lnTo>
                      <a:lnTo>
                        <a:pt x="38" y="4"/>
                      </a:lnTo>
                      <a:lnTo>
                        <a:pt x="30" y="0"/>
                      </a:lnTo>
                      <a:lnTo>
                        <a:pt x="22" y="0"/>
                      </a:lnTo>
                      <a:lnTo>
                        <a:pt x="12" y="2"/>
                      </a:lnTo>
                      <a:lnTo>
                        <a:pt x="6" y="8"/>
                      </a:lnTo>
                      <a:lnTo>
                        <a:pt x="6" y="8"/>
                      </a:lnTo>
                      <a:lnTo>
                        <a:pt x="0" y="16"/>
                      </a:lnTo>
                      <a:lnTo>
                        <a:pt x="0" y="26"/>
                      </a:lnTo>
                      <a:lnTo>
                        <a:pt x="2" y="34"/>
                      </a:lnTo>
                      <a:lnTo>
                        <a:pt x="8" y="42"/>
                      </a:lnTo>
                      <a:lnTo>
                        <a:pt x="8" y="42"/>
                      </a:lnTo>
                      <a:lnTo>
                        <a:pt x="16" y="46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4" y="46"/>
                      </a:lnTo>
                      <a:lnTo>
                        <a:pt x="38" y="42"/>
                      </a:lnTo>
                      <a:lnTo>
                        <a:pt x="42" y="38"/>
                      </a:lnTo>
                      <a:lnTo>
                        <a:pt x="42" y="38"/>
                      </a:ln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1" name="Google Shape;2171;p29"/>
                <p:cNvSpPr/>
                <p:nvPr/>
              </p:nvSpPr>
              <p:spPr>
                <a:xfrm>
                  <a:off x="-2538413" y="-3233738"/>
                  <a:ext cx="76200" cy="7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" h="48" extrusionOk="0">
                      <a:moveTo>
                        <a:pt x="42" y="42"/>
                      </a:moveTo>
                      <a:lnTo>
                        <a:pt x="42" y="42"/>
                      </a:lnTo>
                      <a:lnTo>
                        <a:pt x="46" y="34"/>
                      </a:lnTo>
                      <a:lnTo>
                        <a:pt x="48" y="24"/>
                      </a:lnTo>
                      <a:lnTo>
                        <a:pt x="48" y="24"/>
                      </a:lnTo>
                      <a:lnTo>
                        <a:pt x="46" y="14"/>
                      </a:lnTo>
                      <a:lnTo>
                        <a:pt x="42" y="8"/>
                      </a:lnTo>
                      <a:lnTo>
                        <a:pt x="42" y="8"/>
                      </a:lnTo>
                      <a:lnTo>
                        <a:pt x="38" y="4"/>
                      </a:lnTo>
                      <a:lnTo>
                        <a:pt x="38" y="4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0" y="0"/>
                      </a:lnTo>
                      <a:lnTo>
                        <a:pt x="30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lnTo>
                        <a:pt x="16" y="2"/>
                      </a:lnTo>
                      <a:lnTo>
                        <a:pt x="16" y="2"/>
                      </a:lnTo>
                      <a:lnTo>
                        <a:pt x="12" y="4"/>
                      </a:lnTo>
                      <a:lnTo>
                        <a:pt x="12" y="4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" y="14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2" y="34"/>
                      </a:lnTo>
                      <a:lnTo>
                        <a:pt x="8" y="42"/>
                      </a:lnTo>
                      <a:lnTo>
                        <a:pt x="8" y="42"/>
                      </a:lnTo>
                      <a:lnTo>
                        <a:pt x="12" y="44"/>
                      </a:lnTo>
                      <a:lnTo>
                        <a:pt x="12" y="44"/>
                      </a:lnTo>
                      <a:lnTo>
                        <a:pt x="16" y="46"/>
                      </a:lnTo>
                      <a:lnTo>
                        <a:pt x="16" y="46"/>
                      </a:lnTo>
                      <a:lnTo>
                        <a:pt x="20" y="48"/>
                      </a:lnTo>
                      <a:lnTo>
                        <a:pt x="20" y="4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0" y="48"/>
                      </a:lnTo>
                      <a:lnTo>
                        <a:pt x="30" y="48"/>
                      </a:lnTo>
                      <a:lnTo>
                        <a:pt x="34" y="46"/>
                      </a:lnTo>
                      <a:lnTo>
                        <a:pt x="34" y="46"/>
                      </a:lnTo>
                      <a:lnTo>
                        <a:pt x="38" y="44"/>
                      </a:lnTo>
                      <a:lnTo>
                        <a:pt x="38" y="44"/>
                      </a:lnTo>
                      <a:lnTo>
                        <a:pt x="42" y="42"/>
                      </a:lnTo>
                      <a:lnTo>
                        <a:pt x="42" y="42"/>
                      </a:ln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2" name="Google Shape;2172;p29"/>
                <p:cNvSpPr/>
                <p:nvPr/>
              </p:nvSpPr>
              <p:spPr>
                <a:xfrm>
                  <a:off x="-4014788" y="-2227263"/>
                  <a:ext cx="231775" cy="2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" h="146" extrusionOk="0">
                      <a:moveTo>
                        <a:pt x="130" y="28"/>
                      </a:moveTo>
                      <a:lnTo>
                        <a:pt x="130" y="28"/>
                      </a:lnTo>
                      <a:lnTo>
                        <a:pt x="118" y="16"/>
                      </a:lnTo>
                      <a:lnTo>
                        <a:pt x="106" y="6"/>
                      </a:lnTo>
                      <a:lnTo>
                        <a:pt x="90" y="2"/>
                      </a:lnTo>
                      <a:lnTo>
                        <a:pt x="72" y="0"/>
                      </a:lnTo>
                      <a:lnTo>
                        <a:pt x="72" y="0"/>
                      </a:lnTo>
                      <a:lnTo>
                        <a:pt x="58" y="0"/>
                      </a:lnTo>
                      <a:lnTo>
                        <a:pt x="44" y="6"/>
                      </a:lnTo>
                      <a:lnTo>
                        <a:pt x="32" y="12"/>
                      </a:lnTo>
                      <a:lnTo>
                        <a:pt x="20" y="22"/>
                      </a:lnTo>
                      <a:lnTo>
                        <a:pt x="12" y="32"/>
                      </a:lnTo>
                      <a:lnTo>
                        <a:pt x="6" y="44"/>
                      </a:lnTo>
                      <a:lnTo>
                        <a:pt x="0" y="58"/>
                      </a:lnTo>
                      <a:lnTo>
                        <a:pt x="0" y="74"/>
                      </a:lnTo>
                      <a:lnTo>
                        <a:pt x="0" y="74"/>
                      </a:lnTo>
                      <a:lnTo>
                        <a:pt x="0" y="84"/>
                      </a:lnTo>
                      <a:lnTo>
                        <a:pt x="2" y="94"/>
                      </a:lnTo>
                      <a:lnTo>
                        <a:pt x="6" y="104"/>
                      </a:lnTo>
                      <a:lnTo>
                        <a:pt x="12" y="114"/>
                      </a:lnTo>
                      <a:lnTo>
                        <a:pt x="18" y="122"/>
                      </a:lnTo>
                      <a:lnTo>
                        <a:pt x="24" y="128"/>
                      </a:lnTo>
                      <a:lnTo>
                        <a:pt x="34" y="136"/>
                      </a:lnTo>
                      <a:lnTo>
                        <a:pt x="42" y="140"/>
                      </a:lnTo>
                      <a:lnTo>
                        <a:pt x="42" y="140"/>
                      </a:lnTo>
                      <a:lnTo>
                        <a:pt x="46" y="142"/>
                      </a:lnTo>
                      <a:lnTo>
                        <a:pt x="46" y="142"/>
                      </a:lnTo>
                      <a:lnTo>
                        <a:pt x="60" y="146"/>
                      </a:lnTo>
                      <a:lnTo>
                        <a:pt x="72" y="146"/>
                      </a:lnTo>
                      <a:lnTo>
                        <a:pt x="72" y="146"/>
                      </a:lnTo>
                      <a:lnTo>
                        <a:pt x="88" y="146"/>
                      </a:lnTo>
                      <a:lnTo>
                        <a:pt x="102" y="140"/>
                      </a:lnTo>
                      <a:lnTo>
                        <a:pt x="114" y="134"/>
                      </a:lnTo>
                      <a:lnTo>
                        <a:pt x="124" y="126"/>
                      </a:lnTo>
                      <a:lnTo>
                        <a:pt x="134" y="114"/>
                      </a:lnTo>
                      <a:lnTo>
                        <a:pt x="140" y="102"/>
                      </a:lnTo>
                      <a:lnTo>
                        <a:pt x="144" y="88"/>
                      </a:lnTo>
                      <a:lnTo>
                        <a:pt x="146" y="74"/>
                      </a:lnTo>
                      <a:lnTo>
                        <a:pt x="146" y="74"/>
                      </a:lnTo>
                      <a:lnTo>
                        <a:pt x="146" y="62"/>
                      </a:lnTo>
                      <a:lnTo>
                        <a:pt x="142" y="50"/>
                      </a:lnTo>
                      <a:lnTo>
                        <a:pt x="138" y="40"/>
                      </a:lnTo>
                      <a:lnTo>
                        <a:pt x="132" y="30"/>
                      </a:lnTo>
                      <a:lnTo>
                        <a:pt x="132" y="30"/>
                      </a:lnTo>
                      <a:lnTo>
                        <a:pt x="130" y="28"/>
                      </a:lnTo>
                      <a:lnTo>
                        <a:pt x="130" y="28"/>
                      </a:lnTo>
                      <a:close/>
                      <a:moveTo>
                        <a:pt x="144" y="74"/>
                      </a:moveTo>
                      <a:lnTo>
                        <a:pt x="144" y="74"/>
                      </a:lnTo>
                      <a:lnTo>
                        <a:pt x="142" y="88"/>
                      </a:lnTo>
                      <a:lnTo>
                        <a:pt x="138" y="100"/>
                      </a:lnTo>
                      <a:lnTo>
                        <a:pt x="132" y="112"/>
                      </a:lnTo>
                      <a:lnTo>
                        <a:pt x="122" y="122"/>
                      </a:lnTo>
                      <a:lnTo>
                        <a:pt x="112" y="132"/>
                      </a:lnTo>
                      <a:lnTo>
                        <a:pt x="100" y="138"/>
                      </a:lnTo>
                      <a:lnTo>
                        <a:pt x="88" y="142"/>
                      </a:lnTo>
                      <a:lnTo>
                        <a:pt x="72" y="144"/>
                      </a:lnTo>
                      <a:lnTo>
                        <a:pt x="72" y="144"/>
                      </a:lnTo>
                      <a:lnTo>
                        <a:pt x="60" y="142"/>
                      </a:lnTo>
                      <a:lnTo>
                        <a:pt x="48" y="138"/>
                      </a:lnTo>
                      <a:lnTo>
                        <a:pt x="48" y="138"/>
                      </a:lnTo>
                      <a:lnTo>
                        <a:pt x="44" y="136"/>
                      </a:lnTo>
                      <a:lnTo>
                        <a:pt x="44" y="136"/>
                      </a:lnTo>
                      <a:lnTo>
                        <a:pt x="34" y="132"/>
                      </a:lnTo>
                      <a:lnTo>
                        <a:pt x="26" y="126"/>
                      </a:lnTo>
                      <a:lnTo>
                        <a:pt x="20" y="120"/>
                      </a:lnTo>
                      <a:lnTo>
                        <a:pt x="14" y="112"/>
                      </a:lnTo>
                      <a:lnTo>
                        <a:pt x="10" y="102"/>
                      </a:lnTo>
                      <a:lnTo>
                        <a:pt x="6" y="94"/>
                      </a:lnTo>
                      <a:lnTo>
                        <a:pt x="4" y="84"/>
                      </a:lnTo>
                      <a:lnTo>
                        <a:pt x="2" y="74"/>
                      </a:lnTo>
                      <a:lnTo>
                        <a:pt x="2" y="74"/>
                      </a:lnTo>
                      <a:lnTo>
                        <a:pt x="4" y="58"/>
                      </a:lnTo>
                      <a:lnTo>
                        <a:pt x="8" y="46"/>
                      </a:lnTo>
                      <a:lnTo>
                        <a:pt x="14" y="34"/>
                      </a:lnTo>
                      <a:lnTo>
                        <a:pt x="24" y="24"/>
                      </a:lnTo>
                      <a:lnTo>
                        <a:pt x="34" y="14"/>
                      </a:lnTo>
                      <a:lnTo>
                        <a:pt x="46" y="8"/>
                      </a:lnTo>
                      <a:lnTo>
                        <a:pt x="58" y="4"/>
                      </a:lnTo>
                      <a:lnTo>
                        <a:pt x="72" y="2"/>
                      </a:lnTo>
                      <a:lnTo>
                        <a:pt x="72" y="2"/>
                      </a:lnTo>
                      <a:lnTo>
                        <a:pt x="88" y="4"/>
                      </a:lnTo>
                      <a:lnTo>
                        <a:pt x="104" y="10"/>
                      </a:lnTo>
                      <a:lnTo>
                        <a:pt x="116" y="18"/>
                      </a:lnTo>
                      <a:lnTo>
                        <a:pt x="128" y="28"/>
                      </a:lnTo>
                      <a:lnTo>
                        <a:pt x="128" y="28"/>
                      </a:lnTo>
                      <a:lnTo>
                        <a:pt x="130" y="32"/>
                      </a:lnTo>
                      <a:lnTo>
                        <a:pt x="130" y="32"/>
                      </a:lnTo>
                      <a:lnTo>
                        <a:pt x="136" y="42"/>
                      </a:lnTo>
                      <a:lnTo>
                        <a:pt x="140" y="52"/>
                      </a:lnTo>
                      <a:lnTo>
                        <a:pt x="142" y="62"/>
                      </a:lnTo>
                      <a:lnTo>
                        <a:pt x="144" y="74"/>
                      </a:lnTo>
                      <a:lnTo>
                        <a:pt x="144" y="74"/>
                      </a:lnTo>
                      <a:close/>
                    </a:path>
                  </a:pathLst>
                </a:custGeom>
                <a:solidFill>
                  <a:srgbClr val="CC092F"/>
                </a:solidFill>
                <a:ln>
                  <a:noFill/>
                </a:ln>
              </p:spPr>
              <p:txBody>
                <a:bodyPr spcFirstLastPara="1" wrap="square" lIns="91410" tIns="45688" rIns="91410" bIns="45688" anchor="t" anchorCtr="0">
                  <a:noAutofit/>
                </a:bodyPr>
                <a:lstStyle/>
                <a:p>
                  <a:endParaRPr sz="1866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173" name="Google Shape;217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473" y="280621"/>
            <a:ext cx="2643578" cy="784696"/>
          </a:xfrm>
          <a:prstGeom prst="rect">
            <a:avLst/>
          </a:prstGeom>
          <a:noFill/>
          <a:ln>
            <a:noFill/>
          </a:ln>
        </p:spPr>
      </p:pic>
      <p:sp>
        <p:nvSpPr>
          <p:cNvPr id="2174" name="Google Shape;2174;p29"/>
          <p:cNvSpPr txBox="1"/>
          <p:nvPr/>
        </p:nvSpPr>
        <p:spPr>
          <a:xfrm>
            <a:off x="454788" y="4442241"/>
            <a:ext cx="9933812" cy="350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lnSpc>
                <a:spcPct val="95000"/>
              </a:lnSpc>
              <a:buClr>
                <a:srgbClr val="CC092F"/>
              </a:buClr>
              <a:buSzPts val="1800"/>
            </a:pPr>
            <a:r>
              <a:rPr lang="en" sz="2399" dirty="0"/>
              <a:t>February 2024</a:t>
            </a:r>
            <a:endParaRPr sz="2399" dirty="0"/>
          </a:p>
        </p:txBody>
      </p:sp>
      <p:sp>
        <p:nvSpPr>
          <p:cNvPr id="2175" name="Google Shape;2175;p29"/>
          <p:cNvSpPr txBox="1"/>
          <p:nvPr/>
        </p:nvSpPr>
        <p:spPr>
          <a:xfrm>
            <a:off x="441200" y="3540557"/>
            <a:ext cx="5565924" cy="54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85000" lnSpcReduction="20000"/>
          </a:bodyPr>
          <a:lstStyle/>
          <a:p>
            <a:pPr>
              <a:lnSpc>
                <a:spcPct val="95000"/>
              </a:lnSpc>
              <a:buClr>
                <a:srgbClr val="CC092F"/>
              </a:buClr>
              <a:buSzPts val="2000"/>
            </a:pPr>
            <a:r>
              <a:rPr lang="en" sz="2666" dirty="0"/>
              <a:t>Rakesh Sharma</a:t>
            </a:r>
          </a:p>
          <a:p>
            <a:pPr>
              <a:lnSpc>
                <a:spcPct val="95000"/>
              </a:lnSpc>
              <a:buClr>
                <a:srgbClr val="CC092F"/>
              </a:buClr>
              <a:buSzPts val="2000"/>
            </a:pPr>
            <a:r>
              <a:rPr lang="en" sz="2666" dirty="0"/>
              <a:t>Shwetha C Ravoor </a:t>
            </a:r>
          </a:p>
          <a:p>
            <a:pPr>
              <a:lnSpc>
                <a:spcPct val="95000"/>
              </a:lnSpc>
              <a:buClr>
                <a:srgbClr val="CC092F"/>
              </a:buClr>
              <a:buSzPts val="2000"/>
            </a:pPr>
            <a:endParaRPr sz="2399" dirty="0"/>
          </a:p>
        </p:txBody>
      </p:sp>
      <p:sp>
        <p:nvSpPr>
          <p:cNvPr id="2176" name="Google Shape;2176;p29"/>
          <p:cNvSpPr txBox="1"/>
          <p:nvPr/>
        </p:nvSpPr>
        <p:spPr>
          <a:xfrm>
            <a:off x="454781" y="2043935"/>
            <a:ext cx="8288241" cy="1198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>
              <a:lnSpc>
                <a:spcPct val="85000"/>
              </a:lnSpc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en-US" sz="3199" b="1" dirty="0" err="1">
                <a:solidFill>
                  <a:schemeClr val="dk1"/>
                </a:solidFill>
              </a:rPr>
              <a:t>GreenPlum</a:t>
            </a:r>
            <a:r>
              <a:rPr lang="en-US" sz="3199" b="1" dirty="0">
                <a:solidFill>
                  <a:schemeClr val="dk1"/>
                </a:solidFill>
              </a:rPr>
              <a:t> + </a:t>
            </a:r>
            <a:r>
              <a:rPr lang="en-US" sz="3199" b="1" dirty="0" err="1">
                <a:solidFill>
                  <a:schemeClr val="dk1"/>
                </a:solidFill>
              </a:rPr>
              <a:t>PostGIS</a:t>
            </a:r>
            <a:r>
              <a:rPr lang="en-US" sz="3199" b="1" dirty="0">
                <a:solidFill>
                  <a:schemeClr val="dk1"/>
                </a:solidFill>
              </a:rPr>
              <a:t> &amp; H3</a:t>
            </a:r>
            <a:endParaRPr sz="4266" b="1" dirty="0"/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38699F-CF53-E1A3-B22C-4162E2B9E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613" y="1661160"/>
            <a:ext cx="7587624" cy="2194400"/>
          </a:xfrm>
        </p:spPr>
        <p:txBody>
          <a:bodyPr/>
          <a:lstStyle/>
          <a:p>
            <a:r>
              <a:rPr lang="en-US" dirty="0"/>
              <a:t>Geographic Information System (GIS)</a:t>
            </a:r>
          </a:p>
        </p:txBody>
      </p:sp>
    </p:spTree>
    <p:extLst>
      <p:ext uri="{BB962C8B-B14F-4D97-AF65-F5344CB8AC3E}">
        <p14:creationId xmlns:p14="http://schemas.microsoft.com/office/powerpoint/2010/main" val="4073560089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B7C-0DCA-9AF5-17E8-333E2E774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373" y="413030"/>
            <a:ext cx="11364563" cy="364715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The Map</a:t>
            </a:r>
          </a:p>
        </p:txBody>
      </p:sp>
      <p:pic>
        <p:nvPicPr>
          <p:cNvPr id="12290" name="Picture 2" descr="Read Map Cartoon Stock Illustrations – 434 Read Map Cartoon Stock  Illustrations, Vectors &amp; Clipart - Dreamstime">
            <a:extLst>
              <a:ext uri="{FF2B5EF4-FFF2-40B4-BE49-F238E27FC236}">
                <a16:creationId xmlns:a16="http://schemas.microsoft.com/office/drawing/2014/main" id="{E05DFEED-0BF6-1C73-1A1D-90FA788969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" r="1" b="21421"/>
          <a:stretch/>
        </p:blipFill>
        <p:spPr bwMode="auto">
          <a:xfrm>
            <a:off x="851768" y="1323289"/>
            <a:ext cx="4585527" cy="357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433B96-5763-0C9A-31C1-DFD94C46693A}"/>
              </a:ext>
            </a:extLst>
          </p:cNvPr>
          <p:cNvSpPr/>
          <p:nvPr/>
        </p:nvSpPr>
        <p:spPr>
          <a:xfrm>
            <a:off x="6598672" y="4896343"/>
            <a:ext cx="545616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Computer Map</a:t>
            </a:r>
          </a:p>
        </p:txBody>
      </p:sp>
      <p:pic>
        <p:nvPicPr>
          <p:cNvPr id="6" name="Picture 4" descr="Laptop Computer Map Pin Location Illustration Stock Vector by  ©blueringmedia 549924670">
            <a:extLst>
              <a:ext uri="{FF2B5EF4-FFF2-40B4-BE49-F238E27FC236}">
                <a16:creationId xmlns:a16="http://schemas.microsoft.com/office/drawing/2014/main" id="{549A250F-416C-EE37-7934-570977818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" r="1396" b="10000"/>
          <a:stretch/>
        </p:blipFill>
        <p:spPr bwMode="auto">
          <a:xfrm>
            <a:off x="6355068" y="1323289"/>
            <a:ext cx="5833757" cy="357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A6A96D-9782-9765-8626-837DB438DD17}"/>
              </a:ext>
            </a:extLst>
          </p:cNvPr>
          <p:cNvSpPr/>
          <p:nvPr/>
        </p:nvSpPr>
        <p:spPr>
          <a:xfrm>
            <a:off x="561819" y="5073046"/>
            <a:ext cx="469911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Map</a:t>
            </a:r>
          </a:p>
        </p:txBody>
      </p:sp>
    </p:spTree>
    <p:extLst>
      <p:ext uri="{BB962C8B-B14F-4D97-AF65-F5344CB8AC3E}">
        <p14:creationId xmlns:p14="http://schemas.microsoft.com/office/powerpoint/2010/main" val="377728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C540EE5-9CED-4C78-B6DE-5DD3640411C2}"/>
              </a:ext>
            </a:extLst>
          </p:cNvPr>
          <p:cNvSpPr txBox="1">
            <a:spLocks/>
          </p:cNvSpPr>
          <p:nvPr/>
        </p:nvSpPr>
        <p:spPr>
          <a:xfrm>
            <a:off x="411373" y="413030"/>
            <a:ext cx="11364563" cy="36471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lvl1pPr marR="0"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586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9pPr>
          </a:lstStyle>
          <a:p>
            <a:pPr algn="l">
              <a:lnSpc>
                <a:spcPct val="85000"/>
              </a:lnSpc>
              <a:spcAft>
                <a:spcPts val="600"/>
              </a:spcAft>
              <a:buClr>
                <a:schemeClr val="dk2"/>
              </a:buClr>
              <a:buSzPts val="2100"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Why do we need GIS? (Geographic Information System)</a:t>
            </a:r>
            <a:endParaRPr lang="en-US" sz="2100" b="1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5" name="Subtitle 2">
            <a:extLst>
              <a:ext uri="{FF2B5EF4-FFF2-40B4-BE49-F238E27FC236}">
                <a16:creationId xmlns:a16="http://schemas.microsoft.com/office/drawing/2014/main" id="{0326E7B6-A807-4348-C366-7AE4950BF01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92866" y="811830"/>
            <a:ext cx="10962687" cy="247743"/>
          </a:xfrm>
        </p:spPr>
        <p:txBody>
          <a:bodyPr/>
          <a:lstStyle/>
          <a:p>
            <a:endParaRPr lang="en-US"/>
          </a:p>
        </p:txBody>
      </p:sp>
      <p:pic>
        <p:nvPicPr>
          <p:cNvPr id="7170" name="Picture 2" descr="What is GIS? Geographic Information Systems - GIS Geography">
            <a:extLst>
              <a:ext uri="{FF2B5EF4-FFF2-40B4-BE49-F238E27FC236}">
                <a16:creationId xmlns:a16="http://schemas.microsoft.com/office/drawing/2014/main" id="{B0374C85-57D4-E854-E556-4AB4E17C6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3" r="-1" b="21963"/>
          <a:stretch/>
        </p:blipFill>
        <p:spPr bwMode="auto">
          <a:xfrm>
            <a:off x="-1" y="1600200"/>
            <a:ext cx="5893593" cy="4572000"/>
          </a:xfrm>
          <a:prstGeom prst="rect">
            <a:avLst/>
          </a:prstGeom>
          <a:noFill/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20B7BBE-69DD-0941-B8B4-B9D61623E29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321287" y="1600200"/>
            <a:ext cx="5867538" cy="4572000"/>
          </a:xfrm>
        </p:spPr>
        <p:txBody>
          <a:bodyPr spcFirstLastPara="1" wrap="square" lIns="0" tIns="0" rIns="594360" bIns="0" anchor="t" anchorCtr="0">
            <a:normAutofit/>
          </a:bodyPr>
          <a:lstStyle/>
          <a:p>
            <a:pPr marL="608965" indent="-422910">
              <a:spcBef>
                <a:spcPts val="400"/>
              </a:spcBef>
            </a:pPr>
            <a:r>
              <a:rPr lang="en-US">
                <a:effectLst/>
              </a:rPr>
              <a:t>Everything that exists or occurs does so in time and space.</a:t>
            </a:r>
          </a:p>
          <a:p>
            <a:pPr marL="186055" indent="0">
              <a:spcBef>
                <a:spcPts val="400"/>
              </a:spcBef>
              <a:buFont typeface="Arial"/>
              <a:buNone/>
            </a:pPr>
            <a:endParaRPr lang="en-US">
              <a:effectLst/>
            </a:endParaRPr>
          </a:p>
          <a:p>
            <a:pPr marL="608965" indent="-422910">
              <a:spcBef>
                <a:spcPts val="400"/>
              </a:spcBef>
            </a:pPr>
            <a:r>
              <a:rPr lang="en-US">
                <a:effectLst/>
              </a:rPr>
              <a:t>Knowing and understanding </a:t>
            </a:r>
          </a:p>
          <a:p>
            <a:pPr marL="929005" lvl="1" indent="-285750">
              <a:spcBef>
                <a:spcPts val="400"/>
              </a:spcBef>
              <a:buFont typeface="Arial"/>
              <a:buChar char="Ø"/>
            </a:pPr>
            <a:r>
              <a:rPr lang="en-US" sz="1800"/>
              <a:t>Locations</a:t>
            </a:r>
          </a:p>
          <a:p>
            <a:pPr marL="929005" lvl="1" indent="-285750">
              <a:spcBef>
                <a:spcPts val="400"/>
              </a:spcBef>
              <a:buFont typeface="Arial"/>
              <a:buChar char="Ø"/>
            </a:pPr>
            <a:r>
              <a:rPr lang="en-US" sz="1800"/>
              <a:t>Spatial patterns</a:t>
            </a:r>
          </a:p>
          <a:p>
            <a:pPr marL="929005" lvl="1" indent="-285750">
              <a:spcBef>
                <a:spcPts val="400"/>
              </a:spcBef>
              <a:buFont typeface="Arial"/>
              <a:buChar char="Ø"/>
            </a:pPr>
            <a:r>
              <a:rPr lang="en-US" sz="1800"/>
              <a:t>Spatial trends</a:t>
            </a:r>
          </a:p>
          <a:p>
            <a:pPr marL="929005" lvl="1" indent="-285750">
              <a:spcBef>
                <a:spcPts val="400"/>
              </a:spcBef>
              <a:buFont typeface="Arial"/>
              <a:buChar char="Ø"/>
            </a:pPr>
            <a:endParaRPr lang="en-US" sz="1800"/>
          </a:p>
          <a:p>
            <a:pPr marL="608965" indent="-422910">
              <a:spcBef>
                <a:spcPts val="400"/>
              </a:spcBef>
            </a:pPr>
            <a:r>
              <a:rPr kumimoji="1" lang="en-US" altLang="ko-KR"/>
              <a:t>GIS the one of the tool to support decision making.</a:t>
            </a:r>
          </a:p>
          <a:p>
            <a:pPr marL="186055" indent="0">
              <a:spcBef>
                <a:spcPts val="400"/>
              </a:spcBef>
              <a:buFont typeface="Arial"/>
              <a:buNone/>
            </a:pPr>
            <a:endParaRPr kumimoji="1" lang="en-US" altLang="ko-KR"/>
          </a:p>
          <a:p>
            <a:pPr marL="608965" indent="-422910">
              <a:spcBef>
                <a:spcPts val="800"/>
              </a:spcBef>
            </a:pPr>
            <a:endParaRPr kumimoji="1"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8596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C540EE5-9CED-4C78-B6DE-5DD3640411C2}"/>
              </a:ext>
            </a:extLst>
          </p:cNvPr>
          <p:cNvSpPr txBox="1">
            <a:spLocks/>
          </p:cNvSpPr>
          <p:nvPr/>
        </p:nvSpPr>
        <p:spPr>
          <a:xfrm>
            <a:off x="411373" y="413030"/>
            <a:ext cx="11364563" cy="36471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lvl1pPr marR="0"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586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9pPr>
          </a:lstStyle>
          <a:p>
            <a:pPr algn="l">
              <a:lnSpc>
                <a:spcPct val="85000"/>
              </a:lnSpc>
              <a:spcAft>
                <a:spcPts val="600"/>
              </a:spcAft>
              <a:buClr>
                <a:schemeClr val="dk2"/>
              </a:buClr>
              <a:buSzPts val="2100"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What is GIS? (Geographic Information System)</a:t>
            </a:r>
            <a:endParaRPr lang="en-US" sz="21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3" name="Subtitle 2">
            <a:extLst>
              <a:ext uri="{FF2B5EF4-FFF2-40B4-BE49-F238E27FC236}">
                <a16:creationId xmlns:a16="http://schemas.microsoft.com/office/drawing/2014/main" id="{32582D73-1D82-FB07-F406-3B40A79618A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92866" y="811830"/>
            <a:ext cx="10962687" cy="24774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20B7BBE-69DD-0941-B8B4-B9D61623E29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-1" y="1600200"/>
            <a:ext cx="5893593" cy="4572000"/>
          </a:xfrm>
        </p:spPr>
        <p:txBody>
          <a:bodyPr spcFirstLastPara="1" wrap="square" lIns="594360" tIns="0" rIns="0" bIns="0" anchor="t" anchorCtr="0">
            <a:normAutofit/>
          </a:bodyPr>
          <a:lstStyle/>
          <a:p>
            <a:pPr marL="608965" indent="-422910">
              <a:spcBef>
                <a:spcPts val="400"/>
              </a:spcBef>
            </a:pPr>
            <a:r>
              <a:rPr kumimoji="1" lang="en-US" sz="1500"/>
              <a:t>GIS stores, analyze, and visualize data for geographic positions on Earth’s surface.</a:t>
            </a:r>
          </a:p>
          <a:p>
            <a:pPr marL="608965" indent="-422910">
              <a:spcBef>
                <a:spcPts val="400"/>
              </a:spcBef>
            </a:pPr>
            <a:endParaRPr kumimoji="1" lang="en-US" sz="1500"/>
          </a:p>
          <a:p>
            <a:pPr marL="608965" indent="-422910">
              <a:spcBef>
                <a:spcPts val="400"/>
              </a:spcBef>
            </a:pPr>
            <a:r>
              <a:rPr lang="en-US" sz="1500">
                <a:effectLst/>
              </a:rPr>
              <a:t>Basic Idea behind GIS was</a:t>
            </a:r>
            <a:r>
              <a:rPr kumimoji="1" lang="en-US" altLang="ko-KR" sz="1500"/>
              <a:t>:</a:t>
            </a:r>
          </a:p>
          <a:p>
            <a:pPr marL="1218412" lvl="1" indent="-422910">
              <a:spcBef>
                <a:spcPts val="400"/>
              </a:spcBef>
              <a:buFont typeface="Arial"/>
              <a:buChar char="Ø"/>
            </a:pPr>
            <a:r>
              <a:rPr kumimoji="1" lang="en-US" altLang="ko-KR" sz="1500"/>
              <a:t>Create geographic data.</a:t>
            </a:r>
          </a:p>
          <a:p>
            <a:pPr marL="1218412" lvl="1" indent="-422910">
              <a:spcBef>
                <a:spcPts val="400"/>
              </a:spcBef>
              <a:buFont typeface="Arial"/>
              <a:buChar char="Ø"/>
            </a:pPr>
            <a:r>
              <a:rPr kumimoji="1" lang="en-US" altLang="ko-KR" sz="1500"/>
              <a:t>Manage it in a database.</a:t>
            </a:r>
          </a:p>
          <a:p>
            <a:pPr marL="1218412" lvl="1" indent="-422910">
              <a:spcBef>
                <a:spcPts val="400"/>
              </a:spcBef>
              <a:buFont typeface="Arial"/>
              <a:buChar char="Ø"/>
            </a:pPr>
            <a:r>
              <a:rPr kumimoji="1" lang="en-US" altLang="ko-KR" sz="1500"/>
              <a:t>Analyze and find patterns</a:t>
            </a:r>
          </a:p>
          <a:p>
            <a:pPr marL="1218412" lvl="1" indent="-422910">
              <a:spcBef>
                <a:spcPts val="400"/>
              </a:spcBef>
              <a:buFont typeface="Arial"/>
              <a:buChar char="Ø"/>
            </a:pPr>
            <a:r>
              <a:rPr kumimoji="1" lang="en-US" altLang="ko-KR" sz="1500"/>
              <a:t>Display it on map</a:t>
            </a:r>
          </a:p>
          <a:p>
            <a:pPr marL="795502" lvl="1" indent="0">
              <a:spcBef>
                <a:spcPts val="400"/>
              </a:spcBef>
              <a:buFont typeface="Arial"/>
              <a:buNone/>
            </a:pPr>
            <a:endParaRPr kumimoji="1" lang="en-US" altLang="ko-KR" sz="1500"/>
          </a:p>
          <a:p>
            <a:pPr marL="608965" indent="-422910">
              <a:spcBef>
                <a:spcPts val="400"/>
              </a:spcBef>
            </a:pPr>
            <a:r>
              <a:rPr kumimoji="1" lang="en-US" altLang="ko-KR" sz="1500"/>
              <a:t>Spatial data</a:t>
            </a:r>
          </a:p>
          <a:p>
            <a:pPr marL="1218412" lvl="1" indent="-422910">
              <a:spcBef>
                <a:spcPts val="400"/>
              </a:spcBef>
              <a:buFont typeface="Arial"/>
              <a:buChar char="Ø"/>
            </a:pPr>
            <a:r>
              <a:rPr kumimoji="1" lang="en-US" altLang="ko-KR" sz="1500"/>
              <a:t>Vector Data: Represented by points, lines, and polygons. features such as cities, roads, and boundaries.</a:t>
            </a:r>
          </a:p>
          <a:p>
            <a:pPr marL="1218412" lvl="1" indent="-422910">
              <a:spcBef>
                <a:spcPts val="400"/>
              </a:spcBef>
              <a:buFont typeface="Arial"/>
              <a:buChar char="Ø"/>
            </a:pPr>
            <a:endParaRPr kumimoji="1" lang="en-US" altLang="ko-KR" sz="1500"/>
          </a:p>
          <a:p>
            <a:pPr marL="1218412" lvl="1" indent="-422910">
              <a:spcBef>
                <a:spcPts val="400"/>
              </a:spcBef>
              <a:buFont typeface="Arial"/>
              <a:buChar char="Ø"/>
            </a:pPr>
            <a:r>
              <a:rPr kumimoji="1" lang="en-US" altLang="ko-KR" sz="1500"/>
              <a:t>Raster Data: Represented as a grid of cells, raster data is used to portray continuous phenomena like elevation or satellite imagery.</a:t>
            </a:r>
          </a:p>
          <a:p>
            <a:pPr marL="795502" lvl="1" indent="0">
              <a:spcBef>
                <a:spcPts val="400"/>
              </a:spcBef>
              <a:buFont typeface="Arial"/>
              <a:buNone/>
            </a:pPr>
            <a:endParaRPr kumimoji="1" lang="en-US" altLang="ko-KR" sz="1500"/>
          </a:p>
          <a:p>
            <a:pPr marL="761212" indent="-422910">
              <a:spcBef>
                <a:spcPts val="400"/>
              </a:spcBef>
            </a:pPr>
            <a:endParaRPr kumimoji="1" lang="en-US" altLang="ko-KR" sz="1500"/>
          </a:p>
          <a:p>
            <a:pPr marL="608965" indent="-422910">
              <a:spcBef>
                <a:spcPts val="800"/>
              </a:spcBef>
            </a:pPr>
            <a:endParaRPr kumimoji="1" lang="en-US" altLang="ko-KR" sz="1500"/>
          </a:p>
        </p:txBody>
      </p:sp>
      <p:pic>
        <p:nvPicPr>
          <p:cNvPr id="6146" name="Picture 2" descr="What Is Geographic Information Systems GIS">
            <a:extLst>
              <a:ext uri="{FF2B5EF4-FFF2-40B4-BE49-F238E27FC236}">
                <a16:creationId xmlns:a16="http://schemas.microsoft.com/office/drawing/2014/main" id="{F8E40D02-DA77-5308-F4A7-FA9206387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1287" y="2199283"/>
            <a:ext cx="5867538" cy="3373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185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C540EE5-9CED-4C78-B6DE-5DD3640411C2}"/>
              </a:ext>
            </a:extLst>
          </p:cNvPr>
          <p:cNvSpPr txBox="1">
            <a:spLocks/>
          </p:cNvSpPr>
          <p:nvPr/>
        </p:nvSpPr>
        <p:spPr>
          <a:xfrm>
            <a:off x="411373" y="413030"/>
            <a:ext cx="11364563" cy="36471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lvl1pPr marR="0"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586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9pPr>
          </a:lstStyle>
          <a:p>
            <a:pPr algn="l">
              <a:lnSpc>
                <a:spcPct val="85000"/>
              </a:lnSpc>
              <a:spcAft>
                <a:spcPts val="600"/>
              </a:spcAft>
              <a:buClr>
                <a:schemeClr val="dk2"/>
              </a:buClr>
              <a:buSzPts val="2100"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Why do we need spatial </a:t>
            </a:r>
            <a:r>
              <a:rPr kumimoji="0" lang="en-US" sz="2100" b="1" kern="1200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database</a:t>
            </a:r>
            <a:endParaRPr lang="en-US" sz="2100" b="1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20B7BBE-69DD-0941-B8B4-B9D61623E29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11373" y="1158240"/>
            <a:ext cx="6766667" cy="5013960"/>
          </a:xfrm>
        </p:spPr>
        <p:txBody>
          <a:bodyPr spcFirstLastPara="1" wrap="square" lIns="594360" tIns="0" rIns="0" bIns="0" anchor="t" anchorCtr="0">
            <a:normAutofit/>
          </a:bodyPr>
          <a:lstStyle/>
          <a:p>
            <a:pPr marL="608965" indent="-422910">
              <a:spcBef>
                <a:spcPts val="400"/>
              </a:spcBef>
            </a:pPr>
            <a:r>
              <a:rPr kumimoji="1" lang="en-US" sz="1600" dirty="0"/>
              <a:t>Growing Volume of Geospatial Data</a:t>
            </a:r>
          </a:p>
          <a:p>
            <a:pPr marL="1066165" lvl="1" indent="-422910">
              <a:spcBef>
                <a:spcPts val="400"/>
              </a:spcBef>
            </a:pPr>
            <a:r>
              <a:rPr kumimoji="1" lang="en-US" sz="1400" dirty="0"/>
              <a:t>The increasing availability of geospatial data from various sources, including satellites, sensors, and user-generated content, </a:t>
            </a:r>
            <a:r>
              <a:rPr kumimoji="1" lang="en-US" sz="1600" dirty="0"/>
              <a:t>poses challenges in efficiently managing and analyzing large volumes of information.</a:t>
            </a:r>
          </a:p>
          <a:p>
            <a:pPr marL="1218412" lvl="1" indent="-422910">
              <a:spcBef>
                <a:spcPts val="400"/>
              </a:spcBef>
            </a:pPr>
            <a:endParaRPr kumimoji="1" lang="en-US" dirty="0"/>
          </a:p>
          <a:p>
            <a:pPr marL="608965" indent="-422910">
              <a:spcBef>
                <a:spcPts val="400"/>
              </a:spcBef>
            </a:pPr>
            <a:r>
              <a:rPr lang="en-US" sz="1600" dirty="0">
                <a:effectLst/>
              </a:rPr>
              <a:t>Complexity of Spatial Relationships </a:t>
            </a:r>
          </a:p>
          <a:p>
            <a:pPr marL="1218412" lvl="1" indent="-422910">
              <a:spcBef>
                <a:spcPts val="400"/>
              </a:spcBef>
            </a:pPr>
            <a:r>
              <a:rPr lang="en-US" dirty="0">
                <a:effectLst/>
              </a:rPr>
              <a:t>Spatial relationships between features on the Earth's surface are often intricate. Traditional databases may struggle to handle the complexity of spatial queries and analyses.</a:t>
            </a:r>
          </a:p>
          <a:p>
            <a:pPr marL="1218412" lvl="1" indent="-422910">
              <a:spcBef>
                <a:spcPts val="400"/>
              </a:spcBef>
            </a:pPr>
            <a:endParaRPr lang="en-US" dirty="0">
              <a:effectLst/>
            </a:endParaRPr>
          </a:p>
          <a:p>
            <a:pPr marL="608965" indent="-422910">
              <a:spcBef>
                <a:spcPts val="400"/>
              </a:spcBef>
            </a:pPr>
            <a:r>
              <a:rPr lang="en-US" sz="1600" dirty="0">
                <a:effectLst/>
              </a:rPr>
              <a:t>Interdisciplinary Applications:</a:t>
            </a:r>
          </a:p>
          <a:p>
            <a:pPr marL="1218412" lvl="1" indent="-422910">
              <a:spcBef>
                <a:spcPts val="400"/>
              </a:spcBef>
            </a:pPr>
            <a:r>
              <a:rPr lang="en-US" dirty="0">
                <a:effectLst/>
              </a:rPr>
              <a:t>The interdisciplinary nature of GIS applications, spanning fields such as urban planning, environmental science, logistics, and more, requires a versatile and specialized geospatial database system.</a:t>
            </a:r>
          </a:p>
        </p:txBody>
      </p:sp>
      <p:pic>
        <p:nvPicPr>
          <p:cNvPr id="8194" name="Picture 2" descr="The current trends and challenges associated with GIS in disaster response  and heritage conservation">
            <a:extLst>
              <a:ext uri="{FF2B5EF4-FFF2-40B4-BE49-F238E27FC236}">
                <a16:creationId xmlns:a16="http://schemas.microsoft.com/office/drawing/2014/main" id="{0E8254D7-8069-137A-EC6F-9D1EA321C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2360" y="777745"/>
            <a:ext cx="4556760" cy="461615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65102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38699F-CF53-E1A3-B22C-4162E2B9E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613" y="1661160"/>
            <a:ext cx="7587624" cy="2194400"/>
          </a:xfrm>
        </p:spPr>
        <p:txBody>
          <a:bodyPr/>
          <a:lstStyle/>
          <a:p>
            <a:r>
              <a:rPr lang="en-US" dirty="0"/>
              <a:t>POSTGIS (Spatial Database)</a:t>
            </a:r>
          </a:p>
        </p:txBody>
      </p:sp>
    </p:spTree>
    <p:extLst>
      <p:ext uri="{BB962C8B-B14F-4D97-AF65-F5344CB8AC3E}">
        <p14:creationId xmlns:p14="http://schemas.microsoft.com/office/powerpoint/2010/main" val="3360429930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E0A072A-8F5B-6F2A-E69C-4B9DFFDE0DD1}"/>
              </a:ext>
            </a:extLst>
          </p:cNvPr>
          <p:cNvSpPr txBox="1">
            <a:spLocks/>
          </p:cNvSpPr>
          <p:nvPr/>
        </p:nvSpPr>
        <p:spPr>
          <a:xfrm>
            <a:off x="411373" y="413030"/>
            <a:ext cx="11364563" cy="36471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lvl1pPr marR="0"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586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9pPr>
          </a:lstStyle>
          <a:p>
            <a:pPr algn="l">
              <a:lnSpc>
                <a:spcPct val="85000"/>
              </a:lnSpc>
              <a:spcAft>
                <a:spcPts val="600"/>
              </a:spcAft>
              <a:buClr>
                <a:schemeClr val="dk2"/>
              </a:buClr>
              <a:buSzPts val="2100"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Geospatial Database</a:t>
            </a:r>
            <a:endParaRPr lang="en-US" sz="2100" b="1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20B7BBE-69DD-0941-B8B4-B9D61623E29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90864" y="1415440"/>
            <a:ext cx="5893593" cy="4572000"/>
          </a:xfrm>
        </p:spPr>
        <p:txBody>
          <a:bodyPr spcFirstLastPara="1" wrap="square" lIns="594360" tIns="0" rIns="0" bIns="0" anchor="t" anchorCtr="0">
            <a:normAutofit/>
          </a:bodyPr>
          <a:lstStyle/>
          <a:p>
            <a:pPr marL="608965" indent="-422910">
              <a:spcBef>
                <a:spcPts val="400"/>
              </a:spcBef>
            </a:pPr>
            <a:r>
              <a:rPr kumimoji="1" lang="en-US" b="1" dirty="0"/>
              <a:t>Type</a:t>
            </a:r>
            <a:r>
              <a:rPr kumimoji="1" lang="en-US" dirty="0"/>
              <a:t>: </a:t>
            </a:r>
          </a:p>
          <a:p>
            <a:pPr marL="1066165" lvl="1" indent="-422910">
              <a:spcBef>
                <a:spcPts val="400"/>
              </a:spcBef>
            </a:pPr>
            <a:r>
              <a:rPr kumimoji="1" lang="en-US" dirty="0"/>
              <a:t>string , float, date</a:t>
            </a:r>
          </a:p>
          <a:p>
            <a:pPr marL="608965" indent="-422910">
              <a:spcBef>
                <a:spcPts val="400"/>
              </a:spcBef>
            </a:pPr>
            <a:endParaRPr kumimoji="1" lang="en-US" dirty="0"/>
          </a:p>
          <a:p>
            <a:pPr marL="608965" indent="-422910">
              <a:spcBef>
                <a:spcPts val="400"/>
              </a:spcBef>
            </a:pPr>
            <a:r>
              <a:rPr kumimoji="1" lang="en-US" b="1" dirty="0"/>
              <a:t>Indexes</a:t>
            </a:r>
            <a:r>
              <a:rPr kumimoji="1" lang="en-US" dirty="0"/>
              <a:t> :</a:t>
            </a:r>
          </a:p>
          <a:p>
            <a:pPr marL="1066165" lvl="1" indent="-422910">
              <a:spcBef>
                <a:spcPts val="400"/>
              </a:spcBef>
            </a:pPr>
            <a:r>
              <a:rPr kumimoji="1" lang="en-US" dirty="0"/>
              <a:t>B-tree, hash</a:t>
            </a:r>
          </a:p>
          <a:p>
            <a:pPr marL="643255" lvl="1" indent="0">
              <a:spcBef>
                <a:spcPts val="400"/>
              </a:spcBef>
              <a:buNone/>
            </a:pPr>
            <a:endParaRPr kumimoji="1" lang="en-US" dirty="0"/>
          </a:p>
          <a:p>
            <a:pPr marL="608965" indent="-422910">
              <a:spcBef>
                <a:spcPts val="400"/>
              </a:spcBef>
            </a:pPr>
            <a:r>
              <a:rPr kumimoji="1" lang="en-US" b="1" dirty="0"/>
              <a:t>Functions</a:t>
            </a:r>
            <a:r>
              <a:rPr kumimoji="1" lang="en-US" dirty="0"/>
              <a:t>:</a:t>
            </a:r>
          </a:p>
          <a:p>
            <a:pPr marL="1066165" lvl="1" indent="-422910">
              <a:spcBef>
                <a:spcPts val="400"/>
              </a:spcBef>
            </a:pPr>
            <a:r>
              <a:rPr kumimoji="1" lang="en-US" b="1" dirty="0" err="1"/>
              <a:t>strlen</a:t>
            </a:r>
            <a:r>
              <a:rPr kumimoji="1" lang="en-US" dirty="0"/>
              <a:t>(text)</a:t>
            </a:r>
          </a:p>
          <a:p>
            <a:pPr marL="1066165" lvl="1" indent="-422910">
              <a:spcBef>
                <a:spcPts val="400"/>
              </a:spcBef>
            </a:pPr>
            <a:r>
              <a:rPr kumimoji="1" lang="en-US" b="1" dirty="0"/>
              <a:t>pow</a:t>
            </a:r>
            <a:r>
              <a:rPr kumimoji="1" lang="en-US" dirty="0"/>
              <a:t>(</a:t>
            </a:r>
            <a:r>
              <a:rPr kumimoji="1" lang="en-US" dirty="0" err="1"/>
              <a:t>float,float</a:t>
            </a:r>
            <a:r>
              <a:rPr kumimoji="1" lang="en-US" dirty="0"/>
              <a:t>)</a:t>
            </a:r>
          </a:p>
          <a:p>
            <a:pPr marL="1066165" lvl="1" indent="-422910">
              <a:spcBef>
                <a:spcPts val="400"/>
              </a:spcBef>
            </a:pPr>
            <a:r>
              <a:rPr kumimoji="1" lang="en-US" b="1" dirty="0"/>
              <a:t>now</a:t>
            </a:r>
            <a:r>
              <a:rPr kumimoji="1" lang="en-US" dirty="0"/>
              <a:t>()</a:t>
            </a:r>
          </a:p>
          <a:p>
            <a:pPr marL="1066165" lvl="1" indent="-422910">
              <a:spcBef>
                <a:spcPts val="400"/>
              </a:spcBef>
            </a:pPr>
            <a:endParaRPr lang="en-US" dirty="0">
              <a:effectLst/>
            </a:endParaRPr>
          </a:p>
        </p:txBody>
      </p:sp>
      <p:sp>
        <p:nvSpPr>
          <p:cNvPr id="7" name="Magnetic Disk 6">
            <a:extLst>
              <a:ext uri="{FF2B5EF4-FFF2-40B4-BE49-F238E27FC236}">
                <a16:creationId xmlns:a16="http://schemas.microsoft.com/office/drawing/2014/main" id="{60235AE3-EDD1-D374-805A-F7E242E19F34}"/>
              </a:ext>
            </a:extLst>
          </p:cNvPr>
          <p:cNvSpPr/>
          <p:nvPr/>
        </p:nvSpPr>
        <p:spPr>
          <a:xfrm>
            <a:off x="1365337" y="4672208"/>
            <a:ext cx="3181611" cy="1315233"/>
          </a:xfrm>
          <a:prstGeom prst="flowChartMagneticDis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Database</a:t>
            </a:r>
          </a:p>
        </p:txBody>
      </p:sp>
      <p:sp>
        <p:nvSpPr>
          <p:cNvPr id="8" name="Magnetic Disk 7">
            <a:extLst>
              <a:ext uri="{FF2B5EF4-FFF2-40B4-BE49-F238E27FC236}">
                <a16:creationId xmlns:a16="http://schemas.microsoft.com/office/drawing/2014/main" id="{80240EBE-DEFD-FB7D-89AA-61784A19B491}"/>
              </a:ext>
            </a:extLst>
          </p:cNvPr>
          <p:cNvSpPr/>
          <p:nvPr/>
        </p:nvSpPr>
        <p:spPr>
          <a:xfrm>
            <a:off x="7755698" y="4672207"/>
            <a:ext cx="3181611" cy="1315233"/>
          </a:xfrm>
          <a:prstGeom prst="flowChartMagneticDis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Spatial Database</a:t>
            </a:r>
          </a:p>
        </p:txBody>
      </p:sp>
      <p:sp>
        <p:nvSpPr>
          <p:cNvPr id="9" name="텍스트 개체 틀 2">
            <a:extLst>
              <a:ext uri="{FF2B5EF4-FFF2-40B4-BE49-F238E27FC236}">
                <a16:creationId xmlns:a16="http://schemas.microsoft.com/office/drawing/2014/main" id="{8C46A3D4-D236-1425-6475-57623B2F5B52}"/>
              </a:ext>
            </a:extLst>
          </p:cNvPr>
          <p:cNvSpPr txBox="1">
            <a:spLocks/>
          </p:cNvSpPr>
          <p:nvPr/>
        </p:nvSpPr>
        <p:spPr>
          <a:xfrm>
            <a:off x="6784457" y="1415440"/>
            <a:ext cx="5893593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9436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08965" indent="-422910">
              <a:spcBef>
                <a:spcPts val="400"/>
              </a:spcBef>
            </a:pPr>
            <a:r>
              <a:rPr kumimoji="1" lang="en-US" b="1" kern="0" dirty="0"/>
              <a:t>Spatial Type</a:t>
            </a:r>
            <a:r>
              <a:rPr kumimoji="1" lang="en-US" kern="0" dirty="0"/>
              <a:t>: </a:t>
            </a:r>
          </a:p>
          <a:p>
            <a:pPr marL="1066165" lvl="1" indent="-422910">
              <a:spcBef>
                <a:spcPts val="400"/>
              </a:spcBef>
            </a:pPr>
            <a:r>
              <a:rPr kumimoji="1" lang="en-US" kern="0" dirty="0"/>
              <a:t>geometry , geography</a:t>
            </a:r>
          </a:p>
          <a:p>
            <a:pPr marL="608965" indent="-422910">
              <a:spcBef>
                <a:spcPts val="400"/>
              </a:spcBef>
            </a:pPr>
            <a:endParaRPr kumimoji="1" lang="en-US" kern="0" dirty="0"/>
          </a:p>
          <a:p>
            <a:pPr marL="608965" indent="-422910">
              <a:spcBef>
                <a:spcPts val="400"/>
              </a:spcBef>
            </a:pPr>
            <a:r>
              <a:rPr kumimoji="1" lang="en-US" b="1" kern="0" dirty="0"/>
              <a:t>Spatial Indexes</a:t>
            </a:r>
            <a:r>
              <a:rPr kumimoji="1" lang="en-US" kern="0" dirty="0"/>
              <a:t> :</a:t>
            </a:r>
          </a:p>
          <a:p>
            <a:pPr marL="1066165" lvl="1" indent="-422910">
              <a:spcBef>
                <a:spcPts val="400"/>
              </a:spcBef>
            </a:pPr>
            <a:r>
              <a:rPr kumimoji="1" lang="en-US" kern="0" dirty="0"/>
              <a:t>r-tree, quad-tree, </a:t>
            </a:r>
            <a:r>
              <a:rPr kumimoji="1" lang="en-US" kern="0" dirty="0" err="1"/>
              <a:t>kd</a:t>
            </a:r>
            <a:r>
              <a:rPr kumimoji="1" lang="en-US" kern="0" dirty="0"/>
              <a:t>-tree</a:t>
            </a:r>
          </a:p>
          <a:p>
            <a:pPr marL="643255" lvl="1" indent="0">
              <a:spcBef>
                <a:spcPts val="400"/>
              </a:spcBef>
              <a:buNone/>
            </a:pPr>
            <a:endParaRPr kumimoji="1" lang="en-US" kern="0" dirty="0"/>
          </a:p>
          <a:p>
            <a:pPr marL="608965" indent="-422910">
              <a:spcBef>
                <a:spcPts val="400"/>
              </a:spcBef>
            </a:pPr>
            <a:r>
              <a:rPr kumimoji="1" lang="en-US" b="1" kern="0" dirty="0"/>
              <a:t>Spatial Functions</a:t>
            </a:r>
            <a:r>
              <a:rPr kumimoji="1" lang="en-US" kern="0" dirty="0"/>
              <a:t>:</a:t>
            </a:r>
          </a:p>
          <a:p>
            <a:pPr marL="1066165" lvl="1" indent="-422910">
              <a:spcBef>
                <a:spcPts val="400"/>
              </a:spcBef>
            </a:pPr>
            <a:r>
              <a:rPr kumimoji="1" lang="en-US" b="1" kern="0" dirty="0" err="1"/>
              <a:t>ST_Length</a:t>
            </a:r>
            <a:r>
              <a:rPr kumimoji="1" lang="en-US" kern="0" dirty="0"/>
              <a:t>(geometry)</a:t>
            </a:r>
          </a:p>
          <a:p>
            <a:pPr marL="1066165" lvl="1" indent="-422910">
              <a:spcBef>
                <a:spcPts val="400"/>
              </a:spcBef>
            </a:pPr>
            <a:r>
              <a:rPr kumimoji="1" lang="en-US" b="1" kern="0" dirty="0" err="1"/>
              <a:t>ST_Buffer</a:t>
            </a:r>
            <a:r>
              <a:rPr kumimoji="1" lang="en-US" kern="0" dirty="0"/>
              <a:t>(</a:t>
            </a:r>
            <a:r>
              <a:rPr kumimoji="1" lang="en-US" kern="0" dirty="0" err="1"/>
              <a:t>geometry,R</a:t>
            </a:r>
            <a:r>
              <a:rPr kumimoji="1" lang="en-US" kern="0" dirty="0"/>
              <a:t>)</a:t>
            </a:r>
          </a:p>
          <a:p>
            <a:pPr marL="1066165" lvl="1" indent="-422910">
              <a:spcBef>
                <a:spcPts val="400"/>
              </a:spcBef>
            </a:pPr>
            <a:r>
              <a:rPr kumimoji="1" lang="en-US" b="1" kern="0" dirty="0"/>
              <a:t>ST_X</a:t>
            </a:r>
            <a:r>
              <a:rPr kumimoji="1" lang="en-US" kern="0" dirty="0"/>
              <a:t>(geometry)</a:t>
            </a:r>
          </a:p>
          <a:p>
            <a:pPr marL="1066165" lvl="1" indent="-422910">
              <a:spcBef>
                <a:spcPts val="400"/>
              </a:spcBef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62075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E0A072A-8F5B-6F2A-E69C-4B9DFFDE0DD1}"/>
              </a:ext>
            </a:extLst>
          </p:cNvPr>
          <p:cNvSpPr txBox="1">
            <a:spLocks/>
          </p:cNvSpPr>
          <p:nvPr/>
        </p:nvSpPr>
        <p:spPr>
          <a:xfrm>
            <a:off x="444138" y="281990"/>
            <a:ext cx="11906564" cy="82911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lvl1pPr marR="0"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586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9pPr>
          </a:lstStyle>
          <a:p>
            <a:pPr algn="l">
              <a:lnSpc>
                <a:spcPct val="85000"/>
              </a:lnSpc>
              <a:spcAft>
                <a:spcPts val="600"/>
              </a:spcAft>
              <a:buClr>
                <a:schemeClr val="dk2"/>
              </a:buClr>
              <a:buSzPts val="2100"/>
            </a:pPr>
            <a:r>
              <a:rPr lang="en-US" sz="2100" b="1" dirty="0" err="1">
                <a:solidFill>
                  <a:schemeClr val="dk2"/>
                </a:solidFill>
                <a:latin typeface="Arial"/>
                <a:cs typeface="Arial"/>
                <a:sym typeface="Arial"/>
              </a:rPr>
              <a:t>PostGIS</a:t>
            </a:r>
            <a:endParaRPr lang="en-US" sz="2100" b="1" dirty="0">
              <a:solidFill>
                <a:schemeClr val="dk2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3C8DE9-3C4A-AD95-D23C-E17C75B37F2F}"/>
              </a:ext>
            </a:extLst>
          </p:cNvPr>
          <p:cNvGrpSpPr/>
          <p:nvPr/>
        </p:nvGrpSpPr>
        <p:grpSpPr>
          <a:xfrm>
            <a:off x="592866" y="1383308"/>
            <a:ext cx="8564740" cy="4778145"/>
            <a:chOff x="592866" y="1383308"/>
            <a:chExt cx="8564740" cy="477814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B77DFDB-4CB9-CE8B-F975-7D8E7772D8E5}"/>
                </a:ext>
              </a:extLst>
            </p:cNvPr>
            <p:cNvSpPr/>
            <p:nvPr/>
          </p:nvSpPr>
          <p:spPr>
            <a:xfrm>
              <a:off x="592866" y="1383308"/>
              <a:ext cx="8564740" cy="1158300"/>
            </a:xfrm>
            <a:custGeom>
              <a:avLst/>
              <a:gdLst>
                <a:gd name="connsiteX0" fmla="*/ 0 w 8564740"/>
                <a:gd name="connsiteY0" fmla="*/ 193054 h 1158300"/>
                <a:gd name="connsiteX1" fmla="*/ 193054 w 8564740"/>
                <a:gd name="connsiteY1" fmla="*/ 0 h 1158300"/>
                <a:gd name="connsiteX2" fmla="*/ 8371686 w 8564740"/>
                <a:gd name="connsiteY2" fmla="*/ 0 h 1158300"/>
                <a:gd name="connsiteX3" fmla="*/ 8564740 w 8564740"/>
                <a:gd name="connsiteY3" fmla="*/ 193054 h 1158300"/>
                <a:gd name="connsiteX4" fmla="*/ 8564740 w 8564740"/>
                <a:gd name="connsiteY4" fmla="*/ 965246 h 1158300"/>
                <a:gd name="connsiteX5" fmla="*/ 8371686 w 8564740"/>
                <a:gd name="connsiteY5" fmla="*/ 1158300 h 1158300"/>
                <a:gd name="connsiteX6" fmla="*/ 193054 w 8564740"/>
                <a:gd name="connsiteY6" fmla="*/ 1158300 h 1158300"/>
                <a:gd name="connsiteX7" fmla="*/ 0 w 8564740"/>
                <a:gd name="connsiteY7" fmla="*/ 965246 h 1158300"/>
                <a:gd name="connsiteX8" fmla="*/ 0 w 8564740"/>
                <a:gd name="connsiteY8" fmla="*/ 193054 h 115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64740" h="1158300">
                  <a:moveTo>
                    <a:pt x="0" y="193054"/>
                  </a:moveTo>
                  <a:cubicBezTo>
                    <a:pt x="0" y="86433"/>
                    <a:pt x="86433" y="0"/>
                    <a:pt x="193054" y="0"/>
                  </a:cubicBezTo>
                  <a:lnTo>
                    <a:pt x="8371686" y="0"/>
                  </a:lnTo>
                  <a:cubicBezTo>
                    <a:pt x="8478307" y="0"/>
                    <a:pt x="8564740" y="86433"/>
                    <a:pt x="8564740" y="193054"/>
                  </a:cubicBezTo>
                  <a:lnTo>
                    <a:pt x="8564740" y="965246"/>
                  </a:lnTo>
                  <a:cubicBezTo>
                    <a:pt x="8564740" y="1071867"/>
                    <a:pt x="8478307" y="1158300"/>
                    <a:pt x="8371686" y="1158300"/>
                  </a:cubicBezTo>
                  <a:lnTo>
                    <a:pt x="193054" y="1158300"/>
                  </a:lnTo>
                  <a:cubicBezTo>
                    <a:pt x="86433" y="1158300"/>
                    <a:pt x="0" y="1071867"/>
                    <a:pt x="0" y="965246"/>
                  </a:cubicBezTo>
                  <a:lnTo>
                    <a:pt x="0" y="19305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364" tIns="140364" rIns="140364" bIns="140364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en-US" sz="2200" kern="1200" dirty="0" err="1"/>
                <a:t>PostGIS</a:t>
              </a:r>
              <a:r>
                <a:rPr kumimoji="1" lang="en-US" sz="2200" kern="1200" dirty="0"/>
                <a:t> extends the capabilities of the PostgreSQL relational database by adding support for storing, indexing, and querying geospatial data.</a:t>
              </a:r>
              <a:endParaRPr lang="en-US" sz="2200" kern="120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FCBE198-5D67-E570-82F1-EB8BB3D1F541}"/>
                </a:ext>
              </a:extLst>
            </p:cNvPr>
            <p:cNvSpPr/>
            <p:nvPr/>
          </p:nvSpPr>
          <p:spPr>
            <a:xfrm>
              <a:off x="592866" y="2591513"/>
              <a:ext cx="8564740" cy="1158300"/>
            </a:xfrm>
            <a:custGeom>
              <a:avLst/>
              <a:gdLst>
                <a:gd name="connsiteX0" fmla="*/ 0 w 8564740"/>
                <a:gd name="connsiteY0" fmla="*/ 193054 h 1158300"/>
                <a:gd name="connsiteX1" fmla="*/ 193054 w 8564740"/>
                <a:gd name="connsiteY1" fmla="*/ 0 h 1158300"/>
                <a:gd name="connsiteX2" fmla="*/ 8371686 w 8564740"/>
                <a:gd name="connsiteY2" fmla="*/ 0 h 1158300"/>
                <a:gd name="connsiteX3" fmla="*/ 8564740 w 8564740"/>
                <a:gd name="connsiteY3" fmla="*/ 193054 h 1158300"/>
                <a:gd name="connsiteX4" fmla="*/ 8564740 w 8564740"/>
                <a:gd name="connsiteY4" fmla="*/ 965246 h 1158300"/>
                <a:gd name="connsiteX5" fmla="*/ 8371686 w 8564740"/>
                <a:gd name="connsiteY5" fmla="*/ 1158300 h 1158300"/>
                <a:gd name="connsiteX6" fmla="*/ 193054 w 8564740"/>
                <a:gd name="connsiteY6" fmla="*/ 1158300 h 1158300"/>
                <a:gd name="connsiteX7" fmla="*/ 0 w 8564740"/>
                <a:gd name="connsiteY7" fmla="*/ 965246 h 1158300"/>
                <a:gd name="connsiteX8" fmla="*/ 0 w 8564740"/>
                <a:gd name="connsiteY8" fmla="*/ 193054 h 115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64740" h="1158300">
                  <a:moveTo>
                    <a:pt x="0" y="193054"/>
                  </a:moveTo>
                  <a:cubicBezTo>
                    <a:pt x="0" y="86433"/>
                    <a:pt x="86433" y="0"/>
                    <a:pt x="193054" y="0"/>
                  </a:cubicBezTo>
                  <a:lnTo>
                    <a:pt x="8371686" y="0"/>
                  </a:lnTo>
                  <a:cubicBezTo>
                    <a:pt x="8478307" y="0"/>
                    <a:pt x="8564740" y="86433"/>
                    <a:pt x="8564740" y="193054"/>
                  </a:cubicBezTo>
                  <a:lnTo>
                    <a:pt x="8564740" y="965246"/>
                  </a:lnTo>
                  <a:cubicBezTo>
                    <a:pt x="8564740" y="1071867"/>
                    <a:pt x="8478307" y="1158300"/>
                    <a:pt x="8371686" y="1158300"/>
                  </a:cubicBezTo>
                  <a:lnTo>
                    <a:pt x="193054" y="1158300"/>
                  </a:lnTo>
                  <a:cubicBezTo>
                    <a:pt x="86433" y="1158300"/>
                    <a:pt x="0" y="1071867"/>
                    <a:pt x="0" y="965246"/>
                  </a:cubicBezTo>
                  <a:lnTo>
                    <a:pt x="0" y="19305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364" tIns="140364" rIns="140364" bIns="140364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/>
                <a:t>Developed in 2001 at Refractions Research by Paul Ramsey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01CECE3-26D9-91FA-0DCF-9F80476B78AB}"/>
                </a:ext>
              </a:extLst>
            </p:cNvPr>
            <p:cNvSpPr/>
            <p:nvPr/>
          </p:nvSpPr>
          <p:spPr>
            <a:xfrm>
              <a:off x="592866" y="3781493"/>
              <a:ext cx="8564740" cy="1158300"/>
            </a:xfrm>
            <a:custGeom>
              <a:avLst/>
              <a:gdLst>
                <a:gd name="connsiteX0" fmla="*/ 0 w 8564740"/>
                <a:gd name="connsiteY0" fmla="*/ 193054 h 1158300"/>
                <a:gd name="connsiteX1" fmla="*/ 193054 w 8564740"/>
                <a:gd name="connsiteY1" fmla="*/ 0 h 1158300"/>
                <a:gd name="connsiteX2" fmla="*/ 8371686 w 8564740"/>
                <a:gd name="connsiteY2" fmla="*/ 0 h 1158300"/>
                <a:gd name="connsiteX3" fmla="*/ 8564740 w 8564740"/>
                <a:gd name="connsiteY3" fmla="*/ 193054 h 1158300"/>
                <a:gd name="connsiteX4" fmla="*/ 8564740 w 8564740"/>
                <a:gd name="connsiteY4" fmla="*/ 965246 h 1158300"/>
                <a:gd name="connsiteX5" fmla="*/ 8371686 w 8564740"/>
                <a:gd name="connsiteY5" fmla="*/ 1158300 h 1158300"/>
                <a:gd name="connsiteX6" fmla="*/ 193054 w 8564740"/>
                <a:gd name="connsiteY6" fmla="*/ 1158300 h 1158300"/>
                <a:gd name="connsiteX7" fmla="*/ 0 w 8564740"/>
                <a:gd name="connsiteY7" fmla="*/ 965246 h 1158300"/>
                <a:gd name="connsiteX8" fmla="*/ 0 w 8564740"/>
                <a:gd name="connsiteY8" fmla="*/ 193054 h 115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64740" h="1158300">
                  <a:moveTo>
                    <a:pt x="0" y="193054"/>
                  </a:moveTo>
                  <a:cubicBezTo>
                    <a:pt x="0" y="86433"/>
                    <a:pt x="86433" y="0"/>
                    <a:pt x="193054" y="0"/>
                  </a:cubicBezTo>
                  <a:lnTo>
                    <a:pt x="8371686" y="0"/>
                  </a:lnTo>
                  <a:cubicBezTo>
                    <a:pt x="8478307" y="0"/>
                    <a:pt x="8564740" y="86433"/>
                    <a:pt x="8564740" y="193054"/>
                  </a:cubicBezTo>
                  <a:lnTo>
                    <a:pt x="8564740" y="965246"/>
                  </a:lnTo>
                  <a:cubicBezTo>
                    <a:pt x="8564740" y="1071867"/>
                    <a:pt x="8478307" y="1158300"/>
                    <a:pt x="8371686" y="1158300"/>
                  </a:cubicBezTo>
                  <a:lnTo>
                    <a:pt x="193054" y="1158300"/>
                  </a:lnTo>
                  <a:cubicBezTo>
                    <a:pt x="86433" y="1158300"/>
                    <a:pt x="0" y="1071867"/>
                    <a:pt x="0" y="965246"/>
                  </a:cubicBezTo>
                  <a:lnTo>
                    <a:pt x="0" y="19305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364" tIns="140364" rIns="140364" bIns="140364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 err="1"/>
                <a:t>PostGIS</a:t>
              </a:r>
              <a:r>
                <a:rPr lang="en-US" sz="2200" kern="1200" dirty="0"/>
                <a:t> was developed to address the challenges by extending the capabilities of PostgreSQL, to handle geospatial data seamlessly.</a:t>
              </a: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B07B0BC-A6F3-EF24-EF49-A65988F26081}"/>
                </a:ext>
              </a:extLst>
            </p:cNvPr>
            <p:cNvSpPr/>
            <p:nvPr/>
          </p:nvSpPr>
          <p:spPr>
            <a:xfrm>
              <a:off x="592866" y="5003153"/>
              <a:ext cx="8564740" cy="1158300"/>
            </a:xfrm>
            <a:custGeom>
              <a:avLst/>
              <a:gdLst>
                <a:gd name="connsiteX0" fmla="*/ 0 w 8564740"/>
                <a:gd name="connsiteY0" fmla="*/ 193054 h 1158300"/>
                <a:gd name="connsiteX1" fmla="*/ 193054 w 8564740"/>
                <a:gd name="connsiteY1" fmla="*/ 0 h 1158300"/>
                <a:gd name="connsiteX2" fmla="*/ 8371686 w 8564740"/>
                <a:gd name="connsiteY2" fmla="*/ 0 h 1158300"/>
                <a:gd name="connsiteX3" fmla="*/ 8564740 w 8564740"/>
                <a:gd name="connsiteY3" fmla="*/ 193054 h 1158300"/>
                <a:gd name="connsiteX4" fmla="*/ 8564740 w 8564740"/>
                <a:gd name="connsiteY4" fmla="*/ 965246 h 1158300"/>
                <a:gd name="connsiteX5" fmla="*/ 8371686 w 8564740"/>
                <a:gd name="connsiteY5" fmla="*/ 1158300 h 1158300"/>
                <a:gd name="connsiteX6" fmla="*/ 193054 w 8564740"/>
                <a:gd name="connsiteY6" fmla="*/ 1158300 h 1158300"/>
                <a:gd name="connsiteX7" fmla="*/ 0 w 8564740"/>
                <a:gd name="connsiteY7" fmla="*/ 965246 h 1158300"/>
                <a:gd name="connsiteX8" fmla="*/ 0 w 8564740"/>
                <a:gd name="connsiteY8" fmla="*/ 193054 h 115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64740" h="1158300">
                  <a:moveTo>
                    <a:pt x="0" y="193054"/>
                  </a:moveTo>
                  <a:cubicBezTo>
                    <a:pt x="0" y="86433"/>
                    <a:pt x="86433" y="0"/>
                    <a:pt x="193054" y="0"/>
                  </a:cubicBezTo>
                  <a:lnTo>
                    <a:pt x="8371686" y="0"/>
                  </a:lnTo>
                  <a:cubicBezTo>
                    <a:pt x="8478307" y="0"/>
                    <a:pt x="8564740" y="86433"/>
                    <a:pt x="8564740" y="193054"/>
                  </a:cubicBezTo>
                  <a:lnTo>
                    <a:pt x="8564740" y="965246"/>
                  </a:lnTo>
                  <a:cubicBezTo>
                    <a:pt x="8564740" y="1071867"/>
                    <a:pt x="8478307" y="1158300"/>
                    <a:pt x="8371686" y="1158300"/>
                  </a:cubicBezTo>
                  <a:lnTo>
                    <a:pt x="193054" y="1158300"/>
                  </a:lnTo>
                  <a:cubicBezTo>
                    <a:pt x="86433" y="1158300"/>
                    <a:pt x="0" y="1071867"/>
                    <a:pt x="0" y="965246"/>
                  </a:cubicBezTo>
                  <a:lnTo>
                    <a:pt x="0" y="19305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364" tIns="140364" rIns="140364" bIns="140364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 dirty="0"/>
                <a:t>By adding spatial data types, indexing, and functions, </a:t>
              </a:r>
              <a:r>
                <a:rPr lang="en-US" sz="2200" kern="1200" dirty="0" err="1"/>
                <a:t>PostGIS</a:t>
              </a:r>
              <a:r>
                <a:rPr lang="en-US" sz="2200" kern="1200" dirty="0"/>
                <a:t> empowers users to perform advanced spatial analyses within the familiar SQL environment of PostgreSQL</a:t>
              </a:r>
            </a:p>
          </p:txBody>
        </p:sp>
      </p:grpSp>
      <p:graphicFrame>
        <p:nvGraphicFramePr>
          <p:cNvPr id="15" name="텍스트 개체 틀 2">
            <a:extLst>
              <a:ext uri="{FF2B5EF4-FFF2-40B4-BE49-F238E27FC236}">
                <a16:creationId xmlns:a16="http://schemas.microsoft.com/office/drawing/2014/main" id="{97D92CC2-A1EF-8F80-EB2C-0270E3F6C2AA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270329699"/>
              </p:ext>
            </p:extLst>
          </p:nvPr>
        </p:nvGraphicFramePr>
        <p:xfrm>
          <a:off x="592866" y="1327428"/>
          <a:ext cx="8564740" cy="5530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2" descr="What is PostGIS? - GIS Lounge">
            <a:extLst>
              <a:ext uri="{FF2B5EF4-FFF2-40B4-BE49-F238E27FC236}">
                <a16:creationId xmlns:a16="http://schemas.microsoft.com/office/drawing/2014/main" id="{FE5AF3F4-0148-7BF0-44C4-4C2673056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13938" y="3429000"/>
            <a:ext cx="1941615" cy="2057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557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E0A072A-8F5B-6F2A-E69C-4B9DFFDE0DD1}"/>
              </a:ext>
            </a:extLst>
          </p:cNvPr>
          <p:cNvSpPr txBox="1">
            <a:spLocks/>
          </p:cNvSpPr>
          <p:nvPr/>
        </p:nvSpPr>
        <p:spPr>
          <a:xfrm>
            <a:off x="411373" y="413030"/>
            <a:ext cx="11364563" cy="364715"/>
          </a:xfrm>
          <a:prstGeom prst="rect">
            <a:avLst/>
          </a:prstGeom>
          <a:noFill/>
          <a:ln>
            <a:noFill/>
          </a:ln>
        </p:spPr>
        <p:txBody>
          <a:bodyPr spcFirstLastPara="1" vert="horz" lIns="0" tIns="0" rIns="0" bIns="0" rtlCol="0" anchor="t" anchorCtr="0">
            <a:normAutofit/>
          </a:bodyPr>
          <a:lstStyle>
            <a:lvl1pPr marR="0"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586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9pPr>
          </a:lstStyle>
          <a:p>
            <a:pPr algn="l">
              <a:lnSpc>
                <a:spcPct val="90000"/>
              </a:lnSpc>
              <a:spcAft>
                <a:spcPts val="600"/>
              </a:spcAft>
              <a:buClr>
                <a:schemeClr val="dk2"/>
              </a:buClr>
              <a:buSzPts val="2100"/>
            </a:pPr>
            <a:r>
              <a:rPr lang="en-US" sz="2100" b="1" i="0" u="none" strike="noStrike" cap="none">
                <a:solidFill>
                  <a:schemeClr val="dk2"/>
                </a:solidFill>
              </a:rPr>
              <a:t>Key Features</a:t>
            </a:r>
          </a:p>
        </p:txBody>
      </p:sp>
      <p:graphicFrame>
        <p:nvGraphicFramePr>
          <p:cNvPr id="8" name="텍스트 개체 틀 2">
            <a:extLst>
              <a:ext uri="{FF2B5EF4-FFF2-40B4-BE49-F238E27FC236}">
                <a16:creationId xmlns:a16="http://schemas.microsoft.com/office/drawing/2014/main" id="{54D3D835-D976-B6F8-704A-26D88335BA27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21044955"/>
              </p:ext>
            </p:extLst>
          </p:nvPr>
        </p:nvGraphicFramePr>
        <p:xfrm>
          <a:off x="411373" y="968245"/>
          <a:ext cx="11364563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67133898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E0A072A-8F5B-6F2A-E69C-4B9DFFDE0DD1}"/>
              </a:ext>
            </a:extLst>
          </p:cNvPr>
          <p:cNvSpPr txBox="1">
            <a:spLocks/>
          </p:cNvSpPr>
          <p:nvPr/>
        </p:nvSpPr>
        <p:spPr>
          <a:xfrm>
            <a:off x="411373" y="413030"/>
            <a:ext cx="11364563" cy="36471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lvl1pPr marR="0"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586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9pPr>
          </a:lstStyle>
          <a:p>
            <a:pPr algn="l">
              <a:lnSpc>
                <a:spcPct val="85000"/>
              </a:lnSpc>
              <a:spcAft>
                <a:spcPts val="600"/>
              </a:spcAft>
              <a:buClr>
                <a:schemeClr val="dk2"/>
              </a:buClr>
              <a:buSzPts val="2100"/>
            </a:pPr>
            <a:r>
              <a:rPr lang="en-US" sz="21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Map Projections</a:t>
            </a:r>
          </a:p>
        </p:txBody>
      </p:sp>
      <p:sp>
        <p:nvSpPr>
          <p:cNvPr id="2057" name="Subtitle 2">
            <a:extLst>
              <a:ext uri="{FF2B5EF4-FFF2-40B4-BE49-F238E27FC236}">
                <a16:creationId xmlns:a16="http://schemas.microsoft.com/office/drawing/2014/main" id="{5D614A26-B93F-1A63-4368-A6B21F5E34F0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92866" y="811830"/>
            <a:ext cx="10962687" cy="24774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9C726C2-9EB1-40F4-07D3-14EFF7FC6305}"/>
              </a:ext>
            </a:extLst>
          </p:cNvPr>
          <p:cNvSpPr txBox="1">
            <a:spLocks/>
          </p:cNvSpPr>
          <p:nvPr/>
        </p:nvSpPr>
        <p:spPr>
          <a:xfrm>
            <a:off x="-1" y="1600200"/>
            <a:ext cx="6204858" cy="444597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94360" tIns="0" rIns="0" bIns="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42900">
              <a:spcBef>
                <a:spcPts val="900"/>
              </a:spcBef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Projections converts spherical co-ordinates (longitude/latitude) on to planar co-ordinates.</a:t>
            </a:r>
          </a:p>
          <a:p>
            <a:pPr marL="457200" indent="-342900">
              <a:spcBef>
                <a:spcPts val="900"/>
              </a:spcBef>
              <a:buClr>
                <a:schemeClr val="dk2"/>
              </a:buClr>
              <a:buSzPts val="1800"/>
              <a:buFont typeface="Arial"/>
              <a:buChar char="•"/>
            </a:pPr>
            <a:endParaRPr lang="en-US" sz="1800" dirty="0">
              <a:solidFill>
                <a:schemeClr val="dk1"/>
              </a:solidFill>
            </a:endParaRPr>
          </a:p>
          <a:p>
            <a:pPr marL="400050" indent="-285750">
              <a:spcBef>
                <a:spcPts val="900"/>
              </a:spcBef>
              <a:buClr>
                <a:schemeClr val="dk2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Three common types projections:</a:t>
            </a:r>
          </a:p>
          <a:p>
            <a:pPr marL="914400" lvl="1" indent="-342900">
              <a:spcBef>
                <a:spcPts val="900"/>
              </a:spcBef>
              <a:buClr>
                <a:schemeClr val="dk2"/>
              </a:buClr>
              <a:buSzPts val="1800"/>
              <a:buFont typeface="Wingdings" pitchFamily="2" charset="2"/>
              <a:buChar char="Ø"/>
            </a:pPr>
            <a:r>
              <a:rPr lang="en-US" sz="1800" dirty="0">
                <a:solidFill>
                  <a:schemeClr val="dk1"/>
                </a:solidFill>
              </a:rPr>
              <a:t>Azimuthal Equidistant Projection( e.g. Mercator projection)</a:t>
            </a:r>
          </a:p>
          <a:p>
            <a:pPr marL="914400" lvl="1" indent="-342900">
              <a:spcBef>
                <a:spcPts val="900"/>
              </a:spcBef>
              <a:buClr>
                <a:schemeClr val="dk2"/>
              </a:buClr>
              <a:buSzPts val="1800"/>
              <a:buFont typeface="Wingdings" pitchFamily="2" charset="2"/>
              <a:buChar char="Ø"/>
            </a:pPr>
            <a:r>
              <a:rPr lang="en-US" sz="1800" dirty="0">
                <a:solidFill>
                  <a:schemeClr val="dk1"/>
                </a:solidFill>
              </a:rPr>
              <a:t>Central Cylindrical Projection( e.g. Robinson projection)</a:t>
            </a:r>
          </a:p>
          <a:p>
            <a:pPr marL="914400" lvl="1" indent="-342900">
              <a:spcBef>
                <a:spcPts val="900"/>
              </a:spcBef>
              <a:buClr>
                <a:schemeClr val="dk2"/>
              </a:buClr>
              <a:buSzPts val="1800"/>
              <a:buFont typeface="Wingdings" pitchFamily="2" charset="2"/>
              <a:buChar char="Ø"/>
            </a:pPr>
            <a:r>
              <a:rPr lang="en-US" sz="1800" dirty="0">
                <a:solidFill>
                  <a:schemeClr val="dk1"/>
                </a:solidFill>
              </a:rPr>
              <a:t>Equidistant Conic Projection ( e.g. Lambert conformal conic projection) </a:t>
            </a:r>
            <a:br>
              <a:rPr lang="en-US" sz="1800" dirty="0">
                <a:solidFill>
                  <a:schemeClr val="dk1"/>
                </a:solidFill>
              </a:rPr>
            </a:br>
            <a:endParaRPr lang="en-US" sz="1800" dirty="0">
              <a:solidFill>
                <a:schemeClr val="dk1"/>
              </a:solidFill>
            </a:endParaRPr>
          </a:p>
          <a:p>
            <a:pPr marL="457200" indent="-342900">
              <a:spcBef>
                <a:spcPts val="900"/>
              </a:spcBef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All projection have limitations and distortions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CF486815-923C-660A-2054-80537FE0A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79" y="1474170"/>
            <a:ext cx="560514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03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01680-A336-E3EC-AEBB-F3C191135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	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F51B513-655F-BFD5-0A3B-AE499D5341C9}"/>
              </a:ext>
            </a:extLst>
          </p:cNvPr>
          <p:cNvGraphicFramePr/>
          <p:nvPr/>
        </p:nvGraphicFramePr>
        <p:xfrm>
          <a:off x="1441342" y="1456840"/>
          <a:ext cx="6799144" cy="3332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26033334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E0A072A-8F5B-6F2A-E69C-4B9DFFDE0DD1}"/>
              </a:ext>
            </a:extLst>
          </p:cNvPr>
          <p:cNvSpPr txBox="1">
            <a:spLocks/>
          </p:cNvSpPr>
          <p:nvPr/>
        </p:nvSpPr>
        <p:spPr>
          <a:xfrm>
            <a:off x="411373" y="413030"/>
            <a:ext cx="11364563" cy="364715"/>
          </a:xfrm>
          <a:prstGeom prst="rect">
            <a:avLst/>
          </a:prstGeom>
          <a:noFill/>
          <a:ln>
            <a:noFill/>
          </a:ln>
        </p:spPr>
        <p:txBody>
          <a:bodyPr spcFirstLastPara="1" vert="horz" lIns="0" tIns="0" rIns="0" bIns="0" rtlCol="0" anchor="t" anchorCtr="0">
            <a:normAutofit/>
          </a:bodyPr>
          <a:lstStyle>
            <a:lvl1pPr marR="0"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586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9pPr>
          </a:lstStyle>
          <a:p>
            <a:pPr algn="l">
              <a:lnSpc>
                <a:spcPct val="90000"/>
              </a:lnSpc>
              <a:spcAft>
                <a:spcPts val="600"/>
              </a:spcAft>
              <a:buClr>
                <a:schemeClr val="dk2"/>
              </a:buClr>
              <a:buSzPts val="2100"/>
            </a:pPr>
            <a:r>
              <a:rPr lang="en-US" sz="2100" b="1" i="0" u="none" strike="noStrike" cap="none" dirty="0" err="1">
                <a:solidFill>
                  <a:schemeClr val="dk2"/>
                </a:solidFill>
              </a:rPr>
              <a:t>Postgis</a:t>
            </a:r>
            <a:r>
              <a:rPr lang="en-US" sz="2100" b="1" i="0" u="none" strike="noStrike" cap="none" dirty="0">
                <a:solidFill>
                  <a:schemeClr val="dk2"/>
                </a:solidFill>
              </a:rPr>
              <a:t> Data Types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20B7BBE-69DD-0941-B8B4-B9D61623E29E}"/>
              </a:ext>
            </a:extLst>
          </p:cNvPr>
          <p:cNvSpPr>
            <a:spLocks/>
          </p:cNvSpPr>
          <p:nvPr/>
        </p:nvSpPr>
        <p:spPr>
          <a:xfrm>
            <a:off x="451679" y="968245"/>
            <a:ext cx="11364563" cy="2186435"/>
          </a:xfrm>
          <a:prstGeom prst="rect">
            <a:avLst/>
          </a:prstGeom>
        </p:spPr>
        <p:txBody>
          <a:bodyPr spcFirstLastPara="1" wrap="square" lIns="594360" tIns="0" rIns="0" bIns="0" anchor="t" anchorCtr="0">
            <a:normAutofit/>
          </a:bodyPr>
          <a:lstStyle/>
          <a:p>
            <a:pPr marL="274320" indent="-274320" defTabSz="877824"/>
            <a:r>
              <a:rPr lang="en-US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Geometry: </a:t>
            </a:r>
            <a:r>
              <a:rPr lang="en-IN" kern="1200" dirty="0">
                <a:solidFill>
                  <a:srgbClr val="2E2E2E"/>
                </a:solidFill>
                <a:latin typeface="Lucida Grande" panose="020B0600040502020204" pitchFamily="34" charset="0"/>
                <a:ea typeface="+mn-ea"/>
                <a:cs typeface="+mn-cs"/>
              </a:rPr>
              <a:t>The type representing spatial features with planar coordinate systems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74320" indent="-274320" defTabSz="877824"/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74320" indent="-274320" defTabSz="877824"/>
            <a:r>
              <a:rPr lang="en-US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Geography: </a:t>
            </a:r>
            <a:r>
              <a:rPr lang="en-IN" kern="1200" dirty="0">
                <a:solidFill>
                  <a:srgbClr val="2E2E2E"/>
                </a:solidFill>
                <a:latin typeface="Lucida Grande" panose="020B0600040502020204" pitchFamily="34" charset="0"/>
                <a:ea typeface="+mn-ea"/>
                <a:cs typeface="+mn-cs"/>
              </a:rPr>
              <a:t>The type representing spatial features with geodetic (ellipsoidal) coordinate systems.</a:t>
            </a:r>
          </a:p>
          <a:p>
            <a:pPr marL="109728" defTabSz="877824"/>
            <a:endParaRPr lang="en-IN" sz="1728" kern="1200" dirty="0">
              <a:solidFill>
                <a:srgbClr val="2E2E2E"/>
              </a:solidFill>
              <a:latin typeface="Lucida Grande" panose="020B0600040502020204" pitchFamily="34" charset="0"/>
              <a:ea typeface="+mn-ea"/>
              <a:cs typeface="+mn-cs"/>
            </a:endParaRPr>
          </a:p>
          <a:p>
            <a:pPr marL="329184" indent="-329184" defTabSz="877824">
              <a:buFont typeface="Wingdings" pitchFamily="2" charset="2"/>
              <a:buChar char="q"/>
            </a:pPr>
            <a:endParaRPr lang="en-US" sz="172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29184" indent="-329184" defTabSz="877824">
              <a:buFont typeface="Wingdings" pitchFamily="2" charset="2"/>
              <a:buChar char="q"/>
            </a:pPr>
            <a:endParaRPr lang="en-US" sz="172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29184" indent="-329184" defTabSz="877824">
              <a:buFont typeface="Wingdings" pitchFamily="2" charset="2"/>
              <a:buChar char="q"/>
            </a:pPr>
            <a:endParaRPr lang="en-US" sz="172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29184" indent="-329184" defTabSz="877824">
              <a:buFont typeface="Wingdings" pitchFamily="2" charset="2"/>
              <a:buChar char="q"/>
            </a:pPr>
            <a:endParaRPr lang="en-US" sz="172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08965" indent="-422910">
              <a:spcBef>
                <a:spcPts val="400"/>
              </a:spcBef>
            </a:pPr>
            <a:endParaRPr lang="en-US" sz="1500" dirty="0">
              <a:effectLst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150D6D-5D9C-6A64-E062-298A317F0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440" y="2175258"/>
            <a:ext cx="6370320" cy="305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11974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E0A072A-8F5B-6F2A-E69C-4B9DFFDE0DD1}"/>
              </a:ext>
            </a:extLst>
          </p:cNvPr>
          <p:cNvSpPr txBox="1">
            <a:spLocks/>
          </p:cNvSpPr>
          <p:nvPr/>
        </p:nvSpPr>
        <p:spPr>
          <a:xfrm>
            <a:off x="1031017" y="440812"/>
            <a:ext cx="11122302" cy="40425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fontScale="25000" lnSpcReduction="20000"/>
          </a:bodyPr>
          <a:lstStyle>
            <a:lvl1pPr marR="0"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586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9pPr>
          </a:lstStyle>
          <a:p>
            <a:pPr algn="l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dk2"/>
              </a:buClr>
              <a:buSzPts val="2100"/>
            </a:pPr>
            <a:r>
              <a:rPr kumimoji="0" lang="en-US" sz="5400" b="1" i="0" u="none" strike="noStrike" cap="all" spc="0" normalizeH="0" noProof="0" dirty="0">
                <a:ln>
                  <a:noFill/>
                </a:ln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effectLst/>
                <a:uLnTx/>
                <a:uFillTx/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lang="en-US" sz="8400" b="1" dirty="0" err="1">
                <a:solidFill>
                  <a:schemeClr val="dk2"/>
                </a:solidFill>
                <a:sym typeface="Arial"/>
              </a:rPr>
              <a:t>PostGIS</a:t>
            </a:r>
            <a:r>
              <a:rPr lang="en-US" sz="8400" b="1" dirty="0">
                <a:solidFill>
                  <a:schemeClr val="dk2"/>
                </a:solidFill>
                <a:sym typeface="Arial"/>
              </a:rPr>
              <a:t> Spatial Data Types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36905B-9F94-54BD-1CE1-B3F7D0AFD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53" y="1153075"/>
            <a:ext cx="7073911" cy="4359291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5E93FC3-6D51-DBF3-33C3-A601BDD3CED5}"/>
              </a:ext>
            </a:extLst>
          </p:cNvPr>
          <p:cNvGraphicFramePr/>
          <p:nvPr/>
        </p:nvGraphicFramePr>
        <p:xfrm>
          <a:off x="8362440" y="1589481"/>
          <a:ext cx="3149433" cy="4370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84881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6ABA4DD-E3FA-B475-C743-121D75F59413}"/>
              </a:ext>
            </a:extLst>
          </p:cNvPr>
          <p:cNvSpPr txBox="1"/>
          <p:nvPr/>
        </p:nvSpPr>
        <p:spPr>
          <a:xfrm>
            <a:off x="6094412" y="1366657"/>
            <a:ext cx="5792197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sz="1800" b="1" i="0" u="none" strike="noStrike" dirty="0" err="1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ST_Distance</a:t>
            </a:r>
            <a:r>
              <a:rPr lang="en-IN" sz="1800" b="1" i="0" u="none" strike="noStrike" dirty="0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(</a:t>
            </a:r>
            <a:b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IN" sz="1800" b="1" i="0" u="none" strike="noStrike" dirty="0">
                <a:solidFill>
                  <a:srgbClr val="9E9E9E"/>
                </a:solidFill>
                <a:effectLst/>
                <a:latin typeface="Consolas" panose="020B0609020204030204" pitchFamily="49" charset="0"/>
              </a:rPr>
              <a:t>-- Los Angeles (LAX)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</a:t>
            </a:r>
            <a:r>
              <a:rPr lang="en-IN" sz="1800" b="1" i="0" u="none" strike="noStrike" dirty="0">
                <a:solidFill>
                  <a:srgbClr val="B45F06"/>
                </a:solidFill>
                <a:effectLst/>
                <a:latin typeface="Consolas" panose="020B0609020204030204" pitchFamily="49" charset="0"/>
              </a:rPr>
              <a:t>'SRID=4326;POINT(-118.4079 33.9434)'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::geography,</a:t>
            </a:r>
            <a:b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IN" sz="1800" b="1" i="0" u="none" strike="noStrike" dirty="0">
                <a:solidFill>
                  <a:srgbClr val="9E9E9E"/>
                </a:solidFill>
                <a:effectLst/>
                <a:latin typeface="Consolas" panose="020B0609020204030204" pitchFamily="49" charset="0"/>
              </a:rPr>
              <a:t>-- Paris (CDG)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</a:t>
            </a:r>
            <a:r>
              <a:rPr lang="en-IN" sz="1800" b="1" i="0" u="none" strike="noStrike" dirty="0">
                <a:solidFill>
                  <a:srgbClr val="B45F06"/>
                </a:solidFill>
                <a:effectLst/>
                <a:latin typeface="Consolas" panose="020B0609020204030204" pitchFamily="49" charset="0"/>
              </a:rPr>
              <a:t>'SRID=4326;POINT(2.5559 49.0083)'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::geography    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</a:t>
            </a:r>
            <a:r>
              <a:rPr lang="en-IN" sz="1800" b="1" i="0" u="none" strike="noStrike" dirty="0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IN" b="1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IN" b="1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b="0" dirty="0" err="1">
                <a:effectLst/>
              </a:rPr>
              <a:t>st_distance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b="0" dirty="0">
                <a:effectLst/>
              </a:rPr>
              <a:t>------------------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b="0" dirty="0">
                <a:effectLst/>
              </a:rPr>
              <a:t> 9124665.27317673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b="0" dirty="0">
                <a:effectLst/>
              </a:rPr>
              <a:t>(1 row)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b="0" dirty="0">
                <a:effectLst/>
              </a:rPr>
              <a:t>Greenplum Time: 75.738 </a:t>
            </a:r>
            <a:r>
              <a:rPr lang="en-IN" b="0" dirty="0" err="1">
                <a:effectLst/>
              </a:rPr>
              <a:t>ms</a:t>
            </a:r>
            <a:br>
              <a:rPr lang="en-IN" dirty="0"/>
            </a:br>
            <a:r>
              <a:rPr lang="en-IN" dirty="0"/>
              <a:t>Postgres Time: </a:t>
            </a:r>
            <a:r>
              <a:rPr lang="en-IN" b="0" dirty="0">
                <a:effectLst/>
              </a:rPr>
              <a:t>118.900 </a:t>
            </a:r>
            <a:r>
              <a:rPr lang="en-IN" b="0" dirty="0" err="1">
                <a:effectLst/>
              </a:rPr>
              <a:t>ms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619BE6-4701-46E4-8B3C-A67EA721CD36}"/>
              </a:ext>
            </a:extLst>
          </p:cNvPr>
          <p:cNvSpPr txBox="1"/>
          <p:nvPr/>
        </p:nvSpPr>
        <p:spPr>
          <a:xfrm>
            <a:off x="551906" y="1366657"/>
            <a:ext cx="519575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SELECT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sz="1800" b="1" i="0" u="none" strike="noStrike" dirty="0" err="1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ST_Distance</a:t>
            </a:r>
            <a:r>
              <a:rPr lang="en-IN" sz="1800" b="1" i="0" u="none" strike="noStrike" dirty="0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(</a:t>
            </a:r>
            <a:b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IN" sz="1800" b="1" i="0" u="none" strike="noStrike" dirty="0">
                <a:solidFill>
                  <a:srgbClr val="9E9E9E"/>
                </a:solidFill>
                <a:effectLst/>
                <a:latin typeface="Consolas" panose="020B0609020204030204" pitchFamily="49" charset="0"/>
              </a:rPr>
              <a:t>-- Los Angeles (LAX)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</a:t>
            </a:r>
            <a:r>
              <a:rPr lang="en-IN" sz="1800" b="1" i="0" u="none" strike="noStrike" dirty="0">
                <a:solidFill>
                  <a:srgbClr val="B45F06"/>
                </a:solidFill>
                <a:effectLst/>
                <a:latin typeface="Consolas" panose="020B0609020204030204" pitchFamily="49" charset="0"/>
              </a:rPr>
              <a:t>'SRID=4326;POINT(-118.4079 33.9434)'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::geometry,</a:t>
            </a:r>
            <a:b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IN" sz="1800" b="1" i="0" u="none" strike="noStrike" dirty="0">
                <a:solidFill>
                  <a:srgbClr val="9E9E9E"/>
                </a:solidFill>
                <a:effectLst/>
                <a:latin typeface="Consolas" panose="020B0609020204030204" pitchFamily="49" charset="0"/>
              </a:rPr>
              <a:t>-- Paris (CDG)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</a:t>
            </a:r>
            <a:r>
              <a:rPr lang="en-IN" sz="1800" b="1" i="0" u="none" strike="noStrike" dirty="0">
                <a:solidFill>
                  <a:srgbClr val="B45F06"/>
                </a:solidFill>
                <a:effectLst/>
                <a:latin typeface="Consolas" panose="020B0609020204030204" pitchFamily="49" charset="0"/>
              </a:rPr>
              <a:t>'SRID=4326;POINT(2.5559 49.0083)'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::geometry    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</a:t>
            </a:r>
            <a:r>
              <a:rPr lang="en-IN" sz="1800" b="1" i="0" u="none" strike="noStrike" dirty="0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  <a:endParaRPr lang="en-IN" b="0" dirty="0">
              <a:effectLst/>
            </a:endParaRPr>
          </a:p>
          <a:p>
            <a:b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b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</a:br>
            <a:r>
              <a:rPr lang="en-US" dirty="0" err="1"/>
              <a:t>st_distance</a:t>
            </a:r>
            <a:endParaRPr lang="en-US" dirty="0"/>
          </a:p>
          <a:p>
            <a:r>
              <a:rPr lang="en-US" dirty="0"/>
              <a:t>--------------------</a:t>
            </a:r>
          </a:p>
          <a:p>
            <a:r>
              <a:rPr lang="en-US" dirty="0"/>
              <a:t> 121.89828597010705</a:t>
            </a:r>
          </a:p>
          <a:p>
            <a:r>
              <a:rPr lang="en-US" dirty="0"/>
              <a:t>(1 row)</a:t>
            </a:r>
          </a:p>
          <a:p>
            <a:endParaRPr lang="en-US" dirty="0"/>
          </a:p>
          <a:p>
            <a:r>
              <a:rPr lang="en-US" dirty="0"/>
              <a:t>Greenplum Time: 8.054 </a:t>
            </a:r>
            <a:r>
              <a:rPr lang="en-US" dirty="0" err="1"/>
              <a:t>ms</a:t>
            </a:r>
            <a:endParaRPr lang="en-IN" b="0" dirty="0">
              <a:effectLst/>
            </a:endParaRPr>
          </a:p>
          <a:p>
            <a:r>
              <a:rPr lang="en-IN" dirty="0"/>
              <a:t>Postgres Time: 17.900 </a:t>
            </a:r>
            <a:r>
              <a:rPr lang="en-IN" dirty="0" err="1"/>
              <a:t>ms</a:t>
            </a:r>
            <a:br>
              <a:rPr lang="en-IN" dirty="0"/>
            </a:b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8DA9C17-F8A3-14F7-FFEA-5096A451F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130" y="491038"/>
            <a:ext cx="11364563" cy="274691"/>
          </a:xfrm>
        </p:spPr>
        <p:txBody>
          <a:bodyPr/>
          <a:lstStyle/>
          <a:p>
            <a:r>
              <a:rPr lang="en-US" dirty="0" err="1"/>
              <a:t>PostGIS</a:t>
            </a:r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8DC9F182-CAC7-72A4-1014-D33998E6FE94}"/>
              </a:ext>
            </a:extLst>
          </p:cNvPr>
          <p:cNvSpPr txBox="1">
            <a:spLocks/>
          </p:cNvSpPr>
          <p:nvPr/>
        </p:nvSpPr>
        <p:spPr>
          <a:xfrm>
            <a:off x="551906" y="1102680"/>
            <a:ext cx="10962687" cy="307777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8FE2F8B-6358-1916-CCC1-2492AFC1F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30" y="816660"/>
            <a:ext cx="7772400" cy="38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61930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19B13-5922-BCAB-045A-28B9448E1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866" y="486895"/>
            <a:ext cx="11364563" cy="274691"/>
          </a:xfrm>
        </p:spPr>
        <p:txBody>
          <a:bodyPr/>
          <a:lstStyle/>
          <a:p>
            <a:r>
              <a:rPr lang="en-US" dirty="0" err="1"/>
              <a:t>PostGIS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CE81FF-5D71-5D30-48D7-BDDD49C9246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92866" y="811830"/>
            <a:ext cx="10962687" cy="307777"/>
          </a:xfrm>
        </p:spPr>
        <p:txBody>
          <a:bodyPr/>
          <a:lstStyle/>
          <a:p>
            <a:r>
              <a:rPr lang="en-US" dirty="0"/>
              <a:t>Geography - Casting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5968E6-0743-97B3-839E-2BB44CC8E330}"/>
              </a:ext>
            </a:extLst>
          </p:cNvPr>
          <p:cNvSpPr txBox="1"/>
          <p:nvPr/>
        </p:nvSpPr>
        <p:spPr>
          <a:xfrm>
            <a:off x="1137925" y="2190393"/>
            <a:ext cx="61342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CREATE TABLE </a:t>
            </a:r>
            <a:r>
              <a:rPr lang="en-IN" sz="1800" b="1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nyc_subway_stations_geog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AS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SELECT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</a:t>
            </a:r>
            <a:r>
              <a:rPr lang="en-IN" sz="1800" b="1" i="0" u="none" strike="noStrike" dirty="0" err="1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ST_Transform</a:t>
            </a:r>
            <a:r>
              <a:rPr lang="en-IN" sz="1800" b="1" i="0" u="none" strike="noStrike" dirty="0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IN" sz="1800" b="1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geom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IN" sz="1800" b="1" i="0" u="none" strike="noStrike" dirty="0">
                <a:solidFill>
                  <a:srgbClr val="B45F06"/>
                </a:solidFill>
                <a:effectLst/>
                <a:latin typeface="Consolas" panose="020B0609020204030204" pitchFamily="49" charset="0"/>
              </a:rPr>
              <a:t>4326</a:t>
            </a:r>
            <a:r>
              <a:rPr lang="en-IN" sz="1800" b="1" i="0" u="none" strike="noStrike" dirty="0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::geography </a:t>
            </a: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AS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sz="1800" b="1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geog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name,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routes</a:t>
            </a:r>
            <a:endParaRPr lang="en-IN" b="0" dirty="0">
              <a:effectLst/>
            </a:endParaRPr>
          </a:p>
          <a:p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sz="1800" b="1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nyc_subway_stations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55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19B13-5922-BCAB-045A-28B9448E1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866" y="486895"/>
            <a:ext cx="11364563" cy="274691"/>
          </a:xfrm>
        </p:spPr>
        <p:txBody>
          <a:bodyPr/>
          <a:lstStyle/>
          <a:p>
            <a:r>
              <a:rPr lang="en-US" dirty="0" err="1"/>
              <a:t>PostGIS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CE81FF-5D71-5D30-48D7-BDDD49C9246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92866" y="811830"/>
            <a:ext cx="10962687" cy="307777"/>
          </a:xfrm>
        </p:spPr>
        <p:txBody>
          <a:bodyPr/>
          <a:lstStyle/>
          <a:p>
            <a:r>
              <a:rPr lang="en-US" dirty="0"/>
              <a:t>Find subway station near emp state building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0B6C16-C295-DCAF-02C3-FFD7A78AC5AC}"/>
              </a:ext>
            </a:extLst>
          </p:cNvPr>
          <p:cNvSpPr txBox="1"/>
          <p:nvPr/>
        </p:nvSpPr>
        <p:spPr>
          <a:xfrm>
            <a:off x="592867" y="1225689"/>
            <a:ext cx="6082254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WITH </a:t>
            </a:r>
            <a:r>
              <a:rPr lang="en-IN" sz="1800" b="1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empire_state_building</a:t>
            </a: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 AS (</a:t>
            </a:r>
            <a:b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</a:b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  SELECT </a:t>
            </a:r>
            <a:r>
              <a:rPr lang="en-IN" sz="1800" b="1" i="0" u="none" strike="noStrike" dirty="0">
                <a:solidFill>
                  <a:srgbClr val="B45F06"/>
                </a:solidFill>
                <a:effectLst/>
                <a:latin typeface="Consolas" panose="020B0609020204030204" pitchFamily="49" charset="0"/>
              </a:rPr>
              <a:t>'POINT(-73.98501 40.74812)'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::geography</a:t>
            </a: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 AS </a:t>
            </a:r>
            <a:r>
              <a:rPr lang="en-IN" sz="1800" b="1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geog</a:t>
            </a: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)</a:t>
            </a:r>
            <a:b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</a:b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SELECT 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name</a:t>
            </a: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, 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  </a:t>
            </a:r>
            <a:r>
              <a:rPr lang="en-IN" sz="1800" b="1" i="0" u="none" strike="noStrike" dirty="0" err="1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ST_Distance</a:t>
            </a:r>
            <a:r>
              <a:rPr lang="en-IN" sz="1800" b="1" i="0" u="none" strike="noStrike" dirty="0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IN" sz="1800" b="1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esb.geog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IN" sz="1800" b="1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ss.geog</a:t>
            </a:r>
            <a:r>
              <a:rPr lang="en-IN" sz="1800" b="1" i="0" u="none" strike="noStrike" dirty="0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 AS 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distance</a:t>
            </a: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,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  </a:t>
            </a:r>
            <a:r>
              <a:rPr lang="en-IN" sz="1800" b="1" i="0" u="none" strike="noStrike" dirty="0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degrees(</a:t>
            </a:r>
            <a:r>
              <a:rPr lang="en-IN" sz="1800" b="1" i="0" u="none" strike="noStrike" dirty="0" err="1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ST_Azimuth</a:t>
            </a:r>
            <a:r>
              <a:rPr lang="en-IN" sz="1800" b="1" i="0" u="none" strike="noStrike" dirty="0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IN" sz="1800" b="1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esb.geog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IN" sz="1800" b="1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ss.geog</a:t>
            </a:r>
            <a:r>
              <a:rPr lang="en-IN" sz="1800" b="1" i="0" u="none" strike="noStrike" dirty="0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))</a:t>
            </a: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 AS 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direction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FROM </a:t>
            </a:r>
            <a:r>
              <a:rPr lang="en-IN" sz="1800" b="1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nyc_subway_stations_geog</a:t>
            </a: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ss,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     </a:t>
            </a:r>
            <a:r>
              <a:rPr lang="en-IN" sz="1800" b="1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empire_state_building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sz="1800" b="1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esb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WHERE </a:t>
            </a:r>
            <a:r>
              <a:rPr lang="en-IN" sz="1800" b="1" i="0" u="none" strike="noStrike" dirty="0" err="1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ST_DWithin</a:t>
            </a:r>
            <a:r>
              <a:rPr lang="en-IN" sz="1800" b="1" i="0" u="none" strike="noStrike" dirty="0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IN" sz="1800" b="1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ss.geog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IN" sz="1800" b="1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esb.geog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sz="1800" b="1" i="0" u="none" strike="noStrike" dirty="0">
                <a:solidFill>
                  <a:srgbClr val="B45F06"/>
                </a:solidFill>
                <a:effectLst/>
                <a:latin typeface="Consolas" panose="020B0609020204030204" pitchFamily="49" charset="0"/>
              </a:rPr>
              <a:t>500</a:t>
            </a:r>
            <a:r>
              <a:rPr lang="en-IN" sz="1800" b="1" i="0" u="none" strike="noStrike" dirty="0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;</a:t>
            </a:r>
            <a:endParaRPr lang="en-IN" b="0" dirty="0">
              <a:effectLst/>
            </a:endParaRPr>
          </a:p>
          <a:p>
            <a:br>
              <a:rPr lang="en-IN" dirty="0"/>
            </a:br>
            <a:r>
              <a:rPr lang="en-IN" dirty="0"/>
              <a:t> </a:t>
            </a:r>
            <a:r>
              <a:rPr lang="en-IN" sz="1400" dirty="0"/>
              <a:t>name   |   distance   |     direction</a:t>
            </a:r>
          </a:p>
          <a:p>
            <a:r>
              <a:rPr lang="en-IN" sz="1400" dirty="0"/>
              <a:t>---------+--------------+--------------------</a:t>
            </a:r>
          </a:p>
          <a:p>
            <a:r>
              <a:rPr lang="en-IN" sz="1400" dirty="0"/>
              <a:t> 34th St | 287.81392612 |  299.1692334296477</a:t>
            </a:r>
          </a:p>
          <a:p>
            <a:r>
              <a:rPr lang="en-IN" sz="1400" dirty="0"/>
              <a:t> 33rd St | 328.69892475 | 125.32941042373947</a:t>
            </a:r>
          </a:p>
          <a:p>
            <a:r>
              <a:rPr lang="en-IN" sz="1400" dirty="0"/>
              <a:t> 28th St | 443.96653545 | 224.97916574838055</a:t>
            </a:r>
          </a:p>
          <a:p>
            <a:r>
              <a:rPr lang="en-IN" sz="1400" dirty="0"/>
              <a:t>(3 rows)</a:t>
            </a:r>
          </a:p>
          <a:p>
            <a:endParaRPr lang="en-IN" sz="1400" dirty="0"/>
          </a:p>
          <a:p>
            <a:r>
              <a:rPr lang="en-IN" sz="1400" dirty="0"/>
              <a:t>Greenplum Time: 139.065 </a:t>
            </a:r>
            <a:r>
              <a:rPr lang="en-IN" sz="1400" dirty="0" err="1"/>
              <a:t>ms</a:t>
            </a:r>
            <a:br>
              <a:rPr lang="en-IN" sz="1400" dirty="0"/>
            </a:br>
            <a:r>
              <a:rPr lang="en-IN" sz="1400" dirty="0"/>
              <a:t>Postgres Time: 744.200 </a:t>
            </a:r>
            <a:r>
              <a:rPr lang="en-IN" sz="1400" dirty="0" err="1"/>
              <a:t>ms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C517F2-2EC8-5DA4-2BD7-5D5D29BA9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121" y="1756953"/>
            <a:ext cx="5339909" cy="364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4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E0A072A-8F5B-6F2A-E69C-4B9DFFDE0DD1}"/>
              </a:ext>
            </a:extLst>
          </p:cNvPr>
          <p:cNvSpPr txBox="1">
            <a:spLocks/>
          </p:cNvSpPr>
          <p:nvPr/>
        </p:nvSpPr>
        <p:spPr>
          <a:xfrm>
            <a:off x="411373" y="413030"/>
            <a:ext cx="11364563" cy="364715"/>
          </a:xfrm>
          <a:prstGeom prst="rect">
            <a:avLst/>
          </a:prstGeom>
          <a:noFill/>
          <a:ln>
            <a:noFill/>
          </a:ln>
        </p:spPr>
        <p:txBody>
          <a:bodyPr spcFirstLastPara="1" vert="horz" lIns="0" tIns="0" rIns="0" bIns="0" rtlCol="0" anchor="t" anchorCtr="0">
            <a:normAutofit/>
          </a:bodyPr>
          <a:lstStyle>
            <a:lvl1pPr marR="0"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586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9pPr>
          </a:lstStyle>
          <a:p>
            <a:pPr algn="l">
              <a:lnSpc>
                <a:spcPct val="90000"/>
              </a:lnSpc>
              <a:spcAft>
                <a:spcPts val="600"/>
              </a:spcAft>
              <a:buClr>
                <a:schemeClr val="dk2"/>
              </a:buClr>
              <a:buSzPts val="2100"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</a:rPr>
              <a:t> Spatial Indexing - generic index structure( GIST)</a:t>
            </a:r>
            <a:endParaRPr lang="en-US" sz="2100" b="1" i="0" u="none" strike="noStrike" cap="none">
              <a:solidFill>
                <a:schemeClr val="dk2"/>
              </a:solidFill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20B7BBE-69DD-0941-B8B4-B9D61623E29E}"/>
              </a:ext>
            </a:extLst>
          </p:cNvPr>
          <p:cNvSpPr>
            <a:spLocks/>
          </p:cNvSpPr>
          <p:nvPr/>
        </p:nvSpPr>
        <p:spPr>
          <a:xfrm>
            <a:off x="0" y="1023317"/>
            <a:ext cx="7210697" cy="4811366"/>
          </a:xfrm>
          <a:prstGeom prst="rect">
            <a:avLst/>
          </a:prstGeom>
        </p:spPr>
        <p:txBody>
          <a:bodyPr spcFirstLastPara="1" wrap="square" lIns="594360" tIns="0" rIns="0" bIns="0" anchor="t" anchorCtr="0">
            <a:normAutofit/>
          </a:bodyPr>
          <a:lstStyle/>
          <a:p>
            <a:pPr marL="453200" indent="-285750" defTabSz="822960">
              <a:spcBef>
                <a:spcPts val="360"/>
              </a:spcBef>
              <a:buFont typeface="Arial" panose="020B0604020202020204" pitchFamily="34" charset="0"/>
              <a:buChar char="•"/>
            </a:pPr>
            <a:r>
              <a:rPr lang="en-IN" sz="1600" kern="1200" dirty="0">
                <a:solidFill>
                  <a:srgbClr val="000000"/>
                </a:solidFill>
                <a:latin typeface="Helvetica" pitchFamily="2" charset="0"/>
                <a:ea typeface="+mn-ea"/>
                <a:cs typeface="+mn-cs"/>
              </a:rPr>
              <a:t>Spatial indexing accelerates the retrieval of data by narrowing down the search space during spatial queries..</a:t>
            </a:r>
          </a:p>
          <a:p>
            <a:pPr marL="453200" indent="-285750" defTabSz="822960">
              <a:spcBef>
                <a:spcPts val="360"/>
              </a:spcBef>
              <a:buFont typeface="Arial" panose="020B0604020202020204" pitchFamily="34" charset="0"/>
              <a:buChar char="•"/>
            </a:pPr>
            <a:r>
              <a:rPr lang="en-IN" sz="1600" kern="1200" dirty="0">
                <a:solidFill>
                  <a:srgbClr val="000000"/>
                </a:solidFill>
                <a:latin typeface="Helvetica" pitchFamily="2" charset="0"/>
                <a:ea typeface="+mn-ea"/>
                <a:cs typeface="+mn-cs"/>
              </a:rPr>
              <a:t>R-Trees break up data into rectangles, and sub-rectangles, and sub-sub rectangles, etc.</a:t>
            </a:r>
          </a:p>
          <a:p>
            <a:pPr marL="453200" indent="-285750" defTabSz="822960">
              <a:spcBef>
                <a:spcPts val="360"/>
              </a:spcBef>
              <a:buFont typeface="Arial" panose="020B0604020202020204" pitchFamily="34" charset="0"/>
              <a:buChar char="•"/>
            </a:pPr>
            <a:r>
              <a:rPr kumimoji="1" lang="en-US" sz="1500" dirty="0"/>
              <a:t>This R-Tree organizes the spatial objects so that a spatial search is a quick walk through the tree. </a:t>
            </a:r>
          </a:p>
          <a:p>
            <a:pPr marL="453200" indent="-285750" defTabSz="822960">
              <a:spcBef>
                <a:spcPts val="360"/>
              </a:spcBef>
              <a:buFont typeface="Arial" panose="020B0604020202020204" pitchFamily="34" charset="0"/>
              <a:buChar char="•"/>
            </a:pPr>
            <a:r>
              <a:rPr kumimoji="1" lang="en-US" sz="1500" dirty="0"/>
              <a:t>To find what object contains.    ?</a:t>
            </a:r>
          </a:p>
          <a:p>
            <a:pPr marL="929005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kumimoji="1" lang="en-US" sz="1500" dirty="0"/>
              <a:t>The system first checks if it is in  </a:t>
            </a:r>
            <a:r>
              <a:rPr kumimoji="1" lang="en-US" sz="1500" dirty="0">
                <a:solidFill>
                  <a:srgbClr val="FF0000"/>
                </a:solidFill>
              </a:rPr>
              <a:t>T</a:t>
            </a:r>
            <a:r>
              <a:rPr kumimoji="1" lang="en-US" sz="1500" dirty="0"/>
              <a:t> or </a:t>
            </a:r>
            <a:r>
              <a:rPr kumimoji="1" lang="en-US" sz="1500" dirty="0">
                <a:solidFill>
                  <a:srgbClr val="FF0000"/>
                </a:solidFill>
              </a:rPr>
              <a:t>U</a:t>
            </a:r>
            <a:r>
              <a:rPr kumimoji="1" lang="en-US" sz="1500" dirty="0"/>
              <a:t> (</a:t>
            </a:r>
            <a:r>
              <a:rPr kumimoji="1" lang="en-US" sz="1500" dirty="0">
                <a:solidFill>
                  <a:srgbClr val="FF0000"/>
                </a:solidFill>
              </a:rPr>
              <a:t>T</a:t>
            </a:r>
            <a:r>
              <a:rPr kumimoji="1" lang="en-US" sz="1500" dirty="0"/>
              <a:t>)</a:t>
            </a:r>
          </a:p>
          <a:p>
            <a:pPr marL="929005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kumimoji="1" lang="en-US" sz="1500" dirty="0"/>
              <a:t>Then it checks if it is in </a:t>
            </a:r>
            <a:r>
              <a:rPr kumimoji="1" lang="en-US" sz="1500" dirty="0">
                <a:solidFill>
                  <a:srgbClr val="92D050"/>
                </a:solidFill>
              </a:rPr>
              <a:t>N</a:t>
            </a:r>
            <a:r>
              <a:rPr kumimoji="1" lang="en-US" sz="1500" dirty="0"/>
              <a:t>, </a:t>
            </a:r>
            <a:r>
              <a:rPr kumimoji="1" lang="en-US" sz="1500" dirty="0">
                <a:solidFill>
                  <a:srgbClr val="92D050"/>
                </a:solidFill>
              </a:rPr>
              <a:t>P</a:t>
            </a:r>
            <a:r>
              <a:rPr kumimoji="1" lang="en-US" sz="1500" dirty="0"/>
              <a:t> or </a:t>
            </a:r>
            <a:r>
              <a:rPr kumimoji="1" lang="en-US" sz="1500" dirty="0">
                <a:solidFill>
                  <a:srgbClr val="92D050"/>
                </a:solidFill>
              </a:rPr>
              <a:t>Q</a:t>
            </a:r>
            <a:r>
              <a:rPr kumimoji="1" lang="en-US" sz="1500" dirty="0"/>
              <a:t> (</a:t>
            </a:r>
            <a:r>
              <a:rPr kumimoji="1" lang="en-US" sz="1500" dirty="0">
                <a:solidFill>
                  <a:srgbClr val="92D050"/>
                </a:solidFill>
              </a:rPr>
              <a:t>P</a:t>
            </a:r>
            <a:r>
              <a:rPr kumimoji="1" lang="en-US" sz="1500" dirty="0"/>
              <a:t>) </a:t>
            </a:r>
          </a:p>
          <a:p>
            <a:pPr marL="929005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kumimoji="1" lang="en-US" sz="1500" dirty="0"/>
              <a:t>Then it checks if it is in </a:t>
            </a:r>
            <a:r>
              <a:rPr kumimoji="1" lang="en-US" sz="1500" b="1" dirty="0"/>
              <a:t>C</a:t>
            </a:r>
            <a:r>
              <a:rPr kumimoji="1" lang="en-US" sz="1500" dirty="0"/>
              <a:t>, </a:t>
            </a:r>
            <a:r>
              <a:rPr kumimoji="1" lang="en-US" sz="1500" b="1" dirty="0"/>
              <a:t>D</a:t>
            </a:r>
            <a:r>
              <a:rPr kumimoji="1" lang="en-US" sz="1500" dirty="0"/>
              <a:t> or </a:t>
            </a:r>
            <a:r>
              <a:rPr kumimoji="1" lang="en-US" sz="1500" b="1" dirty="0"/>
              <a:t>E</a:t>
            </a:r>
            <a:r>
              <a:rPr kumimoji="1" lang="en-US" sz="1500" dirty="0"/>
              <a:t> (</a:t>
            </a:r>
            <a:r>
              <a:rPr kumimoji="1" lang="en-US" sz="1500" b="1" dirty="0"/>
              <a:t>D</a:t>
            </a:r>
            <a:r>
              <a:rPr kumimoji="1" lang="en-US" sz="1500" dirty="0"/>
              <a:t>)</a:t>
            </a:r>
          </a:p>
          <a:p>
            <a:pPr marL="471805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kumimoji="1" lang="en-US" sz="1500" dirty="0"/>
              <a:t>Only 8 boxes have to be tested.  A full table scan would require all 13 boxes to be tested. The larger the table, the more powerful the index is.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DA61A8-920E-733F-1A1A-2B325AE7C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148" y="2637608"/>
            <a:ext cx="269240" cy="28847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2CB4B33-E22E-F76C-53A9-3AC5301D0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697" y="851203"/>
            <a:ext cx="4714695" cy="498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494BBE-3FD7-0FD7-09B5-62B7DE36C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783" y="2779192"/>
            <a:ext cx="269240" cy="28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70959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E0A072A-8F5B-6F2A-E69C-4B9DFFDE0DD1}"/>
              </a:ext>
            </a:extLst>
          </p:cNvPr>
          <p:cNvSpPr txBox="1">
            <a:spLocks/>
          </p:cNvSpPr>
          <p:nvPr/>
        </p:nvSpPr>
        <p:spPr>
          <a:xfrm>
            <a:off x="411373" y="413030"/>
            <a:ext cx="11364563" cy="364715"/>
          </a:xfrm>
          <a:prstGeom prst="rect">
            <a:avLst/>
          </a:prstGeom>
          <a:noFill/>
          <a:ln>
            <a:noFill/>
          </a:ln>
        </p:spPr>
        <p:txBody>
          <a:bodyPr spcFirstLastPara="1" vert="horz" lIns="0" tIns="0" rIns="0" bIns="0" rtlCol="0" anchor="t" anchorCtr="0">
            <a:normAutofit/>
          </a:bodyPr>
          <a:lstStyle>
            <a:lvl1pPr marR="0"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586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9pPr>
          </a:lstStyle>
          <a:p>
            <a:pPr algn="l">
              <a:lnSpc>
                <a:spcPct val="90000"/>
              </a:lnSpc>
              <a:spcAft>
                <a:spcPts val="600"/>
              </a:spcAft>
              <a:buClr>
                <a:schemeClr val="dk2"/>
              </a:buClr>
              <a:buSzPts val="2100"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</a:rPr>
              <a:t> Spatial Indexing - generic index structure( GIST)</a:t>
            </a:r>
            <a:endParaRPr lang="en-US" sz="2100" b="1" i="0" u="none" strike="noStrike" cap="none">
              <a:solidFill>
                <a:schemeClr val="dk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DDC206-CFAC-FEEE-E0F5-B386D1AC2622}"/>
              </a:ext>
            </a:extLst>
          </p:cNvPr>
          <p:cNvSpPr txBox="1"/>
          <p:nvPr/>
        </p:nvSpPr>
        <p:spPr>
          <a:xfrm>
            <a:off x="411373" y="1255294"/>
            <a:ext cx="60938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CREATE INDEX </a:t>
            </a:r>
            <a:r>
              <a:rPr lang="en-IN" sz="1800" b="1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nyc_subway_stations_geog_gix</a:t>
            </a: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 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  ON </a:t>
            </a:r>
            <a:r>
              <a:rPr lang="en-IN" sz="1800" b="1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nyc_subway_stations_geog</a:t>
            </a:r>
            <a:endParaRPr lang="en-IN" b="0" dirty="0">
              <a:effectLst/>
            </a:endParaRPr>
          </a:p>
          <a:p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  USING GIST 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IN" sz="1800" b="1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geog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;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959EAC-4E4F-5719-379E-6D9834AC403A}"/>
              </a:ext>
            </a:extLst>
          </p:cNvPr>
          <p:cNvSpPr txBox="1"/>
          <p:nvPr/>
        </p:nvSpPr>
        <p:spPr>
          <a:xfrm>
            <a:off x="551907" y="2656174"/>
            <a:ext cx="609382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WITH </a:t>
            </a:r>
            <a:r>
              <a:rPr lang="en-IN" sz="1800" b="1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empire_state_building</a:t>
            </a: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 AS (</a:t>
            </a:r>
            <a:b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</a:b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  SELECT </a:t>
            </a:r>
            <a:r>
              <a:rPr lang="en-IN" sz="1800" b="1" i="0" u="none" strike="noStrike" dirty="0">
                <a:solidFill>
                  <a:srgbClr val="B45F06"/>
                </a:solidFill>
                <a:effectLst/>
                <a:latin typeface="Consolas" panose="020B0609020204030204" pitchFamily="49" charset="0"/>
              </a:rPr>
              <a:t>'POINT(-73.98501 40.74812)'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::geography</a:t>
            </a: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 AS </a:t>
            </a:r>
            <a:r>
              <a:rPr lang="en-IN" sz="1800" b="1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geog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)</a:t>
            </a:r>
            <a:b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</a:b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SELECT 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name</a:t>
            </a: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, 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  </a:t>
            </a:r>
            <a:r>
              <a:rPr lang="en-IN" sz="1800" b="1" i="0" u="none" strike="noStrike" dirty="0" err="1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ST_Distance</a:t>
            </a:r>
            <a:r>
              <a:rPr lang="en-IN" sz="1800" b="1" i="0" u="none" strike="noStrike" dirty="0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IN" sz="1800" b="1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esb.geog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IN" sz="1800" b="1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ss.geog</a:t>
            </a:r>
            <a:r>
              <a:rPr lang="en-IN" sz="1800" b="1" i="0" u="none" strike="noStrike" dirty="0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 AS 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distance</a:t>
            </a: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,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  </a:t>
            </a:r>
            <a:r>
              <a:rPr lang="en-IN" sz="1800" b="1" i="0" u="none" strike="noStrike" dirty="0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degrees(</a:t>
            </a:r>
            <a:r>
              <a:rPr lang="en-IN" sz="1800" b="1" i="0" u="none" strike="noStrike" dirty="0" err="1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ST_Azimuth</a:t>
            </a:r>
            <a:r>
              <a:rPr lang="en-IN" sz="1800" b="1" i="0" u="none" strike="noStrike" dirty="0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IN" sz="1800" b="1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esb.geog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IN" sz="1800" b="1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ss.geog</a:t>
            </a:r>
            <a:r>
              <a:rPr lang="en-IN" sz="1800" b="1" i="0" u="none" strike="noStrike" dirty="0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))</a:t>
            </a: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 AS 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direction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FROM </a:t>
            </a:r>
            <a:r>
              <a:rPr lang="en-IN" sz="1800" b="1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nyc_subway_stations_geog</a:t>
            </a: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ss,</a:t>
            </a:r>
            <a:endParaRPr lang="en-IN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     </a:t>
            </a:r>
            <a:r>
              <a:rPr lang="en-IN" sz="1800" b="1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empire_state_building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sz="1800" b="1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esb</a:t>
            </a:r>
            <a:endParaRPr lang="en-IN" b="0" dirty="0">
              <a:effectLst/>
            </a:endParaRPr>
          </a:p>
          <a:p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WHERE </a:t>
            </a:r>
            <a:r>
              <a:rPr lang="en-IN" sz="1800" b="1" i="0" u="none" strike="noStrike" dirty="0" err="1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ST_DWithin</a:t>
            </a:r>
            <a:r>
              <a:rPr lang="en-IN" sz="1800" b="1" i="0" u="none" strike="noStrike" dirty="0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IN" sz="1800" b="1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ss.geog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IN" sz="1800" b="1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esb.geog</a:t>
            </a:r>
            <a:r>
              <a:rPr lang="en-IN" sz="18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IN" sz="1800" b="1" i="0" u="none" strike="noStrike" dirty="0">
                <a:solidFill>
                  <a:srgbClr val="B45F06"/>
                </a:solidFill>
                <a:effectLst/>
                <a:latin typeface="Consolas" panose="020B0609020204030204" pitchFamily="49" charset="0"/>
              </a:rPr>
              <a:t>500</a:t>
            </a:r>
            <a:r>
              <a:rPr lang="en-IN" sz="1800" b="1" i="0" u="none" strike="noStrike" dirty="0">
                <a:solidFill>
                  <a:srgbClr val="006E1D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endParaRPr lang="en-US" b="1" dirty="0">
              <a:solidFill>
                <a:srgbClr val="0000FF"/>
              </a:solidFill>
              <a:latin typeface="Consolas" panose="020B0609020204030204" pitchFamily="49" charset="0"/>
            </a:endParaRPr>
          </a:p>
          <a:p>
            <a:r>
              <a:rPr lang="en-US" dirty="0">
                <a:latin typeface="Consolas" panose="020B0609020204030204" pitchFamily="49" charset="0"/>
              </a:rPr>
              <a:t>Greenplum Time: 22.347 </a:t>
            </a:r>
            <a:r>
              <a:rPr lang="en-US" dirty="0" err="1">
                <a:latin typeface="Consolas" panose="020B0609020204030204" pitchFamily="49" charset="0"/>
              </a:rPr>
              <a:t>ms</a:t>
            </a:r>
            <a:endParaRPr lang="en-US" dirty="0">
              <a:latin typeface="Consolas" panose="020B0609020204030204" pitchFamily="49" charset="0"/>
            </a:endParaRPr>
          </a:p>
          <a:p>
            <a:r>
              <a:rPr lang="en-US" dirty="0">
                <a:latin typeface="Consolas" panose="020B0609020204030204" pitchFamily="49" charset="0"/>
              </a:rPr>
              <a:t>Postgres Time: 182.100 </a:t>
            </a:r>
            <a:r>
              <a:rPr lang="en-US" dirty="0" err="1">
                <a:latin typeface="Consolas" panose="020B0609020204030204" pitchFamily="49" charset="0"/>
              </a:rPr>
              <a:t>ms</a:t>
            </a:r>
            <a:endParaRPr lang="en-US" dirty="0">
              <a:latin typeface="Consolas" panose="020B0609020204030204" pitchFamily="49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BAF987-F433-59A1-E3D3-8B15AE57B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121" y="1756953"/>
            <a:ext cx="5339909" cy="364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22569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E0A072A-8F5B-6F2A-E69C-4B9DFFDE0DD1}"/>
              </a:ext>
            </a:extLst>
          </p:cNvPr>
          <p:cNvSpPr txBox="1">
            <a:spLocks/>
          </p:cNvSpPr>
          <p:nvPr/>
        </p:nvSpPr>
        <p:spPr>
          <a:xfrm>
            <a:off x="411373" y="413030"/>
            <a:ext cx="11364563" cy="364715"/>
          </a:xfrm>
          <a:prstGeom prst="rect">
            <a:avLst/>
          </a:prstGeom>
          <a:noFill/>
          <a:ln>
            <a:noFill/>
          </a:ln>
        </p:spPr>
        <p:txBody>
          <a:bodyPr spcFirstLastPara="1" vert="horz" lIns="0" tIns="0" rIns="0" bIns="0" rtlCol="0" anchor="t" anchorCtr="0">
            <a:normAutofit/>
          </a:bodyPr>
          <a:lstStyle>
            <a:lvl1pPr marR="0"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586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9pPr>
          </a:lstStyle>
          <a:p>
            <a:pPr algn="l">
              <a:lnSpc>
                <a:spcPct val="90000"/>
              </a:lnSpc>
              <a:spcAft>
                <a:spcPts val="600"/>
              </a:spcAft>
              <a:buClr>
                <a:schemeClr val="dk2"/>
              </a:buClr>
              <a:buSzPts val="2100"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</a:rPr>
              <a:t> PostGIS Raster (postgis_raster)</a:t>
            </a:r>
            <a:endParaRPr lang="en-US" sz="2100" b="1" i="0" u="none" strike="noStrike" cap="none">
              <a:solidFill>
                <a:schemeClr val="dk2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A64D1E7-A4D6-04A0-34DA-BA9E864CE7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2262854"/>
              </p:ext>
            </p:extLst>
          </p:nvPr>
        </p:nvGraphicFramePr>
        <p:xfrm>
          <a:off x="692332" y="1293224"/>
          <a:ext cx="6975566" cy="4271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42" name="Picture 2">
            <a:extLst>
              <a:ext uri="{FF2B5EF4-FFF2-40B4-BE49-F238E27FC236}">
                <a16:creationId xmlns:a16="http://schemas.microsoft.com/office/drawing/2014/main" id="{4BC8096C-171D-31C6-8929-FC54CD53E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9242" y="1192293"/>
            <a:ext cx="3706694" cy="412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66522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E0A072A-8F5B-6F2A-E69C-4B9DFFDE0DD1}"/>
              </a:ext>
            </a:extLst>
          </p:cNvPr>
          <p:cNvSpPr txBox="1">
            <a:spLocks/>
          </p:cNvSpPr>
          <p:nvPr/>
        </p:nvSpPr>
        <p:spPr>
          <a:xfrm>
            <a:off x="411373" y="413030"/>
            <a:ext cx="11364563" cy="36471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lvl1pPr marR="0"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586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9pPr>
          </a:lstStyle>
          <a:p>
            <a:pPr algn="l">
              <a:lnSpc>
                <a:spcPct val="85000"/>
              </a:lnSpc>
              <a:spcAft>
                <a:spcPts val="600"/>
              </a:spcAft>
              <a:buClr>
                <a:schemeClr val="dk2"/>
              </a:buClr>
              <a:buSzPts val="2100"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PostGIS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Raster (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postgis_raster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endParaRPr lang="en-US" sz="2100" b="1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46BFFF6F-1015-BBB8-D141-D35825CEED0C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366659477"/>
              </p:ext>
            </p:extLst>
          </p:nvPr>
        </p:nvGraphicFramePr>
        <p:xfrm>
          <a:off x="805373" y="960120"/>
          <a:ext cx="6113587" cy="5364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266" name="Picture 2" descr="What is raster data?—ArcMap | Documentation">
            <a:extLst>
              <a:ext uri="{FF2B5EF4-FFF2-40B4-BE49-F238E27FC236}">
                <a16:creationId xmlns:a16="http://schemas.microsoft.com/office/drawing/2014/main" id="{38BD65EA-B31B-1668-04FF-E1D7D4CD2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920" y="1823450"/>
            <a:ext cx="4034016" cy="384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34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lobe with hexagons around it&#10;&#10;Description automatically generated">
            <a:extLst>
              <a:ext uri="{FF2B5EF4-FFF2-40B4-BE49-F238E27FC236}">
                <a16:creationId xmlns:a16="http://schemas.microsoft.com/office/drawing/2014/main" id="{4C7B4E45-543D-CB7D-2626-979CF211C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405" y="1358875"/>
            <a:ext cx="5893593" cy="4140249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405FC1-B83C-6720-0EF7-0F558AACA68F}"/>
              </a:ext>
            </a:extLst>
          </p:cNvPr>
          <p:cNvSpPr/>
          <p:nvPr/>
        </p:nvSpPr>
        <p:spPr>
          <a:xfrm>
            <a:off x="1932864" y="2342367"/>
            <a:ext cx="4161548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H3</a:t>
            </a:r>
          </a:p>
          <a:p>
            <a:pPr algn="ctr"/>
            <a:r>
              <a:rPr lang="en-GB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by uber</a:t>
            </a:r>
            <a:endParaRPr lang="en-GB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646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893;p76">
            <a:extLst>
              <a:ext uri="{FF2B5EF4-FFF2-40B4-BE49-F238E27FC236}">
                <a16:creationId xmlns:a16="http://schemas.microsoft.com/office/drawing/2014/main" id="{C0A27AEE-2058-40EE-B18D-445734F6E17A}"/>
              </a:ext>
            </a:extLst>
          </p:cNvPr>
          <p:cNvSpPr txBox="1"/>
          <p:nvPr/>
        </p:nvSpPr>
        <p:spPr>
          <a:xfrm>
            <a:off x="6057673" y="816030"/>
            <a:ext cx="6009600" cy="2571600"/>
          </a:xfrm>
          <a:prstGeom prst="rect">
            <a:avLst/>
          </a:prstGeom>
          <a:noFill/>
          <a:ln w="9525" cap="flat" cmpd="sng">
            <a:solidFill>
              <a:srgbClr val="0091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074"/>
              </a:buClr>
              <a:buSzPts val="1900"/>
              <a:buFont typeface="Proxima Nova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6.0 Released                        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2019</a:t>
            </a: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9050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074"/>
              </a:buClr>
              <a:buSzPts val="1900"/>
              <a:buFont typeface="Proxima Nova"/>
              <a:buNone/>
              <a:tabLst/>
              <a:defRPr/>
            </a:pP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9050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074"/>
              </a:buClr>
              <a:buSzPts val="1900"/>
              <a:buFont typeface="Proxima Nova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  <a:p>
            <a:pPr marL="19050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074"/>
              </a:buClr>
              <a:buSzPts val="1900"/>
              <a:buFont typeface="Proxima Nova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  <a:p>
            <a:pPr marL="19050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074"/>
              </a:buClr>
              <a:buSzPts val="1900"/>
              <a:buFont typeface="Proxima Nova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" name="Google Shape;894;p76">
            <a:extLst>
              <a:ext uri="{FF2B5EF4-FFF2-40B4-BE49-F238E27FC236}">
                <a16:creationId xmlns:a16="http://schemas.microsoft.com/office/drawing/2014/main" id="{3925FE6A-06BA-4580-8EE6-2FA0E1A9C3C8}"/>
              </a:ext>
            </a:extLst>
          </p:cNvPr>
          <p:cNvSpPr txBox="1"/>
          <p:nvPr/>
        </p:nvSpPr>
        <p:spPr>
          <a:xfrm>
            <a:off x="3224493" y="816030"/>
            <a:ext cx="2696100" cy="1120559"/>
          </a:xfrm>
          <a:prstGeom prst="rect">
            <a:avLst/>
          </a:prstGeom>
          <a:noFill/>
          <a:ln w="9525" cap="flat" cmpd="sng">
            <a:solidFill>
              <a:srgbClr val="0091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074"/>
              </a:buClr>
              <a:buSzPts val="1900"/>
              <a:buFont typeface="Proxima Nova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2013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 Pivotal Launched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" name="Google Shape;895;p76">
            <a:extLst>
              <a:ext uri="{FF2B5EF4-FFF2-40B4-BE49-F238E27FC236}">
                <a16:creationId xmlns:a16="http://schemas.microsoft.com/office/drawing/2014/main" id="{51DD3E07-2262-4BEA-AC9A-DD4FD5E35079}"/>
              </a:ext>
            </a:extLst>
          </p:cNvPr>
          <p:cNvSpPr txBox="1"/>
          <p:nvPr/>
        </p:nvSpPr>
        <p:spPr>
          <a:xfrm>
            <a:off x="3242924" y="2013887"/>
            <a:ext cx="2696100" cy="2930764"/>
          </a:xfrm>
          <a:prstGeom prst="rect">
            <a:avLst/>
          </a:prstGeom>
          <a:noFill/>
          <a:ln w="9525" cap="flat" cmpd="sng">
            <a:solidFill>
              <a:srgbClr val="0091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074"/>
              </a:buClr>
              <a:buSzPts val="1900"/>
              <a:buFont typeface="Proxima Nova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2015 </a:t>
            </a: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074"/>
              </a:buClr>
              <a:buSzPts val="1900"/>
              <a:buFont typeface="Proxima Nova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Open Source Greenplum Released w/ Apache License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  <a:p>
            <a:pPr marL="19050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074"/>
              </a:buClr>
              <a:buSzPts val="1900"/>
              <a:buFont typeface="Proxima Nova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  <a:p>
            <a:pPr marL="19050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074"/>
              </a:buClr>
              <a:buSzPts val="1900"/>
              <a:buFont typeface="Proxima Nova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074"/>
              </a:buClr>
              <a:buSzPts val="1900"/>
              <a:buFont typeface="Proxima Nova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074"/>
              </a:buClr>
              <a:buSzPts val="1900"/>
              <a:buFont typeface="Proxima Nova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GPORCA Optimizer GA</a:t>
            </a: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" name="Google Shape;896;p76">
            <a:extLst>
              <a:ext uri="{FF2B5EF4-FFF2-40B4-BE49-F238E27FC236}">
                <a16:creationId xmlns:a16="http://schemas.microsoft.com/office/drawing/2014/main" id="{0305B300-D767-41B1-B30A-E3D5C5F35CE0}"/>
              </a:ext>
            </a:extLst>
          </p:cNvPr>
          <p:cNvSpPr txBox="1"/>
          <p:nvPr/>
        </p:nvSpPr>
        <p:spPr>
          <a:xfrm>
            <a:off x="306346" y="2006792"/>
            <a:ext cx="2777400" cy="2937859"/>
          </a:xfrm>
          <a:prstGeom prst="rect">
            <a:avLst/>
          </a:prstGeom>
          <a:noFill/>
          <a:ln w="9525" cap="flat" cmpd="sng">
            <a:solidFill>
              <a:srgbClr val="0091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19050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074"/>
              </a:buClr>
              <a:buSzPts val="1900"/>
              <a:buFont typeface="Proxima Nova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2010</a:t>
            </a: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  <a:p>
            <a:pPr marL="19050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074"/>
              </a:buClr>
              <a:buSzPts val="1900"/>
              <a:buFont typeface="Proxima Nova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Purchased by </a:t>
            </a:r>
          </a:p>
          <a:p>
            <a:pPr marL="19050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074"/>
              </a:buClr>
              <a:buSzPts val="1900"/>
              <a:buFont typeface="Proxima Nova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EMC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  <a:p>
            <a:pPr marL="19050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074"/>
              </a:buClr>
              <a:buSzPts val="1900"/>
              <a:buFont typeface="Proxima Nova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4.0 Released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1" name="Google Shape;898;p76">
            <a:extLst>
              <a:ext uri="{FF2B5EF4-FFF2-40B4-BE49-F238E27FC236}">
                <a16:creationId xmlns:a16="http://schemas.microsoft.com/office/drawing/2014/main" id="{6936D662-8773-46AC-AC45-843EE609623D}"/>
              </a:ext>
            </a:extLst>
          </p:cNvPr>
          <p:cNvSpPr txBox="1">
            <a:spLocks/>
          </p:cNvSpPr>
          <p:nvPr/>
        </p:nvSpPr>
        <p:spPr>
          <a:xfrm>
            <a:off x="306346" y="816031"/>
            <a:ext cx="2781067" cy="1120559"/>
          </a:xfrm>
          <a:prstGeom prst="rect">
            <a:avLst/>
          </a:prstGeom>
          <a:noFill/>
          <a:ln w="9525" cap="flat" cmpd="sng">
            <a:solidFill>
              <a:srgbClr val="0091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Char char="​"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31469" algn="l" rtl="0">
              <a:lnSpc>
                <a:spcPct val="11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Proxima Nova"/>
              <a:buChar char="•"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20039" algn="l" rtl="0">
              <a:lnSpc>
                <a:spcPct val="11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Proxima Nova"/>
              <a:buChar char="–"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08610" algn="l" rtl="0">
              <a:lnSpc>
                <a:spcPct val="11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Proxima Nova"/>
              <a:buChar char="•"/>
              <a:defRPr sz="1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08610" algn="l" rtl="0">
              <a:lnSpc>
                <a:spcPct val="11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Proxima Nova"/>
              <a:buChar char="–"/>
              <a:defRPr sz="1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42900" algn="l" rtl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oxima Nova"/>
              <a:buAutoNum type="arabicPeriod"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20039" algn="l" rtl="0">
              <a:lnSpc>
                <a:spcPct val="11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Proxima Nova"/>
              <a:buAutoNum type="alphaLcPeriod"/>
              <a:defRPr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08609" algn="l" rtl="0">
              <a:lnSpc>
                <a:spcPct val="11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Proxima Nova"/>
              <a:buAutoNum type="romanLcPeriod"/>
              <a:defRPr sz="1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42900" algn="l" rtl="0">
              <a:lnSpc>
                <a:spcPct val="110000"/>
              </a:lnSpc>
              <a:spcBef>
                <a:spcPts val="1800"/>
              </a:spcBef>
              <a:spcAft>
                <a:spcPts val="1300"/>
              </a:spcAft>
              <a:buClr>
                <a:schemeClr val="dk1"/>
              </a:buClr>
              <a:buSzPts val="1800"/>
              <a:buFont typeface="Proxima Nova"/>
              <a:buAutoNum type="alphaUcPeriod"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074"/>
              </a:buClr>
              <a:buSzPts val="1900"/>
              <a:buFont typeface="Proxima Nova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Proxima Nova"/>
                <a:sym typeface="Proxima Nova"/>
              </a:rPr>
              <a:t>2003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Proxima Nova"/>
                <a:sym typeface="Proxima Nova"/>
              </a:rPr>
              <a:t> </a:t>
            </a:r>
          </a:p>
        </p:txBody>
      </p:sp>
      <p:pic>
        <p:nvPicPr>
          <p:cNvPr id="62" name="Google Shape;899;p76">
            <a:extLst>
              <a:ext uri="{FF2B5EF4-FFF2-40B4-BE49-F238E27FC236}">
                <a16:creationId xmlns:a16="http://schemas.microsoft.com/office/drawing/2014/main" id="{55D7A7E0-7DBC-423C-85E0-66A8490152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434" y="1220586"/>
            <a:ext cx="2295482" cy="652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900;p76">
            <a:extLst>
              <a:ext uri="{FF2B5EF4-FFF2-40B4-BE49-F238E27FC236}">
                <a16:creationId xmlns:a16="http://schemas.microsoft.com/office/drawing/2014/main" id="{BB2151DD-8682-4FF9-9895-3E0BC2704BD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876" y="3272543"/>
            <a:ext cx="1351448" cy="116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901;p76">
            <a:extLst>
              <a:ext uri="{FF2B5EF4-FFF2-40B4-BE49-F238E27FC236}">
                <a16:creationId xmlns:a16="http://schemas.microsoft.com/office/drawing/2014/main" id="{7C76F5E2-3D1E-4D2D-A7C3-E5AB3FD91E9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147726" y="2150861"/>
            <a:ext cx="843719" cy="25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902;p76">
            <a:extLst>
              <a:ext uri="{FF2B5EF4-FFF2-40B4-BE49-F238E27FC236}">
                <a16:creationId xmlns:a16="http://schemas.microsoft.com/office/drawing/2014/main" id="{ECFFD49F-FB93-49A3-96E2-1973598B8AA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07593" y="3222961"/>
            <a:ext cx="2093521" cy="52506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903;p76">
            <a:extLst>
              <a:ext uri="{FF2B5EF4-FFF2-40B4-BE49-F238E27FC236}">
                <a16:creationId xmlns:a16="http://schemas.microsoft.com/office/drawing/2014/main" id="{2B2DBD6D-74EB-4482-B099-FE1904EA049F}"/>
              </a:ext>
            </a:extLst>
          </p:cNvPr>
          <p:cNvSpPr txBox="1"/>
          <p:nvPr/>
        </p:nvSpPr>
        <p:spPr>
          <a:xfrm>
            <a:off x="306346" y="5085159"/>
            <a:ext cx="5632703" cy="1088100"/>
          </a:xfrm>
          <a:prstGeom prst="rect">
            <a:avLst/>
          </a:prstGeom>
          <a:noFill/>
          <a:ln w="9525" cap="flat" cmpd="sng">
            <a:solidFill>
              <a:srgbClr val="0091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074"/>
              </a:buClr>
              <a:buSzPts val="1900"/>
              <a:buFont typeface="Proxima Nova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5.0 Released			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2017	           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Cloud Offerings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074"/>
              </a:buClr>
              <a:buSzPts val="1900"/>
              <a:buFont typeface="Proxima Nova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            </a:t>
            </a: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Google Shape;904;p76">
            <a:extLst>
              <a:ext uri="{FF2B5EF4-FFF2-40B4-BE49-F238E27FC236}">
                <a16:creationId xmlns:a16="http://schemas.microsoft.com/office/drawing/2014/main" id="{88D4CCF5-03BE-486B-BB50-0C3D5148B33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78000" y="1160265"/>
            <a:ext cx="2056230" cy="853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905;p76">
            <a:extLst>
              <a:ext uri="{FF2B5EF4-FFF2-40B4-BE49-F238E27FC236}">
                <a16:creationId xmlns:a16="http://schemas.microsoft.com/office/drawing/2014/main" id="{FCE74F49-3204-427D-91CB-16FA7214DAE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28752" y="1220586"/>
            <a:ext cx="2243111" cy="805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906;p76">
            <a:extLst>
              <a:ext uri="{FF2B5EF4-FFF2-40B4-BE49-F238E27FC236}">
                <a16:creationId xmlns:a16="http://schemas.microsoft.com/office/drawing/2014/main" id="{D4171CB0-A97D-4135-AC61-399D07EB00A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77213" y="4105620"/>
            <a:ext cx="1351457" cy="81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908;p76">
            <a:extLst>
              <a:ext uri="{FF2B5EF4-FFF2-40B4-BE49-F238E27FC236}">
                <a16:creationId xmlns:a16="http://schemas.microsoft.com/office/drawing/2014/main" id="{A3865F36-20F7-4AC4-8906-4D99F62E490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610726" y="5620075"/>
            <a:ext cx="632198" cy="379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909;p76">
            <a:extLst>
              <a:ext uri="{FF2B5EF4-FFF2-40B4-BE49-F238E27FC236}">
                <a16:creationId xmlns:a16="http://schemas.microsoft.com/office/drawing/2014/main" id="{340AFBB8-EB73-401F-9140-58E20CCC836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782700" y="5507545"/>
            <a:ext cx="570242" cy="570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910;p76">
            <a:extLst>
              <a:ext uri="{FF2B5EF4-FFF2-40B4-BE49-F238E27FC236}">
                <a16:creationId xmlns:a16="http://schemas.microsoft.com/office/drawing/2014/main" id="{39511667-3BB3-4AD8-B4E8-F96186A554B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967120" y="5558702"/>
            <a:ext cx="667110" cy="49733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911;p76">
            <a:extLst>
              <a:ext uri="{FF2B5EF4-FFF2-40B4-BE49-F238E27FC236}">
                <a16:creationId xmlns:a16="http://schemas.microsoft.com/office/drawing/2014/main" id="{78A54E6C-AE43-4DCD-B1A6-894AA6DDCC55}"/>
              </a:ext>
            </a:extLst>
          </p:cNvPr>
          <p:cNvSpPr txBox="1"/>
          <p:nvPr/>
        </p:nvSpPr>
        <p:spPr>
          <a:xfrm>
            <a:off x="9294513" y="1317828"/>
            <a:ext cx="2868463" cy="111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Cutting Edge On-Prem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Greenplum Reference Architecture Launched</a:t>
            </a: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912;p76">
            <a:extLst>
              <a:ext uri="{FF2B5EF4-FFF2-40B4-BE49-F238E27FC236}">
                <a16:creationId xmlns:a16="http://schemas.microsoft.com/office/drawing/2014/main" id="{51B94E6C-869E-4F36-BD80-0B757A7A0E43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469065" y="2095617"/>
            <a:ext cx="2435766" cy="124833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913;p76">
            <a:extLst>
              <a:ext uri="{FF2B5EF4-FFF2-40B4-BE49-F238E27FC236}">
                <a16:creationId xmlns:a16="http://schemas.microsoft.com/office/drawing/2014/main" id="{9BF48352-86F1-4066-854C-2F035C5936CF}"/>
              </a:ext>
            </a:extLst>
          </p:cNvPr>
          <p:cNvSpPr txBox="1"/>
          <p:nvPr/>
        </p:nvSpPr>
        <p:spPr>
          <a:xfrm>
            <a:off x="6153376" y="2104182"/>
            <a:ext cx="1806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Pivotal joins </a:t>
            </a:r>
            <a:r>
              <a:rPr kumimoji="0" lang="en-US" sz="16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Vmware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" name="Google Shape;915;p76">
            <a:extLst>
              <a:ext uri="{FF2B5EF4-FFF2-40B4-BE49-F238E27FC236}">
                <a16:creationId xmlns:a16="http://schemas.microsoft.com/office/drawing/2014/main" id="{096C9A2E-6950-4F5E-A9DA-ACBF0FC6D0B7}"/>
              </a:ext>
            </a:extLst>
          </p:cNvPr>
          <p:cNvGrpSpPr/>
          <p:nvPr/>
        </p:nvGrpSpPr>
        <p:grpSpPr>
          <a:xfrm>
            <a:off x="6223544" y="2797623"/>
            <a:ext cx="2496781" cy="346258"/>
            <a:chOff x="2255388" y="4766979"/>
            <a:chExt cx="2334095" cy="323878"/>
          </a:xfrm>
        </p:grpSpPr>
        <p:grpSp>
          <p:nvGrpSpPr>
            <p:cNvPr id="79" name="Google Shape;916;p76">
              <a:extLst>
                <a:ext uri="{FF2B5EF4-FFF2-40B4-BE49-F238E27FC236}">
                  <a16:creationId xmlns:a16="http://schemas.microsoft.com/office/drawing/2014/main" id="{DCF00218-E607-4144-A1AB-EA27794BD2D9}"/>
                </a:ext>
              </a:extLst>
            </p:cNvPr>
            <p:cNvGrpSpPr/>
            <p:nvPr/>
          </p:nvGrpSpPr>
          <p:grpSpPr>
            <a:xfrm>
              <a:off x="3719717" y="4766979"/>
              <a:ext cx="869765" cy="323878"/>
              <a:chOff x="4582075" y="2443750"/>
              <a:chExt cx="2282250" cy="849850"/>
            </a:xfrm>
          </p:grpSpPr>
          <p:sp>
            <p:nvSpPr>
              <p:cNvPr id="89" name="Google Shape;917;p76">
                <a:extLst>
                  <a:ext uri="{FF2B5EF4-FFF2-40B4-BE49-F238E27FC236}">
                    <a16:creationId xmlns:a16="http://schemas.microsoft.com/office/drawing/2014/main" id="{64F1DC58-DF4D-4DED-AAC0-49E157E74C64}"/>
                  </a:ext>
                </a:extLst>
              </p:cNvPr>
              <p:cNvSpPr/>
              <p:nvPr/>
            </p:nvSpPr>
            <p:spPr>
              <a:xfrm>
                <a:off x="4601250" y="2443750"/>
                <a:ext cx="262000" cy="307775"/>
              </a:xfrm>
              <a:custGeom>
                <a:avLst/>
                <a:gdLst/>
                <a:ahLst/>
                <a:cxnLst/>
                <a:rect l="l" t="t" r="r" b="b"/>
                <a:pathLst>
                  <a:path w="10480" h="12311" extrusionOk="0">
                    <a:moveTo>
                      <a:pt x="1" y="0"/>
                    </a:moveTo>
                    <a:lnTo>
                      <a:pt x="1" y="12311"/>
                    </a:lnTo>
                    <a:lnTo>
                      <a:pt x="1790" y="12311"/>
                    </a:lnTo>
                    <a:lnTo>
                      <a:pt x="1790" y="2982"/>
                    </a:lnTo>
                    <a:lnTo>
                      <a:pt x="8691" y="12311"/>
                    </a:lnTo>
                    <a:lnTo>
                      <a:pt x="10480" y="12311"/>
                    </a:lnTo>
                    <a:lnTo>
                      <a:pt x="10480" y="0"/>
                    </a:lnTo>
                    <a:lnTo>
                      <a:pt x="8691" y="0"/>
                    </a:lnTo>
                    <a:lnTo>
                      <a:pt x="8691" y="9329"/>
                    </a:lnTo>
                    <a:lnTo>
                      <a:pt x="1790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875" tIns="121875" rIns="121875" bIns="12187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918;p76">
                <a:extLst>
                  <a:ext uri="{FF2B5EF4-FFF2-40B4-BE49-F238E27FC236}">
                    <a16:creationId xmlns:a16="http://schemas.microsoft.com/office/drawing/2014/main" id="{A084A743-D312-4449-8A45-7E8BA9E3CCA0}"/>
                  </a:ext>
                </a:extLst>
              </p:cNvPr>
              <p:cNvSpPr/>
              <p:nvPr/>
            </p:nvSpPr>
            <p:spPr>
              <a:xfrm>
                <a:off x="4920750" y="2515100"/>
                <a:ext cx="238575" cy="241750"/>
              </a:xfrm>
              <a:custGeom>
                <a:avLst/>
                <a:gdLst/>
                <a:ahLst/>
                <a:cxnLst/>
                <a:rect l="l" t="t" r="r" b="b"/>
                <a:pathLst>
                  <a:path w="9543" h="9670" extrusionOk="0">
                    <a:moveTo>
                      <a:pt x="4771" y="1534"/>
                    </a:moveTo>
                    <a:cubicBezTo>
                      <a:pt x="6432" y="1534"/>
                      <a:pt x="7796" y="3025"/>
                      <a:pt x="7796" y="4814"/>
                    </a:cubicBezTo>
                    <a:cubicBezTo>
                      <a:pt x="7796" y="6645"/>
                      <a:pt x="6432" y="8136"/>
                      <a:pt x="4771" y="8136"/>
                    </a:cubicBezTo>
                    <a:cubicBezTo>
                      <a:pt x="3110" y="8136"/>
                      <a:pt x="1747" y="6645"/>
                      <a:pt x="1747" y="4814"/>
                    </a:cubicBezTo>
                    <a:cubicBezTo>
                      <a:pt x="1747" y="3025"/>
                      <a:pt x="3110" y="1534"/>
                      <a:pt x="4771" y="1534"/>
                    </a:cubicBezTo>
                    <a:close/>
                    <a:moveTo>
                      <a:pt x="4771" y="0"/>
                    </a:moveTo>
                    <a:cubicBezTo>
                      <a:pt x="2215" y="0"/>
                      <a:pt x="0" y="2173"/>
                      <a:pt x="0" y="4814"/>
                    </a:cubicBezTo>
                    <a:cubicBezTo>
                      <a:pt x="0" y="7455"/>
                      <a:pt x="2215" y="9670"/>
                      <a:pt x="4771" y="9670"/>
                    </a:cubicBezTo>
                    <a:cubicBezTo>
                      <a:pt x="7370" y="9670"/>
                      <a:pt x="9542" y="7455"/>
                      <a:pt x="9542" y="4814"/>
                    </a:cubicBezTo>
                    <a:cubicBezTo>
                      <a:pt x="9542" y="2173"/>
                      <a:pt x="7370" y="0"/>
                      <a:pt x="4771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875" tIns="121875" rIns="121875" bIns="12187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919;p76">
                <a:extLst>
                  <a:ext uri="{FF2B5EF4-FFF2-40B4-BE49-F238E27FC236}">
                    <a16:creationId xmlns:a16="http://schemas.microsoft.com/office/drawing/2014/main" id="{DF83B37F-A744-44F1-BBE3-FFB6763D35C0}"/>
                  </a:ext>
                </a:extLst>
              </p:cNvPr>
              <p:cNvSpPr/>
              <p:nvPr/>
            </p:nvSpPr>
            <p:spPr>
              <a:xfrm>
                <a:off x="5182725" y="2520425"/>
                <a:ext cx="340800" cy="231100"/>
              </a:xfrm>
              <a:custGeom>
                <a:avLst/>
                <a:gdLst/>
                <a:ahLst/>
                <a:cxnLst/>
                <a:rect l="l" t="t" r="r" b="b"/>
                <a:pathLst>
                  <a:path w="13632" h="9244" extrusionOk="0">
                    <a:moveTo>
                      <a:pt x="0" y="0"/>
                    </a:moveTo>
                    <a:lnTo>
                      <a:pt x="3025" y="9244"/>
                    </a:lnTo>
                    <a:lnTo>
                      <a:pt x="4644" y="9244"/>
                    </a:lnTo>
                    <a:lnTo>
                      <a:pt x="6816" y="2343"/>
                    </a:lnTo>
                    <a:lnTo>
                      <a:pt x="8989" y="9244"/>
                    </a:lnTo>
                    <a:lnTo>
                      <a:pt x="10607" y="9244"/>
                    </a:lnTo>
                    <a:lnTo>
                      <a:pt x="13632" y="0"/>
                    </a:lnTo>
                    <a:lnTo>
                      <a:pt x="11885" y="0"/>
                    </a:lnTo>
                    <a:lnTo>
                      <a:pt x="9798" y="6858"/>
                    </a:lnTo>
                    <a:lnTo>
                      <a:pt x="7540" y="0"/>
                    </a:lnTo>
                    <a:lnTo>
                      <a:pt x="6092" y="0"/>
                    </a:lnTo>
                    <a:lnTo>
                      <a:pt x="3834" y="6858"/>
                    </a:lnTo>
                    <a:lnTo>
                      <a:pt x="1747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875" tIns="121875" rIns="121875" bIns="12187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920;p76">
                <a:extLst>
                  <a:ext uri="{FF2B5EF4-FFF2-40B4-BE49-F238E27FC236}">
                    <a16:creationId xmlns:a16="http://schemas.microsoft.com/office/drawing/2014/main" id="{7CD877DD-6692-4263-9C3F-76C031AAEC8A}"/>
                  </a:ext>
                </a:extLst>
              </p:cNvPr>
              <p:cNvSpPr/>
              <p:nvPr/>
            </p:nvSpPr>
            <p:spPr>
              <a:xfrm>
                <a:off x="5694975" y="2515100"/>
                <a:ext cx="228975" cy="313125"/>
              </a:xfrm>
              <a:custGeom>
                <a:avLst/>
                <a:gdLst/>
                <a:ahLst/>
                <a:cxnLst/>
                <a:rect l="l" t="t" r="r" b="b"/>
                <a:pathLst>
                  <a:path w="9159" h="12525" extrusionOk="0">
                    <a:moveTo>
                      <a:pt x="4558" y="1534"/>
                    </a:moveTo>
                    <a:cubicBezTo>
                      <a:pt x="6220" y="1534"/>
                      <a:pt x="7370" y="2897"/>
                      <a:pt x="7370" y="4814"/>
                    </a:cubicBezTo>
                    <a:cubicBezTo>
                      <a:pt x="7370" y="6731"/>
                      <a:pt x="6220" y="8136"/>
                      <a:pt x="4558" y="8136"/>
                    </a:cubicBezTo>
                    <a:cubicBezTo>
                      <a:pt x="2897" y="8136"/>
                      <a:pt x="1747" y="6731"/>
                      <a:pt x="1747" y="4814"/>
                    </a:cubicBezTo>
                    <a:cubicBezTo>
                      <a:pt x="1747" y="2897"/>
                      <a:pt x="2897" y="1534"/>
                      <a:pt x="4558" y="1534"/>
                    </a:cubicBezTo>
                    <a:close/>
                    <a:moveTo>
                      <a:pt x="4984" y="0"/>
                    </a:moveTo>
                    <a:cubicBezTo>
                      <a:pt x="3578" y="0"/>
                      <a:pt x="2428" y="682"/>
                      <a:pt x="1747" y="1789"/>
                    </a:cubicBezTo>
                    <a:lnTo>
                      <a:pt x="1747" y="213"/>
                    </a:lnTo>
                    <a:lnTo>
                      <a:pt x="0" y="213"/>
                    </a:lnTo>
                    <a:lnTo>
                      <a:pt x="0" y="12524"/>
                    </a:lnTo>
                    <a:lnTo>
                      <a:pt x="1747" y="12524"/>
                    </a:lnTo>
                    <a:lnTo>
                      <a:pt x="1747" y="7838"/>
                    </a:lnTo>
                    <a:cubicBezTo>
                      <a:pt x="2428" y="8988"/>
                      <a:pt x="3578" y="9670"/>
                      <a:pt x="4984" y="9670"/>
                    </a:cubicBezTo>
                    <a:cubicBezTo>
                      <a:pt x="7370" y="9670"/>
                      <a:pt x="9159" y="7668"/>
                      <a:pt x="9159" y="4814"/>
                    </a:cubicBezTo>
                    <a:cubicBezTo>
                      <a:pt x="9159" y="2002"/>
                      <a:pt x="7370" y="0"/>
                      <a:pt x="498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875" tIns="121875" rIns="121875" bIns="12187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921;p76">
                <a:extLst>
                  <a:ext uri="{FF2B5EF4-FFF2-40B4-BE49-F238E27FC236}">
                    <a16:creationId xmlns:a16="http://schemas.microsoft.com/office/drawing/2014/main" id="{0600A3E7-63FF-4548-B590-4294F087E6AB}"/>
                  </a:ext>
                </a:extLst>
              </p:cNvPr>
              <p:cNvSpPr/>
              <p:nvPr/>
            </p:nvSpPr>
            <p:spPr>
              <a:xfrm>
                <a:off x="5964400" y="2515100"/>
                <a:ext cx="201300" cy="241750"/>
              </a:xfrm>
              <a:custGeom>
                <a:avLst/>
                <a:gdLst/>
                <a:ahLst/>
                <a:cxnLst/>
                <a:rect l="l" t="t" r="r" b="b"/>
                <a:pathLst>
                  <a:path w="8052" h="9670" extrusionOk="0">
                    <a:moveTo>
                      <a:pt x="3877" y="4942"/>
                    </a:moveTo>
                    <a:cubicBezTo>
                      <a:pt x="4772" y="4942"/>
                      <a:pt x="5624" y="5069"/>
                      <a:pt x="6348" y="5325"/>
                    </a:cubicBezTo>
                    <a:lnTo>
                      <a:pt x="6348" y="6560"/>
                    </a:lnTo>
                    <a:cubicBezTo>
                      <a:pt x="6050" y="7710"/>
                      <a:pt x="4814" y="8264"/>
                      <a:pt x="3664" y="8264"/>
                    </a:cubicBezTo>
                    <a:cubicBezTo>
                      <a:pt x="2556" y="8264"/>
                      <a:pt x="1662" y="7668"/>
                      <a:pt x="1662" y="6645"/>
                    </a:cubicBezTo>
                    <a:cubicBezTo>
                      <a:pt x="1662" y="5666"/>
                      <a:pt x="2684" y="4942"/>
                      <a:pt x="3877" y="4942"/>
                    </a:cubicBezTo>
                    <a:close/>
                    <a:moveTo>
                      <a:pt x="4260" y="0"/>
                    </a:moveTo>
                    <a:cubicBezTo>
                      <a:pt x="3281" y="0"/>
                      <a:pt x="2130" y="256"/>
                      <a:pt x="853" y="895"/>
                    </a:cubicBezTo>
                    <a:lnTo>
                      <a:pt x="1491" y="2215"/>
                    </a:lnTo>
                    <a:cubicBezTo>
                      <a:pt x="2258" y="1789"/>
                      <a:pt x="3153" y="1448"/>
                      <a:pt x="4047" y="1448"/>
                    </a:cubicBezTo>
                    <a:cubicBezTo>
                      <a:pt x="5837" y="1448"/>
                      <a:pt x="6348" y="2684"/>
                      <a:pt x="6348" y="3834"/>
                    </a:cubicBezTo>
                    <a:lnTo>
                      <a:pt x="6348" y="4132"/>
                    </a:lnTo>
                    <a:cubicBezTo>
                      <a:pt x="5496" y="3834"/>
                      <a:pt x="4516" y="3621"/>
                      <a:pt x="3621" y="3621"/>
                    </a:cubicBezTo>
                    <a:cubicBezTo>
                      <a:pt x="1619" y="3621"/>
                      <a:pt x="1" y="4856"/>
                      <a:pt x="1" y="6731"/>
                    </a:cubicBezTo>
                    <a:cubicBezTo>
                      <a:pt x="1" y="8520"/>
                      <a:pt x="1406" y="9670"/>
                      <a:pt x="3366" y="9670"/>
                    </a:cubicBezTo>
                    <a:cubicBezTo>
                      <a:pt x="4473" y="9670"/>
                      <a:pt x="5709" y="9159"/>
                      <a:pt x="6348" y="8179"/>
                    </a:cubicBezTo>
                    <a:lnTo>
                      <a:pt x="6348" y="9457"/>
                    </a:lnTo>
                    <a:lnTo>
                      <a:pt x="8052" y="9457"/>
                    </a:lnTo>
                    <a:lnTo>
                      <a:pt x="8052" y="3834"/>
                    </a:lnTo>
                    <a:cubicBezTo>
                      <a:pt x="8052" y="1576"/>
                      <a:pt x="6731" y="0"/>
                      <a:pt x="4260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875" tIns="121875" rIns="121875" bIns="12187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922;p76">
                <a:extLst>
                  <a:ext uri="{FF2B5EF4-FFF2-40B4-BE49-F238E27FC236}">
                    <a16:creationId xmlns:a16="http://schemas.microsoft.com/office/drawing/2014/main" id="{98AFD81A-BCCB-49BA-AE24-2A983D433DD3}"/>
                  </a:ext>
                </a:extLst>
              </p:cNvPr>
              <p:cNvSpPr/>
              <p:nvPr/>
            </p:nvSpPr>
            <p:spPr>
              <a:xfrm>
                <a:off x="6230650" y="2515100"/>
                <a:ext cx="127800" cy="236425"/>
              </a:xfrm>
              <a:custGeom>
                <a:avLst/>
                <a:gdLst/>
                <a:ahLst/>
                <a:cxnLst/>
                <a:rect l="l" t="t" r="r" b="b"/>
                <a:pathLst>
                  <a:path w="5112" h="9457" extrusionOk="0">
                    <a:moveTo>
                      <a:pt x="5112" y="0"/>
                    </a:moveTo>
                    <a:cubicBezTo>
                      <a:pt x="3578" y="0"/>
                      <a:pt x="2343" y="767"/>
                      <a:pt x="1747" y="1960"/>
                    </a:cubicBezTo>
                    <a:lnTo>
                      <a:pt x="1747" y="213"/>
                    </a:lnTo>
                    <a:lnTo>
                      <a:pt x="0" y="213"/>
                    </a:lnTo>
                    <a:lnTo>
                      <a:pt x="0" y="9457"/>
                    </a:lnTo>
                    <a:lnTo>
                      <a:pt x="1747" y="9457"/>
                    </a:lnTo>
                    <a:lnTo>
                      <a:pt x="1747" y="4175"/>
                    </a:lnTo>
                    <a:cubicBezTo>
                      <a:pt x="1917" y="2556"/>
                      <a:pt x="3238" y="1534"/>
                      <a:pt x="5112" y="1534"/>
                    </a:cubicBezTo>
                    <a:lnTo>
                      <a:pt x="5112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875" tIns="121875" rIns="121875" bIns="12187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923;p76">
                <a:extLst>
                  <a:ext uri="{FF2B5EF4-FFF2-40B4-BE49-F238E27FC236}">
                    <a16:creationId xmlns:a16="http://schemas.microsoft.com/office/drawing/2014/main" id="{1FE37870-1DE3-46F3-83B4-AD81B246024A}"/>
                  </a:ext>
                </a:extLst>
              </p:cNvPr>
              <p:cNvSpPr/>
              <p:nvPr/>
            </p:nvSpPr>
            <p:spPr>
              <a:xfrm>
                <a:off x="6384000" y="2456525"/>
                <a:ext cx="139525" cy="300325"/>
              </a:xfrm>
              <a:custGeom>
                <a:avLst/>
                <a:gdLst/>
                <a:ahLst/>
                <a:cxnLst/>
                <a:rect l="l" t="t" r="r" b="b"/>
                <a:pathLst>
                  <a:path w="5581" h="12013" extrusionOk="0">
                    <a:moveTo>
                      <a:pt x="1363" y="0"/>
                    </a:moveTo>
                    <a:lnTo>
                      <a:pt x="1363" y="2556"/>
                    </a:lnTo>
                    <a:lnTo>
                      <a:pt x="0" y="2556"/>
                    </a:lnTo>
                    <a:lnTo>
                      <a:pt x="0" y="4047"/>
                    </a:lnTo>
                    <a:lnTo>
                      <a:pt x="1363" y="4047"/>
                    </a:lnTo>
                    <a:lnTo>
                      <a:pt x="1363" y="9500"/>
                    </a:lnTo>
                    <a:cubicBezTo>
                      <a:pt x="1363" y="10991"/>
                      <a:pt x="2343" y="12013"/>
                      <a:pt x="3749" y="12013"/>
                    </a:cubicBezTo>
                    <a:cubicBezTo>
                      <a:pt x="4388" y="12013"/>
                      <a:pt x="5070" y="11757"/>
                      <a:pt x="5581" y="11331"/>
                    </a:cubicBezTo>
                    <a:lnTo>
                      <a:pt x="4942" y="10139"/>
                    </a:lnTo>
                    <a:cubicBezTo>
                      <a:pt x="4729" y="10309"/>
                      <a:pt x="4388" y="10479"/>
                      <a:pt x="4005" y="10479"/>
                    </a:cubicBezTo>
                    <a:cubicBezTo>
                      <a:pt x="3493" y="10479"/>
                      <a:pt x="3067" y="10011"/>
                      <a:pt x="3067" y="9372"/>
                    </a:cubicBezTo>
                    <a:lnTo>
                      <a:pt x="3067" y="4047"/>
                    </a:lnTo>
                    <a:lnTo>
                      <a:pt x="5197" y="4047"/>
                    </a:lnTo>
                    <a:lnTo>
                      <a:pt x="5197" y="2556"/>
                    </a:lnTo>
                    <a:lnTo>
                      <a:pt x="3067" y="2556"/>
                    </a:lnTo>
                    <a:lnTo>
                      <a:pt x="3067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875" tIns="121875" rIns="121875" bIns="12187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924;p76">
                <a:extLst>
                  <a:ext uri="{FF2B5EF4-FFF2-40B4-BE49-F238E27FC236}">
                    <a16:creationId xmlns:a16="http://schemas.microsoft.com/office/drawing/2014/main" id="{FD33DA29-A66D-43E7-86C1-4ECE68E8F12B}"/>
                  </a:ext>
                </a:extLst>
              </p:cNvPr>
              <p:cNvSpPr/>
              <p:nvPr/>
            </p:nvSpPr>
            <p:spPr>
              <a:xfrm>
                <a:off x="4582075" y="3051825"/>
                <a:ext cx="239650" cy="241775"/>
              </a:xfrm>
              <a:custGeom>
                <a:avLst/>
                <a:gdLst/>
                <a:ahLst/>
                <a:cxnLst/>
                <a:rect l="l" t="t" r="r" b="b"/>
                <a:pathLst>
                  <a:path w="9586" h="9671" extrusionOk="0">
                    <a:moveTo>
                      <a:pt x="4814" y="1534"/>
                    </a:moveTo>
                    <a:cubicBezTo>
                      <a:pt x="6433" y="1534"/>
                      <a:pt x="7839" y="3025"/>
                      <a:pt x="7839" y="4814"/>
                    </a:cubicBezTo>
                    <a:cubicBezTo>
                      <a:pt x="7839" y="6646"/>
                      <a:pt x="6433" y="8137"/>
                      <a:pt x="4814" y="8137"/>
                    </a:cubicBezTo>
                    <a:cubicBezTo>
                      <a:pt x="3153" y="8137"/>
                      <a:pt x="1747" y="6646"/>
                      <a:pt x="1747" y="4814"/>
                    </a:cubicBezTo>
                    <a:cubicBezTo>
                      <a:pt x="1747" y="3025"/>
                      <a:pt x="3153" y="1534"/>
                      <a:pt x="4814" y="1534"/>
                    </a:cubicBezTo>
                    <a:close/>
                    <a:moveTo>
                      <a:pt x="4814" y="1"/>
                    </a:moveTo>
                    <a:cubicBezTo>
                      <a:pt x="2216" y="1"/>
                      <a:pt x="1" y="2216"/>
                      <a:pt x="1" y="4814"/>
                    </a:cubicBezTo>
                    <a:cubicBezTo>
                      <a:pt x="1" y="7455"/>
                      <a:pt x="2216" y="9671"/>
                      <a:pt x="4814" y="9671"/>
                    </a:cubicBezTo>
                    <a:cubicBezTo>
                      <a:pt x="7370" y="9671"/>
                      <a:pt x="9585" y="7455"/>
                      <a:pt x="9585" y="4814"/>
                    </a:cubicBezTo>
                    <a:cubicBezTo>
                      <a:pt x="9585" y="2216"/>
                      <a:pt x="7370" y="1"/>
                      <a:pt x="481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875" tIns="121875" rIns="121875" bIns="12187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925;p76">
                <a:extLst>
                  <a:ext uri="{FF2B5EF4-FFF2-40B4-BE49-F238E27FC236}">
                    <a16:creationId xmlns:a16="http://schemas.microsoft.com/office/drawing/2014/main" id="{FF2B14AA-33C6-48C1-9F6F-68B44350DD57}"/>
                  </a:ext>
                </a:extLst>
              </p:cNvPr>
              <p:cNvSpPr/>
              <p:nvPr/>
            </p:nvSpPr>
            <p:spPr>
              <a:xfrm>
                <a:off x="4854725" y="2966625"/>
                <a:ext cx="139525" cy="321650"/>
              </a:xfrm>
              <a:custGeom>
                <a:avLst/>
                <a:gdLst/>
                <a:ahLst/>
                <a:cxnLst/>
                <a:rect l="l" t="t" r="r" b="b"/>
                <a:pathLst>
                  <a:path w="5581" h="12866" extrusionOk="0">
                    <a:moveTo>
                      <a:pt x="3749" y="1"/>
                    </a:moveTo>
                    <a:cubicBezTo>
                      <a:pt x="2343" y="1"/>
                      <a:pt x="1363" y="1023"/>
                      <a:pt x="1363" y="2514"/>
                    </a:cubicBezTo>
                    <a:lnTo>
                      <a:pt x="1363" y="3622"/>
                    </a:lnTo>
                    <a:lnTo>
                      <a:pt x="0" y="3622"/>
                    </a:lnTo>
                    <a:lnTo>
                      <a:pt x="0" y="5113"/>
                    </a:lnTo>
                    <a:lnTo>
                      <a:pt x="1363" y="5113"/>
                    </a:lnTo>
                    <a:lnTo>
                      <a:pt x="1363" y="12866"/>
                    </a:lnTo>
                    <a:lnTo>
                      <a:pt x="3067" y="12866"/>
                    </a:lnTo>
                    <a:lnTo>
                      <a:pt x="3067" y="5113"/>
                    </a:lnTo>
                    <a:lnTo>
                      <a:pt x="5240" y="5113"/>
                    </a:lnTo>
                    <a:lnTo>
                      <a:pt x="5240" y="3622"/>
                    </a:lnTo>
                    <a:lnTo>
                      <a:pt x="3067" y="3622"/>
                    </a:lnTo>
                    <a:lnTo>
                      <a:pt x="3067" y="2599"/>
                    </a:lnTo>
                    <a:cubicBezTo>
                      <a:pt x="3067" y="1960"/>
                      <a:pt x="3493" y="1492"/>
                      <a:pt x="4004" y="1492"/>
                    </a:cubicBezTo>
                    <a:cubicBezTo>
                      <a:pt x="4388" y="1492"/>
                      <a:pt x="4728" y="1620"/>
                      <a:pt x="4941" y="1833"/>
                    </a:cubicBezTo>
                    <a:lnTo>
                      <a:pt x="5580" y="640"/>
                    </a:lnTo>
                    <a:cubicBezTo>
                      <a:pt x="5069" y="256"/>
                      <a:pt x="4430" y="1"/>
                      <a:pt x="3749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875" tIns="121875" rIns="121875" bIns="12187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926;p76">
                <a:extLst>
                  <a:ext uri="{FF2B5EF4-FFF2-40B4-BE49-F238E27FC236}">
                    <a16:creationId xmlns:a16="http://schemas.microsoft.com/office/drawing/2014/main" id="{8D7BC827-7414-4DAD-BB29-78FC7CFE4A9B}"/>
                  </a:ext>
                </a:extLst>
              </p:cNvPr>
              <p:cNvSpPr/>
              <p:nvPr/>
            </p:nvSpPr>
            <p:spPr>
              <a:xfrm>
                <a:off x="5134800" y="2980475"/>
                <a:ext cx="308850" cy="307800"/>
              </a:xfrm>
              <a:custGeom>
                <a:avLst/>
                <a:gdLst/>
                <a:ahLst/>
                <a:cxnLst/>
                <a:rect l="l" t="t" r="r" b="b"/>
                <a:pathLst>
                  <a:path w="12354" h="12312" extrusionOk="0">
                    <a:moveTo>
                      <a:pt x="0" y="1"/>
                    </a:moveTo>
                    <a:lnTo>
                      <a:pt x="5197" y="12312"/>
                    </a:lnTo>
                    <a:lnTo>
                      <a:pt x="7157" y="12312"/>
                    </a:lnTo>
                    <a:lnTo>
                      <a:pt x="12354" y="1"/>
                    </a:lnTo>
                    <a:lnTo>
                      <a:pt x="10352" y="1"/>
                    </a:lnTo>
                    <a:lnTo>
                      <a:pt x="6177" y="10011"/>
                    </a:lnTo>
                    <a:lnTo>
                      <a:pt x="2003" y="1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875" tIns="121875" rIns="121875" bIns="12187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927;p76">
                <a:extLst>
                  <a:ext uri="{FF2B5EF4-FFF2-40B4-BE49-F238E27FC236}">
                    <a16:creationId xmlns:a16="http://schemas.microsoft.com/office/drawing/2014/main" id="{FEAD6217-7CAA-4EA5-AFDB-C080C7C7AAFF}"/>
                  </a:ext>
                </a:extLst>
              </p:cNvPr>
              <p:cNvSpPr/>
              <p:nvPr/>
            </p:nvSpPr>
            <p:spPr>
              <a:xfrm>
                <a:off x="5492625" y="2980475"/>
                <a:ext cx="300350" cy="307800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12312" extrusionOk="0">
                    <a:moveTo>
                      <a:pt x="0" y="1"/>
                    </a:moveTo>
                    <a:lnTo>
                      <a:pt x="0" y="12312"/>
                    </a:lnTo>
                    <a:lnTo>
                      <a:pt x="1790" y="12312"/>
                    </a:lnTo>
                    <a:lnTo>
                      <a:pt x="1790" y="3579"/>
                    </a:lnTo>
                    <a:lnTo>
                      <a:pt x="6007" y="11587"/>
                    </a:lnTo>
                    <a:lnTo>
                      <a:pt x="10224" y="3579"/>
                    </a:lnTo>
                    <a:lnTo>
                      <a:pt x="10224" y="12312"/>
                    </a:lnTo>
                    <a:lnTo>
                      <a:pt x="12013" y="12312"/>
                    </a:lnTo>
                    <a:lnTo>
                      <a:pt x="12013" y="1"/>
                    </a:lnTo>
                    <a:lnTo>
                      <a:pt x="10224" y="1"/>
                    </a:lnTo>
                    <a:lnTo>
                      <a:pt x="6007" y="8052"/>
                    </a:lnTo>
                    <a:lnTo>
                      <a:pt x="1790" y="1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875" tIns="121875" rIns="121875" bIns="12187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928;p76">
                <a:extLst>
                  <a:ext uri="{FF2B5EF4-FFF2-40B4-BE49-F238E27FC236}">
                    <a16:creationId xmlns:a16="http://schemas.microsoft.com/office/drawing/2014/main" id="{CF82B7B2-66B3-439B-9C44-E0C865788E04}"/>
                  </a:ext>
                </a:extLst>
              </p:cNvPr>
              <p:cNvSpPr/>
              <p:nvPr/>
            </p:nvSpPr>
            <p:spPr>
              <a:xfrm>
                <a:off x="5844050" y="3057150"/>
                <a:ext cx="34082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13633" h="9245" extrusionOk="0">
                    <a:moveTo>
                      <a:pt x="1" y="1"/>
                    </a:moveTo>
                    <a:lnTo>
                      <a:pt x="3025" y="9245"/>
                    </a:lnTo>
                    <a:lnTo>
                      <a:pt x="4644" y="9245"/>
                    </a:lnTo>
                    <a:lnTo>
                      <a:pt x="6817" y="2386"/>
                    </a:lnTo>
                    <a:lnTo>
                      <a:pt x="8989" y="9245"/>
                    </a:lnTo>
                    <a:lnTo>
                      <a:pt x="10608" y="9245"/>
                    </a:lnTo>
                    <a:lnTo>
                      <a:pt x="13632" y="1"/>
                    </a:lnTo>
                    <a:lnTo>
                      <a:pt x="11886" y="1"/>
                    </a:lnTo>
                    <a:lnTo>
                      <a:pt x="9799" y="6902"/>
                    </a:lnTo>
                    <a:lnTo>
                      <a:pt x="7583" y="1"/>
                    </a:lnTo>
                    <a:lnTo>
                      <a:pt x="6093" y="1"/>
                    </a:lnTo>
                    <a:lnTo>
                      <a:pt x="3835" y="6902"/>
                    </a:lnTo>
                    <a:lnTo>
                      <a:pt x="1747" y="1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875" tIns="121875" rIns="121875" bIns="12187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929;p76">
                <a:extLst>
                  <a:ext uri="{FF2B5EF4-FFF2-40B4-BE49-F238E27FC236}">
                    <a16:creationId xmlns:a16="http://schemas.microsoft.com/office/drawing/2014/main" id="{D9DD1F8C-FC0C-436B-B877-D77B1C68E7AF}"/>
                  </a:ext>
                </a:extLst>
              </p:cNvPr>
              <p:cNvSpPr/>
              <p:nvPr/>
            </p:nvSpPr>
            <p:spPr>
              <a:xfrm>
                <a:off x="6217850" y="3051825"/>
                <a:ext cx="201325" cy="241775"/>
              </a:xfrm>
              <a:custGeom>
                <a:avLst/>
                <a:gdLst/>
                <a:ahLst/>
                <a:cxnLst/>
                <a:rect l="l" t="t" r="r" b="b"/>
                <a:pathLst>
                  <a:path w="8053" h="9671" extrusionOk="0">
                    <a:moveTo>
                      <a:pt x="3877" y="4985"/>
                    </a:moveTo>
                    <a:cubicBezTo>
                      <a:pt x="4772" y="4985"/>
                      <a:pt x="5624" y="5112"/>
                      <a:pt x="6348" y="5325"/>
                    </a:cubicBezTo>
                    <a:lnTo>
                      <a:pt x="6348" y="6561"/>
                    </a:lnTo>
                    <a:cubicBezTo>
                      <a:pt x="6050" y="7711"/>
                      <a:pt x="4772" y="8307"/>
                      <a:pt x="3664" y="8307"/>
                    </a:cubicBezTo>
                    <a:cubicBezTo>
                      <a:pt x="2514" y="8307"/>
                      <a:pt x="1662" y="7668"/>
                      <a:pt x="1662" y="6689"/>
                    </a:cubicBezTo>
                    <a:cubicBezTo>
                      <a:pt x="1662" y="5666"/>
                      <a:pt x="2685" y="4985"/>
                      <a:pt x="3877" y="4985"/>
                    </a:cubicBezTo>
                    <a:close/>
                    <a:moveTo>
                      <a:pt x="4261" y="1"/>
                    </a:moveTo>
                    <a:cubicBezTo>
                      <a:pt x="3281" y="1"/>
                      <a:pt x="2131" y="256"/>
                      <a:pt x="810" y="938"/>
                    </a:cubicBezTo>
                    <a:lnTo>
                      <a:pt x="1449" y="2216"/>
                    </a:lnTo>
                    <a:cubicBezTo>
                      <a:pt x="2259" y="1832"/>
                      <a:pt x="3111" y="1449"/>
                      <a:pt x="4005" y="1449"/>
                    </a:cubicBezTo>
                    <a:cubicBezTo>
                      <a:pt x="5837" y="1449"/>
                      <a:pt x="6348" y="2684"/>
                      <a:pt x="6348" y="3877"/>
                    </a:cubicBezTo>
                    <a:lnTo>
                      <a:pt x="6348" y="4133"/>
                    </a:lnTo>
                    <a:cubicBezTo>
                      <a:pt x="5496" y="3835"/>
                      <a:pt x="4516" y="3664"/>
                      <a:pt x="3622" y="3664"/>
                    </a:cubicBezTo>
                    <a:cubicBezTo>
                      <a:pt x="1620" y="3664"/>
                      <a:pt x="1" y="4899"/>
                      <a:pt x="1" y="6731"/>
                    </a:cubicBezTo>
                    <a:cubicBezTo>
                      <a:pt x="1" y="8520"/>
                      <a:pt x="1407" y="9671"/>
                      <a:pt x="3324" y="9671"/>
                    </a:cubicBezTo>
                    <a:cubicBezTo>
                      <a:pt x="4431" y="9671"/>
                      <a:pt x="5667" y="9159"/>
                      <a:pt x="6348" y="8180"/>
                    </a:cubicBezTo>
                    <a:lnTo>
                      <a:pt x="6348" y="9458"/>
                    </a:lnTo>
                    <a:lnTo>
                      <a:pt x="8052" y="9458"/>
                    </a:lnTo>
                    <a:lnTo>
                      <a:pt x="8052" y="3877"/>
                    </a:lnTo>
                    <a:cubicBezTo>
                      <a:pt x="8052" y="1577"/>
                      <a:pt x="6689" y="1"/>
                      <a:pt x="426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875" tIns="121875" rIns="121875" bIns="12187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930;p76">
                <a:extLst>
                  <a:ext uri="{FF2B5EF4-FFF2-40B4-BE49-F238E27FC236}">
                    <a16:creationId xmlns:a16="http://schemas.microsoft.com/office/drawing/2014/main" id="{A43F1DAC-6D64-4796-80FC-402F77416588}"/>
                  </a:ext>
                </a:extLst>
              </p:cNvPr>
              <p:cNvSpPr/>
              <p:nvPr/>
            </p:nvSpPr>
            <p:spPr>
              <a:xfrm>
                <a:off x="6484100" y="3051825"/>
                <a:ext cx="127825" cy="2364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9458" extrusionOk="0">
                    <a:moveTo>
                      <a:pt x="5112" y="1"/>
                    </a:moveTo>
                    <a:cubicBezTo>
                      <a:pt x="3536" y="1"/>
                      <a:pt x="2301" y="767"/>
                      <a:pt x="1747" y="2003"/>
                    </a:cubicBezTo>
                    <a:lnTo>
                      <a:pt x="1747" y="214"/>
                    </a:lnTo>
                    <a:lnTo>
                      <a:pt x="1" y="214"/>
                    </a:lnTo>
                    <a:lnTo>
                      <a:pt x="1" y="9458"/>
                    </a:lnTo>
                    <a:lnTo>
                      <a:pt x="1747" y="9458"/>
                    </a:lnTo>
                    <a:lnTo>
                      <a:pt x="1747" y="4218"/>
                    </a:lnTo>
                    <a:cubicBezTo>
                      <a:pt x="1917" y="2599"/>
                      <a:pt x="3238" y="1534"/>
                      <a:pt x="5112" y="1534"/>
                    </a:cubicBezTo>
                    <a:lnTo>
                      <a:pt x="5112" y="1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875" tIns="121875" rIns="121875" bIns="12187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931;p76">
                <a:extLst>
                  <a:ext uri="{FF2B5EF4-FFF2-40B4-BE49-F238E27FC236}">
                    <a16:creationId xmlns:a16="http://schemas.microsoft.com/office/drawing/2014/main" id="{7DE17B9F-943C-4ECF-A34B-5C66E03A3FE4}"/>
                  </a:ext>
                </a:extLst>
              </p:cNvPr>
              <p:cNvSpPr/>
              <p:nvPr/>
            </p:nvSpPr>
            <p:spPr>
              <a:xfrm>
                <a:off x="6641725" y="3051825"/>
                <a:ext cx="222600" cy="241775"/>
              </a:xfrm>
              <a:custGeom>
                <a:avLst/>
                <a:gdLst/>
                <a:ahLst/>
                <a:cxnLst/>
                <a:rect l="l" t="t" r="r" b="b"/>
                <a:pathLst>
                  <a:path w="8904" h="9671" extrusionOk="0">
                    <a:moveTo>
                      <a:pt x="4601" y="1577"/>
                    </a:moveTo>
                    <a:cubicBezTo>
                      <a:pt x="6177" y="1577"/>
                      <a:pt x="7029" y="2599"/>
                      <a:pt x="7242" y="4048"/>
                    </a:cubicBezTo>
                    <a:lnTo>
                      <a:pt x="1789" y="4048"/>
                    </a:lnTo>
                    <a:cubicBezTo>
                      <a:pt x="2045" y="2557"/>
                      <a:pt x="3195" y="1577"/>
                      <a:pt x="4601" y="1577"/>
                    </a:cubicBezTo>
                    <a:close/>
                    <a:moveTo>
                      <a:pt x="4558" y="1"/>
                    </a:moveTo>
                    <a:cubicBezTo>
                      <a:pt x="2045" y="1"/>
                      <a:pt x="0" y="2045"/>
                      <a:pt x="0" y="4814"/>
                    </a:cubicBezTo>
                    <a:cubicBezTo>
                      <a:pt x="0" y="7668"/>
                      <a:pt x="2173" y="9671"/>
                      <a:pt x="4686" y="9671"/>
                    </a:cubicBezTo>
                    <a:cubicBezTo>
                      <a:pt x="5964" y="9671"/>
                      <a:pt x="7540" y="9117"/>
                      <a:pt x="8349" y="8265"/>
                    </a:cubicBezTo>
                    <a:lnTo>
                      <a:pt x="7242" y="7115"/>
                    </a:lnTo>
                    <a:cubicBezTo>
                      <a:pt x="6731" y="7668"/>
                      <a:pt x="5623" y="8094"/>
                      <a:pt x="4643" y="8094"/>
                    </a:cubicBezTo>
                    <a:cubicBezTo>
                      <a:pt x="3110" y="8094"/>
                      <a:pt x="2002" y="6987"/>
                      <a:pt x="1747" y="5453"/>
                    </a:cubicBezTo>
                    <a:lnTo>
                      <a:pt x="8903" y="5453"/>
                    </a:lnTo>
                    <a:cubicBezTo>
                      <a:pt x="8903" y="2131"/>
                      <a:pt x="7327" y="1"/>
                      <a:pt x="4558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875" tIns="121875" rIns="121875" bIns="12187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0" name="Google Shape;932;p76">
              <a:extLst>
                <a:ext uri="{FF2B5EF4-FFF2-40B4-BE49-F238E27FC236}">
                  <a16:creationId xmlns:a16="http://schemas.microsoft.com/office/drawing/2014/main" id="{E6ECDB5C-85D9-4F27-96C1-C399329DE45C}"/>
                </a:ext>
              </a:extLst>
            </p:cNvPr>
            <p:cNvGrpSpPr/>
            <p:nvPr/>
          </p:nvGrpSpPr>
          <p:grpSpPr>
            <a:xfrm>
              <a:off x="2255388" y="4768599"/>
              <a:ext cx="1375457" cy="322258"/>
              <a:chOff x="739700" y="2448000"/>
              <a:chExt cx="3609175" cy="845600"/>
            </a:xfrm>
          </p:grpSpPr>
          <p:sp>
            <p:nvSpPr>
              <p:cNvPr id="81" name="Google Shape;933;p76">
                <a:extLst>
                  <a:ext uri="{FF2B5EF4-FFF2-40B4-BE49-F238E27FC236}">
                    <a16:creationId xmlns:a16="http://schemas.microsoft.com/office/drawing/2014/main" id="{6D3BB5FC-67D5-4AB7-8267-467B4AC5C0BB}"/>
                  </a:ext>
                </a:extLst>
              </p:cNvPr>
              <p:cNvSpPr/>
              <p:nvPr/>
            </p:nvSpPr>
            <p:spPr>
              <a:xfrm>
                <a:off x="1411700" y="2448000"/>
                <a:ext cx="128875" cy="831750"/>
              </a:xfrm>
              <a:custGeom>
                <a:avLst/>
                <a:gdLst/>
                <a:ahLst/>
                <a:cxnLst/>
                <a:rect l="l" t="t" r="r" b="b"/>
                <a:pathLst>
                  <a:path w="5155" h="33270" extrusionOk="0">
                    <a:moveTo>
                      <a:pt x="0" y="0"/>
                    </a:moveTo>
                    <a:lnTo>
                      <a:pt x="0" y="4942"/>
                    </a:lnTo>
                    <a:lnTo>
                      <a:pt x="5155" y="4942"/>
                    </a:lnTo>
                    <a:lnTo>
                      <a:pt x="5155" y="0"/>
                    </a:lnTo>
                    <a:close/>
                    <a:moveTo>
                      <a:pt x="0" y="8605"/>
                    </a:moveTo>
                    <a:lnTo>
                      <a:pt x="0" y="33270"/>
                    </a:lnTo>
                    <a:lnTo>
                      <a:pt x="5155" y="33270"/>
                    </a:lnTo>
                    <a:lnTo>
                      <a:pt x="5155" y="8605"/>
                    </a:lnTo>
                    <a:close/>
                  </a:path>
                </a:pathLst>
              </a:custGeom>
              <a:solidFill>
                <a:srgbClr val="1AB9A5"/>
              </a:solidFill>
              <a:ln>
                <a:noFill/>
              </a:ln>
            </p:spPr>
            <p:txBody>
              <a:bodyPr spcFirstLastPara="1" wrap="square" lIns="121875" tIns="121875" rIns="121875" bIns="12187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934;p76">
                <a:extLst>
                  <a:ext uri="{FF2B5EF4-FFF2-40B4-BE49-F238E27FC236}">
                    <a16:creationId xmlns:a16="http://schemas.microsoft.com/office/drawing/2014/main" id="{FC7DEB33-7C24-4EDD-951A-A802E1E1B09A}"/>
                  </a:ext>
                </a:extLst>
              </p:cNvPr>
              <p:cNvSpPr/>
              <p:nvPr/>
            </p:nvSpPr>
            <p:spPr>
              <a:xfrm>
                <a:off x="1636400" y="2663125"/>
                <a:ext cx="645400" cy="630475"/>
              </a:xfrm>
              <a:custGeom>
                <a:avLst/>
                <a:gdLst/>
                <a:ahLst/>
                <a:cxnLst/>
                <a:rect l="l" t="t" r="r" b="b"/>
                <a:pathLst>
                  <a:path w="25816" h="25219" extrusionOk="0">
                    <a:moveTo>
                      <a:pt x="1" y="0"/>
                    </a:moveTo>
                    <a:lnTo>
                      <a:pt x="1" y="3579"/>
                    </a:lnTo>
                    <a:lnTo>
                      <a:pt x="2344" y="3579"/>
                    </a:lnTo>
                    <a:lnTo>
                      <a:pt x="8307" y="21299"/>
                    </a:lnTo>
                    <a:cubicBezTo>
                      <a:pt x="9245" y="24026"/>
                      <a:pt x="10821" y="25219"/>
                      <a:pt x="13462" y="25219"/>
                    </a:cubicBezTo>
                    <a:cubicBezTo>
                      <a:pt x="15208" y="25219"/>
                      <a:pt x="17423" y="24750"/>
                      <a:pt x="18659" y="21299"/>
                    </a:cubicBezTo>
                    <a:lnTo>
                      <a:pt x="25815" y="0"/>
                    </a:lnTo>
                    <a:lnTo>
                      <a:pt x="20959" y="0"/>
                    </a:lnTo>
                    <a:lnTo>
                      <a:pt x="14655" y="19809"/>
                    </a:lnTo>
                    <a:cubicBezTo>
                      <a:pt x="14442" y="20660"/>
                      <a:pt x="14271" y="21172"/>
                      <a:pt x="13504" y="21172"/>
                    </a:cubicBezTo>
                    <a:cubicBezTo>
                      <a:pt x="12738" y="21172"/>
                      <a:pt x="12610" y="20660"/>
                      <a:pt x="12312" y="19809"/>
                    </a:cubicBezTo>
                    <a:lnTo>
                      <a:pt x="6177" y="0"/>
                    </a:lnTo>
                    <a:close/>
                  </a:path>
                </a:pathLst>
              </a:custGeom>
              <a:solidFill>
                <a:srgbClr val="1AB9A5"/>
              </a:solidFill>
              <a:ln>
                <a:noFill/>
              </a:ln>
            </p:spPr>
            <p:txBody>
              <a:bodyPr spcFirstLastPara="1" wrap="square" lIns="121875" tIns="121875" rIns="121875" bIns="12187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935;p76">
                <a:extLst>
                  <a:ext uri="{FF2B5EF4-FFF2-40B4-BE49-F238E27FC236}">
                    <a16:creationId xmlns:a16="http://schemas.microsoft.com/office/drawing/2014/main" id="{00026EF7-3888-4E73-9122-0C6C399875D7}"/>
                  </a:ext>
                </a:extLst>
              </p:cNvPr>
              <p:cNvSpPr/>
              <p:nvPr/>
            </p:nvSpPr>
            <p:spPr>
              <a:xfrm>
                <a:off x="2315850" y="2663125"/>
                <a:ext cx="565525" cy="63047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5219" extrusionOk="0">
                    <a:moveTo>
                      <a:pt x="11332" y="4047"/>
                    </a:moveTo>
                    <a:cubicBezTo>
                      <a:pt x="15336" y="4047"/>
                      <a:pt x="17807" y="7072"/>
                      <a:pt x="17807" y="10650"/>
                    </a:cubicBezTo>
                    <a:lnTo>
                      <a:pt x="17807" y="14569"/>
                    </a:lnTo>
                    <a:cubicBezTo>
                      <a:pt x="17807" y="18147"/>
                      <a:pt x="15293" y="21172"/>
                      <a:pt x="11332" y="21172"/>
                    </a:cubicBezTo>
                    <a:cubicBezTo>
                      <a:pt x="7200" y="21172"/>
                      <a:pt x="4857" y="18147"/>
                      <a:pt x="4857" y="14569"/>
                    </a:cubicBezTo>
                    <a:lnTo>
                      <a:pt x="4857" y="10650"/>
                    </a:lnTo>
                    <a:cubicBezTo>
                      <a:pt x="4857" y="7072"/>
                      <a:pt x="7114" y="4047"/>
                      <a:pt x="11332" y="4047"/>
                    </a:cubicBezTo>
                    <a:close/>
                    <a:moveTo>
                      <a:pt x="11332" y="0"/>
                    </a:moveTo>
                    <a:cubicBezTo>
                      <a:pt x="4686" y="0"/>
                      <a:pt x="0" y="4388"/>
                      <a:pt x="43" y="10650"/>
                    </a:cubicBezTo>
                    <a:lnTo>
                      <a:pt x="43" y="14569"/>
                    </a:lnTo>
                    <a:cubicBezTo>
                      <a:pt x="43" y="20831"/>
                      <a:pt x="4686" y="25219"/>
                      <a:pt x="11332" y="25219"/>
                    </a:cubicBezTo>
                    <a:cubicBezTo>
                      <a:pt x="17977" y="25219"/>
                      <a:pt x="22620" y="20831"/>
                      <a:pt x="22620" y="14569"/>
                    </a:cubicBezTo>
                    <a:lnTo>
                      <a:pt x="22620" y="10650"/>
                    </a:lnTo>
                    <a:cubicBezTo>
                      <a:pt x="22620" y="4388"/>
                      <a:pt x="17977" y="0"/>
                      <a:pt x="11332" y="0"/>
                    </a:cubicBezTo>
                    <a:close/>
                  </a:path>
                </a:pathLst>
              </a:custGeom>
              <a:solidFill>
                <a:srgbClr val="1AB9A5"/>
              </a:solidFill>
              <a:ln>
                <a:noFill/>
              </a:ln>
            </p:spPr>
            <p:txBody>
              <a:bodyPr spcFirstLastPara="1" wrap="square" lIns="121875" tIns="121875" rIns="121875" bIns="12187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936;p76">
                <a:extLst>
                  <a:ext uri="{FF2B5EF4-FFF2-40B4-BE49-F238E27FC236}">
                    <a16:creationId xmlns:a16="http://schemas.microsoft.com/office/drawing/2014/main" id="{C5FA6FBA-E8DA-4B8E-8C3F-527E32828AF2}"/>
                  </a:ext>
                </a:extLst>
              </p:cNvPr>
              <p:cNvSpPr/>
              <p:nvPr/>
            </p:nvSpPr>
            <p:spPr>
              <a:xfrm>
                <a:off x="3394650" y="2654600"/>
                <a:ext cx="536775" cy="626225"/>
              </a:xfrm>
              <a:custGeom>
                <a:avLst/>
                <a:gdLst/>
                <a:ahLst/>
                <a:cxnLst/>
                <a:rect l="l" t="t" r="r" b="b"/>
                <a:pathLst>
                  <a:path w="21471" h="25049" extrusionOk="0">
                    <a:moveTo>
                      <a:pt x="10991" y="1"/>
                    </a:moveTo>
                    <a:cubicBezTo>
                      <a:pt x="4218" y="1"/>
                      <a:pt x="1" y="4260"/>
                      <a:pt x="1" y="11119"/>
                    </a:cubicBezTo>
                    <a:lnTo>
                      <a:pt x="1" y="13802"/>
                    </a:lnTo>
                    <a:cubicBezTo>
                      <a:pt x="1" y="20661"/>
                      <a:pt x="4175" y="25006"/>
                      <a:pt x="10991" y="25006"/>
                    </a:cubicBezTo>
                    <a:cubicBezTo>
                      <a:pt x="11119" y="25006"/>
                      <a:pt x="12354" y="25006"/>
                      <a:pt x="12908" y="24963"/>
                    </a:cubicBezTo>
                    <a:lnTo>
                      <a:pt x="12908" y="20831"/>
                    </a:lnTo>
                    <a:cubicBezTo>
                      <a:pt x="12695" y="20831"/>
                      <a:pt x="11161" y="20874"/>
                      <a:pt x="10991" y="20874"/>
                    </a:cubicBezTo>
                    <a:cubicBezTo>
                      <a:pt x="7328" y="20874"/>
                      <a:pt x="4857" y="18062"/>
                      <a:pt x="4857" y="13888"/>
                    </a:cubicBezTo>
                    <a:lnTo>
                      <a:pt x="4857" y="11161"/>
                    </a:lnTo>
                    <a:cubicBezTo>
                      <a:pt x="4857" y="6944"/>
                      <a:pt x="7328" y="4133"/>
                      <a:pt x="10991" y="4133"/>
                    </a:cubicBezTo>
                    <a:cubicBezTo>
                      <a:pt x="12610" y="4133"/>
                      <a:pt x="15166" y="4260"/>
                      <a:pt x="16018" y="4473"/>
                    </a:cubicBezTo>
                    <a:lnTo>
                      <a:pt x="16316" y="4516"/>
                    </a:lnTo>
                    <a:lnTo>
                      <a:pt x="16316" y="25048"/>
                    </a:lnTo>
                    <a:lnTo>
                      <a:pt x="21470" y="25048"/>
                    </a:lnTo>
                    <a:lnTo>
                      <a:pt x="21470" y="1960"/>
                    </a:lnTo>
                    <a:cubicBezTo>
                      <a:pt x="21428" y="1534"/>
                      <a:pt x="21428" y="1364"/>
                      <a:pt x="20490" y="1108"/>
                    </a:cubicBezTo>
                    <a:cubicBezTo>
                      <a:pt x="17892" y="469"/>
                      <a:pt x="13930" y="1"/>
                      <a:pt x="10991" y="1"/>
                    </a:cubicBezTo>
                    <a:close/>
                  </a:path>
                </a:pathLst>
              </a:custGeom>
              <a:solidFill>
                <a:srgbClr val="1AB9A5"/>
              </a:solidFill>
              <a:ln>
                <a:noFill/>
              </a:ln>
            </p:spPr>
            <p:txBody>
              <a:bodyPr spcFirstLastPara="1" wrap="square" lIns="121875" tIns="121875" rIns="121875" bIns="12187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937;p76">
                <a:extLst>
                  <a:ext uri="{FF2B5EF4-FFF2-40B4-BE49-F238E27FC236}">
                    <a16:creationId xmlns:a16="http://schemas.microsoft.com/office/drawing/2014/main" id="{F529F92D-AE6A-42EA-A9BD-4792C7021183}"/>
                  </a:ext>
                </a:extLst>
              </p:cNvPr>
              <p:cNvSpPr/>
              <p:nvPr/>
            </p:nvSpPr>
            <p:spPr>
              <a:xfrm>
                <a:off x="4053875" y="2448000"/>
                <a:ext cx="128875" cy="830700"/>
              </a:xfrm>
              <a:custGeom>
                <a:avLst/>
                <a:gdLst/>
                <a:ahLst/>
                <a:cxnLst/>
                <a:rect l="l" t="t" r="r" b="b"/>
                <a:pathLst>
                  <a:path w="5155" h="33228" extrusionOk="0">
                    <a:moveTo>
                      <a:pt x="0" y="0"/>
                    </a:moveTo>
                    <a:lnTo>
                      <a:pt x="0" y="33227"/>
                    </a:lnTo>
                    <a:lnTo>
                      <a:pt x="5154" y="33227"/>
                    </a:lnTo>
                    <a:lnTo>
                      <a:pt x="5154" y="0"/>
                    </a:lnTo>
                    <a:close/>
                  </a:path>
                </a:pathLst>
              </a:custGeom>
              <a:solidFill>
                <a:srgbClr val="1AB9A5"/>
              </a:solidFill>
              <a:ln>
                <a:noFill/>
              </a:ln>
            </p:spPr>
            <p:txBody>
              <a:bodyPr spcFirstLastPara="1" wrap="square" lIns="121875" tIns="121875" rIns="121875" bIns="12187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938;p76">
                <a:extLst>
                  <a:ext uri="{FF2B5EF4-FFF2-40B4-BE49-F238E27FC236}">
                    <a16:creationId xmlns:a16="http://schemas.microsoft.com/office/drawing/2014/main" id="{1C6B850D-3BF6-46BC-81E1-144E6EF6A1EB}"/>
                  </a:ext>
                </a:extLst>
              </p:cNvPr>
              <p:cNvSpPr/>
              <p:nvPr/>
            </p:nvSpPr>
            <p:spPr>
              <a:xfrm>
                <a:off x="739700" y="2448000"/>
                <a:ext cx="566600" cy="830700"/>
              </a:xfrm>
              <a:custGeom>
                <a:avLst/>
                <a:gdLst/>
                <a:ahLst/>
                <a:cxnLst/>
                <a:rect l="l" t="t" r="r" b="b"/>
                <a:pathLst>
                  <a:path w="22664" h="33228" extrusionOk="0">
                    <a:moveTo>
                      <a:pt x="1" y="0"/>
                    </a:moveTo>
                    <a:lnTo>
                      <a:pt x="1" y="33227"/>
                    </a:lnTo>
                    <a:lnTo>
                      <a:pt x="5326" y="33227"/>
                    </a:lnTo>
                    <a:lnTo>
                      <a:pt x="5326" y="4601"/>
                    </a:lnTo>
                    <a:lnTo>
                      <a:pt x="8478" y="4601"/>
                    </a:lnTo>
                    <a:cubicBezTo>
                      <a:pt x="9117" y="4601"/>
                      <a:pt x="9713" y="4644"/>
                      <a:pt x="10267" y="4644"/>
                    </a:cubicBezTo>
                    <a:cubicBezTo>
                      <a:pt x="14910" y="4771"/>
                      <a:pt x="17125" y="6603"/>
                      <a:pt x="17125" y="10181"/>
                    </a:cubicBezTo>
                    <a:lnTo>
                      <a:pt x="17125" y="10565"/>
                    </a:lnTo>
                    <a:cubicBezTo>
                      <a:pt x="17125" y="13888"/>
                      <a:pt x="15336" y="16103"/>
                      <a:pt x="10267" y="16103"/>
                    </a:cubicBezTo>
                    <a:lnTo>
                      <a:pt x="8776" y="16103"/>
                    </a:lnTo>
                    <a:lnTo>
                      <a:pt x="8776" y="20533"/>
                    </a:lnTo>
                    <a:cubicBezTo>
                      <a:pt x="9287" y="20575"/>
                      <a:pt x="9798" y="20575"/>
                      <a:pt x="10267" y="20575"/>
                    </a:cubicBezTo>
                    <a:cubicBezTo>
                      <a:pt x="17509" y="20575"/>
                      <a:pt x="22621" y="17721"/>
                      <a:pt x="22621" y="10565"/>
                    </a:cubicBezTo>
                    <a:lnTo>
                      <a:pt x="22621" y="10139"/>
                    </a:lnTo>
                    <a:cubicBezTo>
                      <a:pt x="22663" y="2769"/>
                      <a:pt x="17083" y="0"/>
                      <a:pt x="8989" y="0"/>
                    </a:cubicBezTo>
                    <a:close/>
                  </a:path>
                </a:pathLst>
              </a:custGeom>
              <a:solidFill>
                <a:srgbClr val="1AB9A5"/>
              </a:solidFill>
              <a:ln>
                <a:noFill/>
              </a:ln>
            </p:spPr>
            <p:txBody>
              <a:bodyPr spcFirstLastPara="1" wrap="square" lIns="121875" tIns="121875" rIns="121875" bIns="12187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939;p76">
                <a:extLst>
                  <a:ext uri="{FF2B5EF4-FFF2-40B4-BE49-F238E27FC236}">
                    <a16:creationId xmlns:a16="http://schemas.microsoft.com/office/drawing/2014/main" id="{DF8547D9-08C0-49AF-9592-406537AFBC74}"/>
                  </a:ext>
                </a:extLst>
              </p:cNvPr>
              <p:cNvSpPr/>
              <p:nvPr/>
            </p:nvSpPr>
            <p:spPr>
              <a:xfrm>
                <a:off x="2978250" y="2531075"/>
                <a:ext cx="339750" cy="747625"/>
              </a:xfrm>
              <a:custGeom>
                <a:avLst/>
                <a:gdLst/>
                <a:ahLst/>
                <a:cxnLst/>
                <a:rect l="l" t="t" r="r" b="b"/>
                <a:pathLst>
                  <a:path w="13590" h="29905" extrusionOk="0">
                    <a:moveTo>
                      <a:pt x="5198" y="0"/>
                    </a:moveTo>
                    <a:lnTo>
                      <a:pt x="1" y="682"/>
                    </a:lnTo>
                    <a:lnTo>
                      <a:pt x="1" y="23600"/>
                    </a:lnTo>
                    <a:cubicBezTo>
                      <a:pt x="1" y="27987"/>
                      <a:pt x="2173" y="29904"/>
                      <a:pt x="7029" y="29904"/>
                    </a:cubicBezTo>
                    <a:lnTo>
                      <a:pt x="13590" y="29904"/>
                    </a:lnTo>
                    <a:lnTo>
                      <a:pt x="13590" y="25942"/>
                    </a:lnTo>
                    <a:lnTo>
                      <a:pt x="8733" y="25942"/>
                    </a:lnTo>
                    <a:cubicBezTo>
                      <a:pt x="6646" y="25942"/>
                      <a:pt x="5198" y="25900"/>
                      <a:pt x="5198" y="23642"/>
                    </a:cubicBezTo>
                    <a:lnTo>
                      <a:pt x="5198" y="9244"/>
                    </a:lnTo>
                    <a:lnTo>
                      <a:pt x="13590" y="9244"/>
                    </a:lnTo>
                    <a:lnTo>
                      <a:pt x="13590" y="5282"/>
                    </a:lnTo>
                    <a:lnTo>
                      <a:pt x="5198" y="5282"/>
                    </a:lnTo>
                    <a:lnTo>
                      <a:pt x="5198" y="0"/>
                    </a:lnTo>
                    <a:close/>
                  </a:path>
                </a:pathLst>
              </a:custGeom>
              <a:solidFill>
                <a:srgbClr val="1AB9A5"/>
              </a:solidFill>
              <a:ln>
                <a:noFill/>
              </a:ln>
            </p:spPr>
            <p:txBody>
              <a:bodyPr spcFirstLastPara="1" wrap="square" lIns="121875" tIns="121875" rIns="121875" bIns="12187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940;p76">
                <a:extLst>
                  <a:ext uri="{FF2B5EF4-FFF2-40B4-BE49-F238E27FC236}">
                    <a16:creationId xmlns:a16="http://schemas.microsoft.com/office/drawing/2014/main" id="{55109F4C-3908-45DF-8E51-9A6BE97C6E2E}"/>
                  </a:ext>
                </a:extLst>
              </p:cNvPr>
              <p:cNvSpPr/>
              <p:nvPr/>
            </p:nvSpPr>
            <p:spPr>
              <a:xfrm>
                <a:off x="4241300" y="3172175"/>
                <a:ext cx="107575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303" h="4303" extrusionOk="0">
                    <a:moveTo>
                      <a:pt x="2088" y="1108"/>
                    </a:moveTo>
                    <a:cubicBezTo>
                      <a:pt x="2556" y="1108"/>
                      <a:pt x="2727" y="1321"/>
                      <a:pt x="2727" y="1662"/>
                    </a:cubicBezTo>
                    <a:cubicBezTo>
                      <a:pt x="2727" y="1960"/>
                      <a:pt x="2514" y="2173"/>
                      <a:pt x="2130" y="2173"/>
                    </a:cubicBezTo>
                    <a:lnTo>
                      <a:pt x="1704" y="2173"/>
                    </a:lnTo>
                    <a:lnTo>
                      <a:pt x="1704" y="1108"/>
                    </a:lnTo>
                    <a:close/>
                    <a:moveTo>
                      <a:pt x="1449" y="937"/>
                    </a:moveTo>
                    <a:lnTo>
                      <a:pt x="1449" y="3280"/>
                    </a:lnTo>
                    <a:lnTo>
                      <a:pt x="1747" y="3280"/>
                    </a:lnTo>
                    <a:lnTo>
                      <a:pt x="1747" y="2428"/>
                    </a:lnTo>
                    <a:lnTo>
                      <a:pt x="2301" y="2386"/>
                    </a:lnTo>
                    <a:lnTo>
                      <a:pt x="2854" y="3280"/>
                    </a:lnTo>
                    <a:lnTo>
                      <a:pt x="3153" y="3280"/>
                    </a:lnTo>
                    <a:lnTo>
                      <a:pt x="2556" y="2301"/>
                    </a:lnTo>
                    <a:cubicBezTo>
                      <a:pt x="2812" y="2215"/>
                      <a:pt x="3025" y="1960"/>
                      <a:pt x="3025" y="1662"/>
                    </a:cubicBezTo>
                    <a:cubicBezTo>
                      <a:pt x="3025" y="1236"/>
                      <a:pt x="2727" y="937"/>
                      <a:pt x="2130" y="937"/>
                    </a:cubicBezTo>
                    <a:close/>
                    <a:moveTo>
                      <a:pt x="2173" y="298"/>
                    </a:moveTo>
                    <a:cubicBezTo>
                      <a:pt x="3153" y="298"/>
                      <a:pt x="4005" y="1108"/>
                      <a:pt x="4005" y="2130"/>
                    </a:cubicBezTo>
                    <a:cubicBezTo>
                      <a:pt x="4005" y="3110"/>
                      <a:pt x="3195" y="3919"/>
                      <a:pt x="2173" y="3919"/>
                    </a:cubicBezTo>
                    <a:cubicBezTo>
                      <a:pt x="1151" y="3919"/>
                      <a:pt x="341" y="3110"/>
                      <a:pt x="341" y="2130"/>
                    </a:cubicBezTo>
                    <a:cubicBezTo>
                      <a:pt x="341" y="1108"/>
                      <a:pt x="1151" y="298"/>
                      <a:pt x="2173" y="298"/>
                    </a:cubicBezTo>
                    <a:close/>
                    <a:moveTo>
                      <a:pt x="2173" y="0"/>
                    </a:moveTo>
                    <a:cubicBezTo>
                      <a:pt x="938" y="0"/>
                      <a:pt x="0" y="980"/>
                      <a:pt x="0" y="2173"/>
                    </a:cubicBezTo>
                    <a:cubicBezTo>
                      <a:pt x="0" y="3323"/>
                      <a:pt x="938" y="4303"/>
                      <a:pt x="2173" y="4303"/>
                    </a:cubicBezTo>
                    <a:cubicBezTo>
                      <a:pt x="3366" y="4303"/>
                      <a:pt x="4303" y="3323"/>
                      <a:pt x="4303" y="2173"/>
                    </a:cubicBezTo>
                    <a:cubicBezTo>
                      <a:pt x="4303" y="980"/>
                      <a:pt x="3323" y="0"/>
                      <a:pt x="2173" y="0"/>
                    </a:cubicBezTo>
                    <a:close/>
                  </a:path>
                </a:pathLst>
              </a:custGeom>
              <a:solidFill>
                <a:srgbClr val="1AB9A5"/>
              </a:solidFill>
              <a:ln>
                <a:noFill/>
              </a:ln>
            </p:spPr>
            <p:txBody>
              <a:bodyPr spcFirstLastPara="1" wrap="square" lIns="121875" tIns="121875" rIns="121875" bIns="12187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aphicFrame>
        <p:nvGraphicFramePr>
          <p:cNvPr id="104" name="Google Shape;941;p76">
            <a:extLst>
              <a:ext uri="{FF2B5EF4-FFF2-40B4-BE49-F238E27FC236}">
                <a16:creationId xmlns:a16="http://schemas.microsoft.com/office/drawing/2014/main" id="{B213CF1D-51E7-4D43-AEC3-D2B4F60DD319}"/>
              </a:ext>
            </a:extLst>
          </p:cNvPr>
          <p:cNvGraphicFramePr/>
          <p:nvPr/>
        </p:nvGraphicFramePr>
        <p:xfrm>
          <a:off x="6067964" y="3548675"/>
          <a:ext cx="5999310" cy="2642002"/>
        </p:xfrm>
        <a:graphic>
          <a:graphicData uri="http://schemas.openxmlformats.org/drawingml/2006/table">
            <a:tbl>
              <a:tblPr>
                <a:tableStyleId>{17292A2E-F333-43FB-9621-5CBBE7FDCDCB}</a:tableStyleId>
              </a:tblPr>
              <a:tblGrid>
                <a:gridCol w="3399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0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62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sym typeface="Proxima Nova"/>
                        </a:rPr>
                        <a:t>Greenplum release</a:t>
                      </a:r>
                      <a:endParaRPr b="1">
                        <a:solidFill>
                          <a:srgbClr val="434343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60975" marB="60975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sym typeface="Proxima Nova"/>
                        </a:rPr>
                        <a:t>Based on</a:t>
                      </a:r>
                      <a:endParaRPr b="1">
                        <a:solidFill>
                          <a:srgbClr val="434343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60975" marB="6097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2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ym typeface="Proxima Nova"/>
                        </a:rPr>
                        <a:t>Greenplum 4.x</a:t>
                      </a:r>
                      <a:endParaRPr dirty="0">
                        <a:solidFill>
                          <a:srgbClr val="00253E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60975" marB="60975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ym typeface="Proxima Nova"/>
                        </a:rPr>
                        <a:t>Postgres 8.2.15</a:t>
                      </a:r>
                      <a:endParaRPr>
                        <a:solidFill>
                          <a:srgbClr val="00253E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60975" marB="6097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2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ym typeface="Proxima Nova"/>
                        </a:rPr>
                        <a:t>Greenplum 5.x</a:t>
                      </a:r>
                      <a:endParaRPr dirty="0">
                        <a:solidFill>
                          <a:srgbClr val="00253E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60975" marB="60975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ym typeface="Proxima Nova"/>
                        </a:rPr>
                        <a:t>Postgres 8.3.23</a:t>
                      </a:r>
                      <a:endParaRPr>
                        <a:solidFill>
                          <a:srgbClr val="00253E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60975" marB="6097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ym typeface="Proxima Nova"/>
                        </a:rPr>
                        <a:t>Greenplum 6.x</a:t>
                      </a:r>
                      <a:endParaRPr>
                        <a:solidFill>
                          <a:srgbClr val="00253E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60975" marB="60975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ym typeface="Proxima Nova"/>
                        </a:rPr>
                        <a:t>Postgres 9.4.24</a:t>
                      </a:r>
                      <a:endParaRPr>
                        <a:solidFill>
                          <a:srgbClr val="00253E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60975" marB="6097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5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ym typeface="Proxima Nova"/>
                        </a:rPr>
                        <a:t>Greenplum 7.x </a:t>
                      </a:r>
                      <a:endParaRPr dirty="0">
                        <a:solidFill>
                          <a:srgbClr val="00253E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60975" marB="60975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sym typeface="Proxima Nova"/>
                        </a:rPr>
                        <a:t>Postgres 12.4</a:t>
                      </a:r>
                      <a:endParaRPr dirty="0">
                        <a:solidFill>
                          <a:srgbClr val="00253E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60975" marB="6097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0" name="Google Shape;905;p76">
            <a:extLst>
              <a:ext uri="{FF2B5EF4-FFF2-40B4-BE49-F238E27FC236}">
                <a16:creationId xmlns:a16="http://schemas.microsoft.com/office/drawing/2014/main" id="{D084B5FB-B6EF-467E-8CEB-01C36B45C1A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5524" y="5753095"/>
            <a:ext cx="1467017" cy="49259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itle 2">
            <a:extLst>
              <a:ext uri="{FF2B5EF4-FFF2-40B4-BE49-F238E27FC236}">
                <a16:creationId xmlns:a16="http://schemas.microsoft.com/office/drawing/2014/main" id="{52A30B09-9FB4-4A7B-B6C3-A7338923A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46" y="290299"/>
            <a:ext cx="11001004" cy="381000"/>
          </a:xfrm>
        </p:spPr>
        <p:txBody>
          <a:bodyPr/>
          <a:lstStyle/>
          <a:p>
            <a:r>
              <a:rPr lang="en-US"/>
              <a:t>Two Decades of Greenplum History</a:t>
            </a:r>
          </a:p>
        </p:txBody>
      </p:sp>
    </p:spTree>
    <p:extLst>
      <p:ext uri="{BB962C8B-B14F-4D97-AF65-F5344CB8AC3E}">
        <p14:creationId xmlns:p14="http://schemas.microsoft.com/office/powerpoint/2010/main" val="131976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E0A072A-8F5B-6F2A-E69C-4B9DFFDE0DD1}"/>
              </a:ext>
            </a:extLst>
          </p:cNvPr>
          <p:cNvSpPr txBox="1">
            <a:spLocks/>
          </p:cNvSpPr>
          <p:nvPr/>
        </p:nvSpPr>
        <p:spPr>
          <a:xfrm>
            <a:off x="411373" y="413030"/>
            <a:ext cx="11364563" cy="364715"/>
          </a:xfrm>
          <a:prstGeom prst="rect">
            <a:avLst/>
          </a:prstGeom>
          <a:noFill/>
          <a:ln>
            <a:noFill/>
          </a:ln>
        </p:spPr>
        <p:txBody>
          <a:bodyPr spcFirstLastPara="1" vert="horz" lIns="0" tIns="0" rIns="0" bIns="0" rtlCol="0" anchor="t" anchorCtr="0">
            <a:normAutofit/>
          </a:bodyPr>
          <a:lstStyle>
            <a:lvl1pPr marR="0"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586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9pPr>
          </a:lstStyle>
          <a:p>
            <a:pPr algn="l">
              <a:lnSpc>
                <a:spcPct val="90000"/>
              </a:lnSpc>
              <a:spcAft>
                <a:spcPts val="600"/>
              </a:spcAft>
              <a:buClr>
                <a:schemeClr val="dk2"/>
              </a:buClr>
              <a:buSzPts val="2100"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</a:rPr>
              <a:t>H3 Introduction</a:t>
            </a:r>
            <a:endParaRPr lang="en-US" sz="2100" b="1" i="0" u="none" strike="noStrike" cap="none" dirty="0">
              <a:solidFill>
                <a:schemeClr val="dk2"/>
              </a:solidFill>
            </a:endParaRPr>
          </a:p>
        </p:txBody>
      </p:sp>
      <p:graphicFrame>
        <p:nvGraphicFramePr>
          <p:cNvPr id="18" name="텍스트 개체 틀 2">
            <a:extLst>
              <a:ext uri="{FF2B5EF4-FFF2-40B4-BE49-F238E27FC236}">
                <a16:creationId xmlns:a16="http://schemas.microsoft.com/office/drawing/2014/main" id="{4B4B0D16-0C90-A7DB-0292-476BA34B22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2348676"/>
              </p:ext>
            </p:extLst>
          </p:nvPr>
        </p:nvGraphicFramePr>
        <p:xfrm>
          <a:off x="411372" y="968245"/>
          <a:ext cx="7818227" cy="5232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AEB26DF-3F2C-23D3-9D28-3523EF0588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9599" y="3428999"/>
            <a:ext cx="3865584" cy="2771383"/>
          </a:xfrm>
          <a:prstGeom prst="rect">
            <a:avLst/>
          </a:prstGeom>
        </p:spPr>
      </p:pic>
      <p:pic>
        <p:nvPicPr>
          <p:cNvPr id="2" name="Picture 4" descr="What can Google Earth do? | Learning Module | Google Earth - more than a  map Online Course">
            <a:extLst>
              <a:ext uri="{FF2B5EF4-FFF2-40B4-BE49-F238E27FC236}">
                <a16:creationId xmlns:a16="http://schemas.microsoft.com/office/drawing/2014/main" id="{62C1AC9F-B70F-D00D-460A-BBDAE9B125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" r="68" b="-2"/>
          <a:stretch/>
        </p:blipFill>
        <p:spPr bwMode="auto">
          <a:xfrm>
            <a:off x="8229599" y="413030"/>
            <a:ext cx="3865584" cy="276279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88257094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E0A072A-8F5B-6F2A-E69C-4B9DFFDE0DD1}"/>
              </a:ext>
            </a:extLst>
          </p:cNvPr>
          <p:cNvSpPr txBox="1">
            <a:spLocks/>
          </p:cNvSpPr>
          <p:nvPr/>
        </p:nvSpPr>
        <p:spPr>
          <a:xfrm>
            <a:off x="411373" y="413030"/>
            <a:ext cx="11364563" cy="36471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lvl1pPr marR="0"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586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9pPr>
          </a:lstStyle>
          <a:p>
            <a:pPr algn="l">
              <a:lnSpc>
                <a:spcPct val="85000"/>
              </a:lnSpc>
              <a:spcAft>
                <a:spcPts val="600"/>
              </a:spcAft>
              <a:buClr>
                <a:schemeClr val="dk2"/>
              </a:buClr>
              <a:buSzPts val="2100"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H3 </a:t>
            </a:r>
            <a:endParaRPr lang="en-US" sz="2100" b="1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A23C3E-D70F-0113-7710-C5C33B8F3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74" y="1518694"/>
            <a:ext cx="3308856" cy="38206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536842-8B8B-509F-1730-F5504969D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850" y="1518694"/>
            <a:ext cx="3431132" cy="38206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A16890-8143-1470-49A4-7C14FAC0B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0973" y="1578193"/>
            <a:ext cx="3844963" cy="37675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4F5FD9-46D8-AF96-114E-7F0641AC1BCB}"/>
              </a:ext>
            </a:extLst>
          </p:cNvPr>
          <p:cNvSpPr txBox="1"/>
          <p:nvPr/>
        </p:nvSpPr>
        <p:spPr>
          <a:xfrm>
            <a:off x="1302707" y="559913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Partition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60BDED-A150-CACA-3D04-1FF8C12CDBCF}"/>
              </a:ext>
            </a:extLst>
          </p:cNvPr>
          <p:cNvSpPr txBox="1"/>
          <p:nvPr/>
        </p:nvSpPr>
        <p:spPr>
          <a:xfrm>
            <a:off x="5363228" y="5599134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Index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4CEFB1-C999-E6E0-80ED-B59609DE758C}"/>
              </a:ext>
            </a:extLst>
          </p:cNvPr>
          <p:cNvSpPr txBox="1"/>
          <p:nvPr/>
        </p:nvSpPr>
        <p:spPr>
          <a:xfrm>
            <a:off x="9478992" y="5599134"/>
            <a:ext cx="112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Algo</a:t>
            </a:r>
          </a:p>
        </p:txBody>
      </p:sp>
    </p:spTree>
    <p:extLst>
      <p:ext uri="{BB962C8B-B14F-4D97-AF65-F5344CB8AC3E}">
        <p14:creationId xmlns:p14="http://schemas.microsoft.com/office/powerpoint/2010/main" val="3636644204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19B13-5922-BCAB-045A-28B9448E1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866" y="486895"/>
            <a:ext cx="11364563" cy="274691"/>
          </a:xfrm>
        </p:spPr>
        <p:txBody>
          <a:bodyPr/>
          <a:lstStyle/>
          <a:p>
            <a:r>
              <a:rPr lang="en-US" dirty="0"/>
              <a:t>H3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CE81FF-5D71-5D30-48D7-BDDD49C9246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92866" y="811830"/>
            <a:ext cx="10962687" cy="307777"/>
          </a:xfrm>
        </p:spPr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5968E6-0743-97B3-839E-2BB44CC8E330}"/>
              </a:ext>
            </a:extLst>
          </p:cNvPr>
          <p:cNvSpPr txBox="1"/>
          <p:nvPr/>
        </p:nvSpPr>
        <p:spPr>
          <a:xfrm>
            <a:off x="724989" y="1267230"/>
            <a:ext cx="74648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IN" b="1" dirty="0">
                <a:solidFill>
                  <a:srgbClr val="0000FF"/>
                </a:solidFill>
                <a:latin typeface="Consolas" panose="020B0609020204030204" pitchFamily="49" charset="0"/>
              </a:rPr>
              <a:t>ALTER</a:t>
            </a:r>
            <a:r>
              <a:rPr lang="en-IN" dirty="0"/>
              <a:t> </a:t>
            </a:r>
            <a:r>
              <a:rPr lang="en-IN" b="1" dirty="0">
                <a:solidFill>
                  <a:srgbClr val="0000FF"/>
                </a:solidFill>
                <a:latin typeface="Consolas" panose="020B0609020204030204" pitchFamily="49" charset="0"/>
              </a:rPr>
              <a:t>TABLE </a:t>
            </a:r>
            <a:r>
              <a:rPr lang="en-IN" b="1" dirty="0" err="1">
                <a:latin typeface="Consolas" panose="020B0609020204030204" pitchFamily="49" charset="0"/>
              </a:rPr>
              <a:t>osm.building_polygon</a:t>
            </a:r>
            <a:r>
              <a:rPr lang="en-IN" b="1" dirty="0">
                <a:solidFill>
                  <a:srgbClr val="0000FF"/>
                </a:solidFill>
                <a:latin typeface="Consolas" panose="020B0609020204030204" pitchFamily="49" charset="0"/>
              </a:rPr>
              <a:t> ADD </a:t>
            </a:r>
            <a:r>
              <a:rPr lang="en-IN" b="1" dirty="0">
                <a:latin typeface="Consolas" panose="020B0609020204030204" pitchFamily="49" charset="0"/>
              </a:rPr>
              <a:t>h3_ix H3INDEX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IN" b="1" dirty="0">
                <a:solidFill>
                  <a:srgbClr val="0000FF"/>
                </a:solidFill>
                <a:latin typeface="Consolas" panose="020B0609020204030204" pitchFamily="49" charset="0"/>
              </a:rPr>
              <a:t>	GENERATED ALWAYS AS ( 			</a:t>
            </a:r>
            <a:r>
              <a:rPr lang="en-IN" b="1" dirty="0">
                <a:solidFill>
                  <a:srgbClr val="6AB433"/>
                </a:solidFill>
                <a:latin typeface="Consolas" panose="020B0609020204030204" pitchFamily="49" charset="0"/>
              </a:rPr>
              <a:t>h3_lat_lng_to_cell</a:t>
            </a:r>
            <a:r>
              <a:rPr lang="en-IN" b="1" dirty="0">
                <a:latin typeface="Consolas" panose="020B0609020204030204" pitchFamily="49" charset="0"/>
              </a:rPr>
              <a:t>(</a:t>
            </a:r>
            <a:r>
              <a:rPr lang="en-IN" b="1" dirty="0" err="1">
                <a:solidFill>
                  <a:srgbClr val="6AB433"/>
                </a:solidFill>
                <a:latin typeface="Consolas" panose="020B0609020204030204" pitchFamily="49" charset="0"/>
              </a:rPr>
              <a:t>ST_Transform</a:t>
            </a:r>
            <a:r>
              <a:rPr lang="en-IN" b="1" dirty="0">
                <a:latin typeface="Consolas" panose="020B0609020204030204" pitchFamily="49" charset="0"/>
              </a:rPr>
              <a:t>(</a:t>
            </a:r>
            <a:r>
              <a:rPr lang="en-IN" b="1" dirty="0" err="1">
                <a:solidFill>
                  <a:srgbClr val="6AB433"/>
                </a:solidFill>
                <a:latin typeface="Consolas" panose="020B0609020204030204" pitchFamily="49" charset="0"/>
              </a:rPr>
              <a:t>ST_Centroid</a:t>
            </a:r>
            <a:r>
              <a:rPr lang="en-IN" b="1" dirty="0">
                <a:latin typeface="Consolas" panose="020B0609020204030204" pitchFamily="49" charset="0"/>
              </a:rPr>
              <a:t>(</a:t>
            </a:r>
            <a:r>
              <a:rPr lang="en-IN" b="1" dirty="0" err="1">
                <a:latin typeface="Consolas" panose="020B0609020204030204" pitchFamily="49" charset="0"/>
              </a:rPr>
              <a:t>geom</a:t>
            </a:r>
            <a:r>
              <a:rPr lang="en-IN" b="1" dirty="0">
                <a:latin typeface="Consolas" panose="020B0609020204030204" pitchFamily="49" charset="0"/>
              </a:rPr>
              <a:t>), 4326), 7) 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IN" b="1" dirty="0">
                <a:latin typeface="Consolas" panose="020B0609020204030204" pitchFamily="49" charset="0"/>
              </a:rPr>
              <a:t> </a:t>
            </a:r>
            <a:r>
              <a:rPr lang="en-IN" b="1" dirty="0">
                <a:solidFill>
                  <a:srgbClr val="0000FF"/>
                </a:solidFill>
                <a:latin typeface="Consolas" panose="020B0609020204030204" pitchFamily="49" charset="0"/>
              </a:rPr>
              <a:t>STORED</a:t>
            </a:r>
            <a:r>
              <a:rPr lang="en-IN" b="1" dirty="0">
                <a:latin typeface="Consolas" panose="020B0609020204030204" pitchFamily="49" charset="0"/>
              </a:rPr>
              <a:t> ;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IN" b="1" dirty="0">
              <a:solidFill>
                <a:srgbClr val="0000FF"/>
              </a:solidFill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IN" b="1" dirty="0">
                <a:solidFill>
                  <a:srgbClr val="0000FF"/>
                </a:solidFill>
                <a:latin typeface="Consolas" panose="020B0609020204030204" pitchFamily="49" charset="0"/>
              </a:rPr>
              <a:t>CREATE INDEX </a:t>
            </a:r>
            <a:r>
              <a:rPr lang="en-IN" b="1" dirty="0">
                <a:latin typeface="Consolas" panose="020B0609020204030204" pitchFamily="49" charset="0"/>
              </a:rPr>
              <a:t>gix_building_polygon_h3_ix </a:t>
            </a:r>
            <a:r>
              <a:rPr lang="en-IN" b="1" dirty="0">
                <a:solidFill>
                  <a:srgbClr val="0000FF"/>
                </a:solidFill>
                <a:latin typeface="Consolas" panose="020B0609020204030204" pitchFamily="49" charset="0"/>
              </a:rPr>
              <a:t>ON </a:t>
            </a:r>
            <a:r>
              <a:rPr lang="en-IN" b="1" dirty="0" err="1">
                <a:latin typeface="Consolas" panose="020B0609020204030204" pitchFamily="49" charset="0"/>
              </a:rPr>
              <a:t>osm.building_polygon</a:t>
            </a:r>
            <a:r>
              <a:rPr lang="en-IN" b="1" dirty="0">
                <a:latin typeface="Consolas" panose="020B0609020204030204" pitchFamily="49" charset="0"/>
              </a:rPr>
              <a:t> (h3_ix);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IN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3658D8-CBC9-67CD-0FE6-8A2DB508B651}"/>
              </a:ext>
            </a:extLst>
          </p:cNvPr>
          <p:cNvSpPr txBox="1"/>
          <p:nvPr/>
        </p:nvSpPr>
        <p:spPr>
          <a:xfrm>
            <a:off x="695598" y="4000176"/>
            <a:ext cx="60938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dirty="0">
                <a:solidFill>
                  <a:srgbClr val="0000FF"/>
                </a:solidFill>
                <a:latin typeface="Consolas" panose="020B0609020204030204" pitchFamily="49" charset="0"/>
              </a:rPr>
              <a:t>SELECT </a:t>
            </a:r>
            <a:r>
              <a:rPr lang="en-IN" b="1" dirty="0" err="1">
                <a:latin typeface="Consolas" panose="020B0609020204030204" pitchFamily="49" charset="0"/>
              </a:rPr>
              <a:t>osm_id</a:t>
            </a:r>
            <a:r>
              <a:rPr lang="en-IN" b="1" dirty="0">
                <a:latin typeface="Consolas" panose="020B0609020204030204" pitchFamily="49" charset="0"/>
              </a:rPr>
              <a:t>, name, h3_ix, </a:t>
            </a:r>
            <a:r>
              <a:rPr lang="en-IN" b="1" dirty="0" err="1">
                <a:latin typeface="Consolas" panose="020B0609020204030204" pitchFamily="49" charset="0"/>
              </a:rPr>
              <a:t>geom</a:t>
            </a:r>
            <a:r>
              <a:rPr lang="en-IN" b="1" dirty="0">
                <a:latin typeface="Consolas" panose="020B0609020204030204" pitchFamily="49" charset="0"/>
              </a:rPr>
              <a:t> </a:t>
            </a:r>
            <a:r>
              <a:rPr lang="en-IN" b="1" dirty="0">
                <a:solidFill>
                  <a:srgbClr val="0000FF"/>
                </a:solidFill>
                <a:latin typeface="Consolas" panose="020B0609020204030204" pitchFamily="49" charset="0"/>
              </a:rPr>
              <a:t>FROM </a:t>
            </a:r>
            <a:r>
              <a:rPr lang="en-IN" b="1" dirty="0" err="1">
                <a:latin typeface="Consolas" panose="020B0609020204030204" pitchFamily="49" charset="0"/>
              </a:rPr>
              <a:t>osm.building_polygon</a:t>
            </a:r>
            <a:r>
              <a:rPr lang="en-IN" b="1" dirty="0">
                <a:solidFill>
                  <a:srgbClr val="0000FF"/>
                </a:solidFill>
                <a:latin typeface="Consolas" panose="020B0609020204030204" pitchFamily="49" charset="0"/>
              </a:rPr>
              <a:t> WHERE </a:t>
            </a:r>
            <a:r>
              <a:rPr lang="en-IN" b="1" dirty="0" err="1">
                <a:latin typeface="Consolas" panose="020B0609020204030204" pitchFamily="49" charset="0"/>
              </a:rPr>
              <a:t>osm_id</a:t>
            </a:r>
            <a:r>
              <a:rPr lang="en-IN" b="1" dirty="0">
                <a:latin typeface="Consolas" panose="020B0609020204030204" pitchFamily="49" charset="0"/>
              </a:rPr>
              <a:t> = 392853178 ; </a:t>
            </a:r>
          </a:p>
          <a:p>
            <a:endParaRPr lang="en-IN" dirty="0"/>
          </a:p>
          <a:p>
            <a:r>
              <a:rPr lang="en-IN" dirty="0" err="1"/>
              <a:t>osm_id</a:t>
            </a:r>
            <a:r>
              <a:rPr lang="en-IN" dirty="0"/>
              <a:t>        │ name                                 h3_ix </a:t>
            </a:r>
          </a:p>
          <a:p>
            <a:r>
              <a:rPr lang="en-IN" dirty="0"/>
              <a:t>392853178 │ Pangea Coffee Roasters │ 872681364ffffff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DAE6B7-5161-0B5B-47FA-40AE3280F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407" y="2457813"/>
            <a:ext cx="44577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19B13-5922-BCAB-045A-28B9448E1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866" y="486895"/>
            <a:ext cx="11364563" cy="274691"/>
          </a:xfrm>
        </p:spPr>
        <p:txBody>
          <a:bodyPr/>
          <a:lstStyle/>
          <a:p>
            <a:r>
              <a:rPr lang="en-US" dirty="0"/>
              <a:t>H3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CE81FF-5D71-5D30-48D7-BDDD49C9246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92866" y="811830"/>
            <a:ext cx="10962687" cy="307777"/>
          </a:xfrm>
        </p:spPr>
        <p:txBody>
          <a:bodyPr/>
          <a:lstStyle/>
          <a:p>
            <a:r>
              <a:rPr lang="en-US" dirty="0"/>
              <a:t>Boundary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5968E6-0743-97B3-839E-2BB44CC8E330}"/>
              </a:ext>
            </a:extLst>
          </p:cNvPr>
          <p:cNvSpPr txBox="1"/>
          <p:nvPr/>
        </p:nvSpPr>
        <p:spPr>
          <a:xfrm>
            <a:off x="541067" y="1473494"/>
            <a:ext cx="735293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b="0" i="0" dirty="0">
                <a:solidFill>
                  <a:srgbClr val="212529"/>
                </a:solidFill>
                <a:effectLst/>
                <a:latin typeface="Vollkorn"/>
              </a:rPr>
              <a:t>The query above returned the </a:t>
            </a:r>
            <a:r>
              <a:rPr lang="en-IN" dirty="0"/>
              <a:t>h3_ix</a:t>
            </a:r>
            <a:r>
              <a:rPr lang="en-IN" b="0" i="0" dirty="0">
                <a:solidFill>
                  <a:srgbClr val="212529"/>
                </a:solidFill>
                <a:effectLst/>
                <a:latin typeface="Vollkorn"/>
              </a:rPr>
              <a:t> value (</a:t>
            </a:r>
            <a:r>
              <a:rPr lang="en-IN" dirty="0"/>
              <a:t>872681364ffffff</a:t>
            </a:r>
            <a:r>
              <a:rPr lang="en-IN" b="0" i="0" dirty="0">
                <a:solidFill>
                  <a:srgbClr val="212529"/>
                </a:solidFill>
                <a:effectLst/>
                <a:latin typeface="Vollkorn"/>
              </a:rPr>
              <a:t>) for the resolution 7 hex.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IN" dirty="0">
              <a:solidFill>
                <a:srgbClr val="212529"/>
              </a:solidFill>
              <a:latin typeface="Vollkorn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b="0" i="0" dirty="0">
                <a:solidFill>
                  <a:srgbClr val="212529"/>
                </a:solidFill>
                <a:effectLst/>
                <a:latin typeface="Vollkorn"/>
              </a:rPr>
              <a:t>We can see the polygon of the hex using the </a:t>
            </a:r>
            <a:r>
              <a:rPr lang="en-IN" dirty="0"/>
              <a:t>h3_to_geo_boundary_geometry()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IN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IN" dirty="0"/>
          </a:p>
          <a:p>
            <a:r>
              <a:rPr lang="en-IN" b="1" dirty="0">
                <a:solidFill>
                  <a:srgbClr val="0000FF"/>
                </a:solidFill>
                <a:latin typeface="Consolas" panose="020B0609020204030204" pitchFamily="49" charset="0"/>
              </a:rPr>
              <a:t>SELECT </a:t>
            </a:r>
            <a:r>
              <a:rPr lang="en-IN" b="0" i="0" dirty="0">
                <a:solidFill>
                  <a:srgbClr val="6AB433"/>
                </a:solidFill>
                <a:effectLst/>
                <a:latin typeface="SFMono-Regular"/>
              </a:rPr>
              <a:t>h3_cell_to_boundary_geometry</a:t>
            </a:r>
            <a:r>
              <a:rPr lang="en-IN" b="1" dirty="0">
                <a:latin typeface="Consolas" panose="020B0609020204030204" pitchFamily="49" charset="0"/>
              </a:rPr>
              <a:t>('872681364ffffff');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BC5811-8B5A-A49D-DDCC-A8E8DECAB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262" y="1958823"/>
            <a:ext cx="4313167" cy="364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E0A072A-8F5B-6F2A-E69C-4B9DFFDE0DD1}"/>
              </a:ext>
            </a:extLst>
          </p:cNvPr>
          <p:cNvSpPr txBox="1">
            <a:spLocks/>
          </p:cNvSpPr>
          <p:nvPr/>
        </p:nvSpPr>
        <p:spPr>
          <a:xfrm>
            <a:off x="411373" y="413030"/>
            <a:ext cx="11364563" cy="36471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lvl1pPr marR="0"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586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9pPr>
          </a:lstStyle>
          <a:p>
            <a:pPr algn="l">
              <a:lnSpc>
                <a:spcPct val="85000"/>
              </a:lnSpc>
              <a:spcAft>
                <a:spcPts val="600"/>
              </a:spcAft>
              <a:buClr>
                <a:schemeClr val="dk2"/>
              </a:buClr>
              <a:buSzPts val="2100"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H3</a:t>
            </a:r>
            <a:endParaRPr lang="en-US" sz="2100" b="1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F9D2EA79-C0F0-120E-BF2E-0220AC7FA75D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85402193"/>
              </p:ext>
            </p:extLst>
          </p:nvPr>
        </p:nvGraphicFramePr>
        <p:xfrm>
          <a:off x="190287" y="1277081"/>
          <a:ext cx="4028728" cy="4748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B82DF05-BE10-3672-4AAA-C7990CA4E9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2811" y="988322"/>
            <a:ext cx="7339197" cy="4748597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EDBB0A46-7F55-1169-46F0-AB28204D7F2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12248" y="832321"/>
            <a:ext cx="10962687" cy="307777"/>
          </a:xfrm>
        </p:spPr>
        <p:txBody>
          <a:bodyPr/>
          <a:lstStyle/>
          <a:p>
            <a:r>
              <a:rPr lang="en-US" dirty="0"/>
              <a:t>Why Hexagon?</a:t>
            </a:r>
          </a:p>
        </p:txBody>
      </p:sp>
    </p:spTree>
    <p:extLst>
      <p:ext uri="{BB962C8B-B14F-4D97-AF65-F5344CB8AC3E}">
        <p14:creationId xmlns:p14="http://schemas.microsoft.com/office/powerpoint/2010/main" val="277220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19B13-5922-BCAB-045A-28B9448E1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866" y="486895"/>
            <a:ext cx="11364563" cy="274691"/>
          </a:xfrm>
        </p:spPr>
        <p:txBody>
          <a:bodyPr/>
          <a:lstStyle/>
          <a:p>
            <a:r>
              <a:rPr lang="en-US" dirty="0"/>
              <a:t>H3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CE81FF-5D71-5D30-48D7-BDDD49C9246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92866" y="811830"/>
            <a:ext cx="10962687" cy="307777"/>
          </a:xfrm>
        </p:spPr>
        <p:txBody>
          <a:bodyPr/>
          <a:lstStyle/>
          <a:p>
            <a:r>
              <a:rPr lang="en-US" dirty="0" err="1"/>
              <a:t>Postgis</a:t>
            </a:r>
            <a:r>
              <a:rPr lang="en-US" dirty="0"/>
              <a:t> vs H3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5968E6-0743-97B3-839E-2BB44CC8E330}"/>
              </a:ext>
            </a:extLst>
          </p:cNvPr>
          <p:cNvSpPr txBox="1"/>
          <p:nvPr/>
        </p:nvSpPr>
        <p:spPr>
          <a:xfrm>
            <a:off x="592866" y="1380496"/>
            <a:ext cx="7352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IN" sz="1800" b="1" i="0" u="none" strike="noStrike" dirty="0">
              <a:solidFill>
                <a:srgbClr val="0000FF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17B6DF-B8A8-9BEE-7A53-9E0A240A38A0}"/>
              </a:ext>
            </a:extLst>
          </p:cNvPr>
          <p:cNvSpPr txBox="1"/>
          <p:nvPr/>
        </p:nvSpPr>
        <p:spPr>
          <a:xfrm>
            <a:off x="521949" y="2184737"/>
            <a:ext cx="550154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dirty="0">
                <a:solidFill>
                  <a:srgbClr val="0000FF"/>
                </a:solidFill>
                <a:latin typeface="Consolas" panose="020B0609020204030204" pitchFamily="49" charset="0"/>
              </a:rPr>
              <a:t>SELECT </a:t>
            </a:r>
            <a:r>
              <a:rPr lang="en-IN" b="1" dirty="0" err="1">
                <a:latin typeface="Consolas" panose="020B0609020204030204" pitchFamily="49" charset="0"/>
              </a:rPr>
              <a:t>b.osm_id</a:t>
            </a:r>
            <a:r>
              <a:rPr lang="en-IN" b="1" dirty="0">
                <a:latin typeface="Consolas" panose="020B0609020204030204" pitchFamily="49" charset="0"/>
              </a:rPr>
              <a:t>, </a:t>
            </a:r>
            <a:r>
              <a:rPr lang="en-IN" b="1" dirty="0" err="1">
                <a:latin typeface="Consolas" panose="020B0609020204030204" pitchFamily="49" charset="0"/>
              </a:rPr>
              <a:t>b.name</a:t>
            </a:r>
            <a:r>
              <a:rPr lang="en-IN" b="1" dirty="0">
                <a:latin typeface="Consolas" panose="020B0609020204030204" pitchFamily="49" charset="0"/>
              </a:rPr>
              <a:t>, </a:t>
            </a:r>
            <a:r>
              <a:rPr lang="en-IN" b="1" dirty="0" err="1">
                <a:latin typeface="Consolas" panose="020B0609020204030204" pitchFamily="49" charset="0"/>
              </a:rPr>
              <a:t>b.height</a:t>
            </a:r>
            <a:r>
              <a:rPr lang="en-IN" b="1" dirty="0">
                <a:latin typeface="Consolas" panose="020B0609020204030204" pitchFamily="49" charset="0"/>
              </a:rPr>
              <a:t>, </a:t>
            </a:r>
            <a:r>
              <a:rPr lang="en-IN" b="1" dirty="0" err="1">
                <a:latin typeface="Consolas" panose="020B0609020204030204" pitchFamily="49" charset="0"/>
              </a:rPr>
              <a:t>n.geom</a:t>
            </a:r>
            <a:r>
              <a:rPr lang="en-IN" b="1" dirty="0">
                <a:latin typeface="Consolas" panose="020B0609020204030204" pitchFamily="49" charset="0"/>
              </a:rPr>
              <a:t> </a:t>
            </a:r>
          </a:p>
          <a:p>
            <a:r>
              <a:rPr lang="en-IN" b="1" dirty="0">
                <a:solidFill>
                  <a:srgbClr val="0000FF"/>
                </a:solidFill>
                <a:latin typeface="Consolas" panose="020B0609020204030204" pitchFamily="49" charset="0"/>
              </a:rPr>
              <a:t>FROM </a:t>
            </a:r>
            <a:r>
              <a:rPr lang="en-IN" b="1" dirty="0" err="1">
                <a:latin typeface="Consolas" panose="020B0609020204030204" pitchFamily="49" charset="0"/>
              </a:rPr>
              <a:t>osm.building_polygon</a:t>
            </a:r>
            <a:r>
              <a:rPr lang="en-IN" b="1" dirty="0">
                <a:latin typeface="Consolas" panose="020B0609020204030204" pitchFamily="49" charset="0"/>
              </a:rPr>
              <a:t> b </a:t>
            </a:r>
          </a:p>
          <a:p>
            <a:r>
              <a:rPr lang="en-IN" b="1" dirty="0">
                <a:solidFill>
                  <a:srgbClr val="0000FF"/>
                </a:solidFill>
                <a:latin typeface="Consolas" panose="020B0609020204030204" pitchFamily="49" charset="0"/>
              </a:rPr>
              <a:t>	INNER JOIN </a:t>
            </a:r>
            <a:r>
              <a:rPr lang="en-IN" b="1" dirty="0" err="1">
                <a:latin typeface="Consolas" panose="020B0609020204030204" pitchFamily="49" charset="0"/>
              </a:rPr>
              <a:t>osm.natural_point</a:t>
            </a:r>
            <a:r>
              <a:rPr lang="en-IN" b="1" dirty="0">
                <a:latin typeface="Consolas" panose="020B0609020204030204" pitchFamily="49" charset="0"/>
              </a:rPr>
              <a:t> n </a:t>
            </a:r>
          </a:p>
          <a:p>
            <a:r>
              <a:rPr lang="en-IN" b="1" dirty="0">
                <a:solidFill>
                  <a:srgbClr val="0000FF"/>
                </a:solidFill>
                <a:latin typeface="Consolas" panose="020B0609020204030204" pitchFamily="49" charset="0"/>
              </a:rPr>
              <a:t>	ON </a:t>
            </a:r>
            <a:r>
              <a:rPr lang="en-IN" b="1" dirty="0" err="1">
                <a:latin typeface="Consolas" panose="020B0609020204030204" pitchFamily="49" charset="0"/>
              </a:rPr>
              <a:t>n.osm_type</a:t>
            </a:r>
            <a:r>
              <a:rPr lang="en-IN" b="1" dirty="0">
                <a:latin typeface="Consolas" panose="020B0609020204030204" pitchFamily="49" charset="0"/>
              </a:rPr>
              <a:t> = 'tree'</a:t>
            </a:r>
            <a:r>
              <a:rPr lang="en-IN" b="1" dirty="0">
                <a:solidFill>
                  <a:srgbClr val="0000FF"/>
                </a:solidFill>
                <a:latin typeface="Consolas" panose="020B0609020204030204" pitchFamily="49" charset="0"/>
              </a:rPr>
              <a:t> AND 	</a:t>
            </a:r>
            <a:r>
              <a:rPr lang="en-IN" b="1" dirty="0" err="1">
                <a:solidFill>
                  <a:srgbClr val="6AB433"/>
                </a:solidFill>
                <a:latin typeface="Consolas" panose="020B0609020204030204" pitchFamily="49" charset="0"/>
              </a:rPr>
              <a:t>ST_DWithin</a:t>
            </a:r>
            <a:r>
              <a:rPr lang="en-IN" b="1" dirty="0">
                <a:latin typeface="Consolas" panose="020B0609020204030204" pitchFamily="49" charset="0"/>
              </a:rPr>
              <a:t>(</a:t>
            </a:r>
            <a:r>
              <a:rPr lang="en-IN" b="1" dirty="0" err="1">
                <a:latin typeface="Consolas" panose="020B0609020204030204" pitchFamily="49" charset="0"/>
              </a:rPr>
              <a:t>b.geom</a:t>
            </a:r>
            <a:r>
              <a:rPr lang="en-IN" b="1" dirty="0">
                <a:latin typeface="Consolas" panose="020B0609020204030204" pitchFamily="49" charset="0"/>
              </a:rPr>
              <a:t>, </a:t>
            </a:r>
            <a:r>
              <a:rPr lang="en-IN" b="1" dirty="0" err="1">
                <a:latin typeface="Consolas" panose="020B0609020204030204" pitchFamily="49" charset="0"/>
              </a:rPr>
              <a:t>n.geom</a:t>
            </a:r>
            <a:r>
              <a:rPr lang="en-IN" b="1" dirty="0">
                <a:latin typeface="Consolas" panose="020B0609020204030204" pitchFamily="49" charset="0"/>
              </a:rPr>
              <a:t>, 10000) </a:t>
            </a:r>
            <a:r>
              <a:rPr lang="en-IN" b="1" dirty="0">
                <a:solidFill>
                  <a:srgbClr val="0000FF"/>
                </a:solidFill>
                <a:latin typeface="Consolas" panose="020B0609020204030204" pitchFamily="49" charset="0"/>
              </a:rPr>
              <a:t>WHERE </a:t>
            </a:r>
            <a:r>
              <a:rPr lang="en-IN" b="1" dirty="0" err="1">
                <a:latin typeface="Consolas" panose="020B0609020204030204" pitchFamily="49" charset="0"/>
              </a:rPr>
              <a:t>b.osm_id</a:t>
            </a:r>
            <a:r>
              <a:rPr lang="en-IN" b="1" dirty="0">
                <a:latin typeface="Consolas" panose="020B0609020204030204" pitchFamily="49" charset="0"/>
              </a:rPr>
              <a:t> = 392853178 ;</a:t>
            </a:r>
          </a:p>
          <a:p>
            <a:endParaRPr lang="en-IN" b="1" dirty="0">
              <a:solidFill>
                <a:srgbClr val="0000FF"/>
              </a:solidFill>
              <a:latin typeface="Consolas" panose="020B0609020204030204" pitchFamily="49" charset="0"/>
            </a:endParaRPr>
          </a:p>
          <a:p>
            <a:endParaRPr lang="en-IN" dirty="0"/>
          </a:p>
          <a:p>
            <a:r>
              <a:rPr lang="en-IN" dirty="0" err="1"/>
              <a:t>Postgis</a:t>
            </a:r>
            <a:r>
              <a:rPr lang="en-IN" dirty="0"/>
              <a:t> Time: </a:t>
            </a:r>
            <a:r>
              <a:rPr lang="en-IN" b="0" i="0" dirty="0">
                <a:solidFill>
                  <a:srgbClr val="212529"/>
                </a:solidFill>
                <a:effectLst/>
                <a:latin typeface="Vollkorn"/>
              </a:rPr>
              <a:t>14 - 25 </a:t>
            </a:r>
            <a:r>
              <a:rPr lang="en-IN" b="0" i="0" dirty="0" err="1">
                <a:solidFill>
                  <a:srgbClr val="212529"/>
                </a:solidFill>
                <a:effectLst/>
                <a:latin typeface="Vollkorn"/>
              </a:rPr>
              <a:t>ms</a:t>
            </a:r>
            <a:endParaRPr lang="en-IN" b="0" i="0" dirty="0">
              <a:solidFill>
                <a:srgbClr val="212529"/>
              </a:solidFill>
              <a:effectLst/>
              <a:latin typeface="Vollkorn"/>
            </a:endParaRPr>
          </a:p>
          <a:p>
            <a:r>
              <a:rPr lang="en-IN" dirty="0">
                <a:solidFill>
                  <a:srgbClr val="212529"/>
                </a:solidFill>
                <a:latin typeface="Vollkorn"/>
              </a:rPr>
              <a:t>Returns: </a:t>
            </a:r>
            <a:r>
              <a:rPr lang="en-IN" b="0" i="0" dirty="0">
                <a:solidFill>
                  <a:srgbClr val="212529"/>
                </a:solidFill>
                <a:effectLst/>
                <a:latin typeface="Vollkorn"/>
              </a:rPr>
              <a:t>12,000</a:t>
            </a:r>
            <a:r>
              <a:rPr lang="en-IN" dirty="0">
                <a:solidFill>
                  <a:srgbClr val="212529"/>
                </a:solidFill>
                <a:latin typeface="Vollkorn"/>
              </a:rPr>
              <a:t> rows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D1E0C3-A995-9E7D-39DA-9706E0EE2A0D}"/>
              </a:ext>
            </a:extLst>
          </p:cNvPr>
          <p:cNvSpPr txBox="1"/>
          <p:nvPr/>
        </p:nvSpPr>
        <p:spPr>
          <a:xfrm>
            <a:off x="521949" y="1467506"/>
            <a:ext cx="96670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0" i="0" dirty="0">
                <a:solidFill>
                  <a:srgbClr val="212529"/>
                </a:solidFill>
                <a:effectLst/>
                <a:latin typeface="Vollkorn"/>
              </a:rPr>
              <a:t>find trees within 10 </a:t>
            </a:r>
            <a:r>
              <a:rPr lang="en-IN" b="0" i="0" dirty="0" err="1">
                <a:solidFill>
                  <a:srgbClr val="212529"/>
                </a:solidFill>
                <a:effectLst/>
                <a:latin typeface="Vollkorn"/>
              </a:rPr>
              <a:t>kilometers</a:t>
            </a:r>
            <a:r>
              <a:rPr lang="en-IN" b="0" i="0" dirty="0">
                <a:solidFill>
                  <a:srgbClr val="212529"/>
                </a:solidFill>
                <a:effectLst/>
                <a:latin typeface="Vollkorn"/>
              </a:rPr>
              <a:t> from the focus point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BE9A4B-8F53-47F8-207A-0D0789B0BD3E}"/>
              </a:ext>
            </a:extLst>
          </p:cNvPr>
          <p:cNvSpPr txBox="1"/>
          <p:nvPr/>
        </p:nvSpPr>
        <p:spPr>
          <a:xfrm>
            <a:off x="6275147" y="2114924"/>
            <a:ext cx="550154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dirty="0">
                <a:solidFill>
                  <a:srgbClr val="0000FF"/>
                </a:solidFill>
                <a:latin typeface="Consolas" panose="020B0609020204030204" pitchFamily="49" charset="0"/>
              </a:rPr>
              <a:t>WITH </a:t>
            </a:r>
            <a:r>
              <a:rPr lang="en-IN" b="1" dirty="0" err="1">
                <a:latin typeface="Consolas" panose="020B0609020204030204" pitchFamily="49" charset="0"/>
              </a:rPr>
              <a:t>rng</a:t>
            </a:r>
            <a:r>
              <a:rPr lang="en-IN" b="1" dirty="0">
                <a:solidFill>
                  <a:srgbClr val="0000FF"/>
                </a:solidFill>
                <a:latin typeface="Consolas" panose="020B0609020204030204" pitchFamily="49" charset="0"/>
              </a:rPr>
              <a:t> AS </a:t>
            </a:r>
          </a:p>
          <a:p>
            <a:r>
              <a:rPr lang="en-IN" b="1" dirty="0">
                <a:solidFill>
                  <a:srgbClr val="0000FF"/>
                </a:solidFill>
                <a:latin typeface="Consolas" panose="020B0609020204030204" pitchFamily="49" charset="0"/>
              </a:rPr>
              <a:t>( SELECT </a:t>
            </a:r>
            <a:r>
              <a:rPr lang="en-IN" b="1" dirty="0">
                <a:solidFill>
                  <a:srgbClr val="6AB433"/>
                </a:solidFill>
                <a:latin typeface="Consolas" panose="020B0609020204030204" pitchFamily="49" charset="0"/>
              </a:rPr>
              <a:t>h3_grid_disc</a:t>
            </a:r>
            <a:r>
              <a:rPr lang="en-IN" b="1" dirty="0">
                <a:solidFill>
                  <a:srgbClr val="0000FF"/>
                </a:solidFill>
                <a:latin typeface="Consolas" panose="020B0609020204030204" pitchFamily="49" charset="0"/>
              </a:rPr>
              <a:t>(h3_ix, 3) 	AS   </a:t>
            </a:r>
            <a:r>
              <a:rPr lang="en-IN" b="1" dirty="0" err="1">
                <a:latin typeface="Consolas" panose="020B0609020204030204" pitchFamily="49" charset="0"/>
              </a:rPr>
              <a:t>ix_ring</a:t>
            </a:r>
            <a:r>
              <a:rPr lang="en-IN" b="1" dirty="0">
                <a:latin typeface="Consolas" panose="020B0609020204030204" pitchFamily="49" charset="0"/>
              </a:rPr>
              <a:t> </a:t>
            </a:r>
          </a:p>
          <a:p>
            <a:r>
              <a:rPr lang="en-IN" b="1" dirty="0">
                <a:solidFill>
                  <a:srgbClr val="0000FF"/>
                </a:solidFill>
                <a:latin typeface="Consolas" panose="020B0609020204030204" pitchFamily="49" charset="0"/>
              </a:rPr>
              <a:t>	FROM </a:t>
            </a:r>
            <a:r>
              <a:rPr lang="en-IN" b="1" dirty="0" err="1">
                <a:latin typeface="Consolas" panose="020B0609020204030204" pitchFamily="49" charset="0"/>
              </a:rPr>
              <a:t>osm.building_polygon</a:t>
            </a:r>
            <a:r>
              <a:rPr lang="en-IN" b="1" dirty="0">
                <a:latin typeface="Consolas" panose="020B0609020204030204" pitchFamily="49" charset="0"/>
              </a:rPr>
              <a:t> b </a:t>
            </a:r>
            <a:r>
              <a:rPr lang="en-IN" b="1" dirty="0">
                <a:solidFill>
                  <a:srgbClr val="0000FF"/>
                </a:solidFill>
                <a:latin typeface="Consolas" panose="020B0609020204030204" pitchFamily="49" charset="0"/>
              </a:rPr>
              <a:t>WHERE 	</a:t>
            </a:r>
            <a:r>
              <a:rPr lang="en-IN" b="1" dirty="0" err="1">
                <a:latin typeface="Consolas" panose="020B0609020204030204" pitchFamily="49" charset="0"/>
              </a:rPr>
              <a:t>b.osm_id</a:t>
            </a:r>
            <a:r>
              <a:rPr lang="en-IN" b="1" dirty="0">
                <a:latin typeface="Consolas" panose="020B0609020204030204" pitchFamily="49" charset="0"/>
              </a:rPr>
              <a:t> = 392853178 </a:t>
            </a:r>
          </a:p>
          <a:p>
            <a:r>
              <a:rPr lang="en-IN" b="1" dirty="0">
                <a:solidFill>
                  <a:srgbClr val="0000FF"/>
                </a:solidFill>
                <a:latin typeface="Consolas" panose="020B0609020204030204" pitchFamily="49" charset="0"/>
              </a:rPr>
              <a:t>) </a:t>
            </a:r>
          </a:p>
          <a:p>
            <a:endParaRPr lang="en-IN" b="1" dirty="0">
              <a:solidFill>
                <a:srgbClr val="0000FF"/>
              </a:solidFill>
              <a:latin typeface="Consolas" panose="020B0609020204030204" pitchFamily="49" charset="0"/>
            </a:endParaRPr>
          </a:p>
          <a:p>
            <a:r>
              <a:rPr lang="en-IN" b="1" dirty="0">
                <a:solidFill>
                  <a:srgbClr val="0000FF"/>
                </a:solidFill>
                <a:latin typeface="Consolas" panose="020B0609020204030204" pitchFamily="49" charset="0"/>
              </a:rPr>
              <a:t>SELECT * FROM </a:t>
            </a:r>
            <a:r>
              <a:rPr lang="en-IN" b="1" dirty="0" err="1">
                <a:latin typeface="Consolas" panose="020B0609020204030204" pitchFamily="49" charset="0"/>
              </a:rPr>
              <a:t>rng</a:t>
            </a:r>
            <a:r>
              <a:rPr lang="en-IN" b="1" dirty="0">
                <a:latin typeface="Consolas" panose="020B0609020204030204" pitchFamily="49" charset="0"/>
              </a:rPr>
              <a:t> b </a:t>
            </a:r>
            <a:r>
              <a:rPr lang="en-IN" b="1" dirty="0">
                <a:solidFill>
                  <a:srgbClr val="0000FF"/>
                </a:solidFill>
                <a:latin typeface="Consolas" panose="020B0609020204030204" pitchFamily="49" charset="0"/>
              </a:rPr>
              <a:t>INNER JOIN 	</a:t>
            </a:r>
            <a:r>
              <a:rPr lang="en-IN" b="1" dirty="0" err="1">
                <a:latin typeface="Consolas" panose="020B0609020204030204" pitchFamily="49" charset="0"/>
              </a:rPr>
              <a:t>osm.natural_point</a:t>
            </a:r>
            <a:r>
              <a:rPr lang="en-IN" b="1" dirty="0">
                <a:latin typeface="Consolas" panose="020B0609020204030204" pitchFamily="49" charset="0"/>
              </a:rPr>
              <a:t> n </a:t>
            </a:r>
          </a:p>
          <a:p>
            <a:r>
              <a:rPr lang="en-IN" b="1" dirty="0">
                <a:solidFill>
                  <a:srgbClr val="0000FF"/>
                </a:solidFill>
                <a:latin typeface="Consolas" panose="020B0609020204030204" pitchFamily="49" charset="0"/>
              </a:rPr>
              <a:t>	ON </a:t>
            </a:r>
            <a:r>
              <a:rPr lang="en-IN" b="1" dirty="0" err="1">
                <a:latin typeface="Consolas" panose="020B0609020204030204" pitchFamily="49" charset="0"/>
              </a:rPr>
              <a:t>n.osm_type</a:t>
            </a:r>
            <a:r>
              <a:rPr lang="en-IN" b="1" dirty="0">
                <a:latin typeface="Consolas" panose="020B0609020204030204" pitchFamily="49" charset="0"/>
              </a:rPr>
              <a:t> = 'tree’ </a:t>
            </a:r>
          </a:p>
          <a:p>
            <a:r>
              <a:rPr lang="en-IN" b="1" dirty="0">
                <a:solidFill>
                  <a:srgbClr val="0000FF"/>
                </a:solidFill>
                <a:latin typeface="Consolas" panose="020B0609020204030204" pitchFamily="49" charset="0"/>
              </a:rPr>
              <a:t>	AND </a:t>
            </a:r>
            <a:r>
              <a:rPr lang="en-IN" b="1" dirty="0">
                <a:latin typeface="Consolas" panose="020B0609020204030204" pitchFamily="49" charset="0"/>
              </a:rPr>
              <a:t>n.h3_ix = </a:t>
            </a:r>
            <a:r>
              <a:rPr lang="en-IN" b="1" dirty="0" err="1">
                <a:latin typeface="Consolas" panose="020B0609020204030204" pitchFamily="49" charset="0"/>
              </a:rPr>
              <a:t>b.ix_ring</a:t>
            </a:r>
            <a:r>
              <a:rPr lang="en-IN" b="1" dirty="0">
                <a:latin typeface="Consolas" panose="020B0609020204030204" pitchFamily="49" charset="0"/>
              </a:rPr>
              <a:t> ;</a:t>
            </a:r>
          </a:p>
          <a:p>
            <a:endParaRPr lang="en-IN" dirty="0"/>
          </a:p>
          <a:p>
            <a:r>
              <a:rPr lang="en-IN" dirty="0"/>
              <a:t>H3 Time: </a:t>
            </a:r>
            <a:r>
              <a:rPr lang="en-IN" b="0" i="0" dirty="0">
                <a:solidFill>
                  <a:srgbClr val="212529"/>
                </a:solidFill>
                <a:effectLst/>
                <a:latin typeface="Vollkorn"/>
              </a:rPr>
              <a:t>4 - 6 </a:t>
            </a:r>
            <a:r>
              <a:rPr lang="en-IN" b="0" i="0" dirty="0" err="1">
                <a:solidFill>
                  <a:srgbClr val="212529"/>
                </a:solidFill>
                <a:effectLst/>
                <a:latin typeface="Vollkorn"/>
              </a:rPr>
              <a:t>ms</a:t>
            </a:r>
            <a:r>
              <a:rPr lang="en-IN" b="0" i="0" dirty="0">
                <a:solidFill>
                  <a:srgbClr val="212529"/>
                </a:solidFill>
                <a:effectLst/>
                <a:latin typeface="Vollkorn"/>
              </a:rPr>
              <a:t>.</a:t>
            </a:r>
            <a:br>
              <a:rPr lang="en-IN" b="0" i="0" dirty="0">
                <a:solidFill>
                  <a:srgbClr val="212529"/>
                </a:solidFill>
                <a:effectLst/>
                <a:latin typeface="Vollkorn"/>
              </a:rPr>
            </a:br>
            <a:r>
              <a:rPr lang="en-IN" b="0" i="0" dirty="0">
                <a:solidFill>
                  <a:srgbClr val="212529"/>
                </a:solidFill>
                <a:effectLst/>
                <a:latin typeface="Vollkorn"/>
              </a:rPr>
              <a:t>Returns</a:t>
            </a:r>
            <a:r>
              <a:rPr lang="en-IN" dirty="0">
                <a:solidFill>
                  <a:srgbClr val="212529"/>
                </a:solidFill>
                <a:latin typeface="Vollkorn"/>
              </a:rPr>
              <a:t>: 12000 rows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31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E0A072A-8F5B-6F2A-E69C-4B9DFFDE0DD1}"/>
              </a:ext>
            </a:extLst>
          </p:cNvPr>
          <p:cNvSpPr txBox="1">
            <a:spLocks/>
          </p:cNvSpPr>
          <p:nvPr/>
        </p:nvSpPr>
        <p:spPr>
          <a:xfrm>
            <a:off x="411373" y="413030"/>
            <a:ext cx="11364563" cy="36471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lvl1pPr marR="0"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586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9"/>
            </a:lvl9pPr>
          </a:lstStyle>
          <a:p>
            <a:pPr algn="l">
              <a:lnSpc>
                <a:spcPct val="85000"/>
              </a:lnSpc>
              <a:spcAft>
                <a:spcPts val="600"/>
              </a:spcAft>
              <a:buClr>
                <a:schemeClr val="dk2"/>
              </a:buClr>
              <a:buSzPts val="2100"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H3</a:t>
            </a:r>
            <a:endParaRPr lang="en-US" sz="2100" b="1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A2E8A02-F27A-DF18-5C3A-951D358CB7A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12248" y="832321"/>
            <a:ext cx="10962687" cy="307777"/>
          </a:xfrm>
        </p:spPr>
        <p:txBody>
          <a:bodyPr/>
          <a:lstStyle/>
          <a:p>
            <a:r>
              <a:rPr lang="en-US" dirty="0"/>
              <a:t>Resolutions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1E02E49-DE7E-1B0C-48C9-72BA845AB4A9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575622271"/>
              </p:ext>
            </p:extLst>
          </p:nvPr>
        </p:nvGraphicFramePr>
        <p:xfrm>
          <a:off x="868680" y="1691014"/>
          <a:ext cx="4602480" cy="4008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 descr="A map of the earth with hexagons&#10;&#10;Description automatically generated">
            <a:extLst>
              <a:ext uri="{FF2B5EF4-FFF2-40B4-BE49-F238E27FC236}">
                <a16:creationId xmlns:a16="http://schemas.microsoft.com/office/drawing/2014/main" id="{AF2A3F25-DA46-F774-D633-04DF9842A4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7441" y="1691014"/>
            <a:ext cx="6201384" cy="4008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387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19B13-5922-BCAB-045A-28B9448E1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866" y="486895"/>
            <a:ext cx="11364563" cy="274691"/>
          </a:xfrm>
        </p:spPr>
        <p:txBody>
          <a:bodyPr/>
          <a:lstStyle/>
          <a:p>
            <a:r>
              <a:rPr lang="en-US" dirty="0"/>
              <a:t>H3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CE81FF-5D71-5D30-48D7-BDDD49C9246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92866" y="811830"/>
            <a:ext cx="10962687" cy="307777"/>
          </a:xfrm>
        </p:spPr>
        <p:txBody>
          <a:bodyPr/>
          <a:lstStyle/>
          <a:p>
            <a:r>
              <a:rPr lang="en-US" dirty="0"/>
              <a:t>Resolution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5968E6-0743-97B3-839E-2BB44CC8E330}"/>
              </a:ext>
            </a:extLst>
          </p:cNvPr>
          <p:cNvSpPr txBox="1"/>
          <p:nvPr/>
        </p:nvSpPr>
        <p:spPr>
          <a:xfrm>
            <a:off x="1137925" y="1916073"/>
            <a:ext cx="613422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SELECT </a:t>
            </a:r>
            <a:r>
              <a:rPr lang="en-IN" sz="1800" b="1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IN" b="1" dirty="0">
                <a:solidFill>
                  <a:srgbClr val="006E1D"/>
                </a:solidFill>
                <a:latin typeface="Consolas" panose="020B0609020204030204" pitchFamily="49" charset="0"/>
              </a:rPr>
              <a:t>h3_get_num_cells</a:t>
            </a:r>
            <a:r>
              <a:rPr lang="en-IN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IN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IN" b="1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                                                                                                                                                                                        FROM </a:t>
            </a:r>
            <a:r>
              <a:rPr lang="en-IN" b="1" dirty="0" err="1">
                <a:solidFill>
                  <a:srgbClr val="006E1D"/>
                </a:solidFill>
                <a:latin typeface="Consolas" panose="020B0609020204030204" pitchFamily="49" charset="0"/>
              </a:rPr>
              <a:t>generate_series</a:t>
            </a:r>
            <a:r>
              <a:rPr lang="en-IN" b="1" dirty="0">
                <a:solidFill>
                  <a:srgbClr val="000000"/>
                </a:solidFill>
                <a:latin typeface="Consolas" panose="020B0609020204030204" pitchFamily="49" charset="0"/>
              </a:rPr>
              <a:t>(0, 15, 3) I ;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IN" sz="1800" b="1" i="0" u="none" strike="noStrike" dirty="0">
              <a:solidFill>
                <a:srgbClr val="0000FF"/>
              </a:solidFill>
              <a:effectLst/>
              <a:latin typeface="Consolas" panose="020B06090202040302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IN" b="1" dirty="0">
              <a:solidFill>
                <a:srgbClr val="0000FF"/>
              </a:solidFill>
              <a:latin typeface="Consolas" panose="020B0609020204030204" pitchFamily="49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  | h3_get_num_cells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----+------------------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  0 |              122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  3 |            41162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  6 |         14117882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  9 |       4842432842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 12 |    1660954464122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1800" b="1" i="0" u="none" strike="noStrike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 15 |  569707381193162</a:t>
            </a:r>
          </a:p>
        </p:txBody>
      </p:sp>
    </p:spTree>
    <p:extLst>
      <p:ext uri="{BB962C8B-B14F-4D97-AF65-F5344CB8AC3E}">
        <p14:creationId xmlns:p14="http://schemas.microsoft.com/office/powerpoint/2010/main" val="65843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660C0-42C9-382B-0239-CCAC03DBF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373" y="413030"/>
            <a:ext cx="11364563" cy="364715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Future Extension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E85C438-D1DE-F4C8-5442-BD9F72BADF3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592866" y="811830"/>
            <a:ext cx="10962687" cy="247743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1C6A5F8B-5EB0-4D38-F727-45C3D97C481D}"/>
              </a:ext>
            </a:extLst>
          </p:cNvPr>
          <p:cNvGraphicFramePr>
            <a:graphicFrameLocks noGrp="1"/>
          </p:cNvGraphicFramePr>
          <p:nvPr>
            <p:ph sz="quarter" idx="18"/>
            <p:extLst>
              <p:ext uri="{D42A27DB-BD31-4B8C-83A1-F6EECF244321}">
                <p14:modId xmlns:p14="http://schemas.microsoft.com/office/powerpoint/2010/main" val="3778210287"/>
              </p:ext>
            </p:extLst>
          </p:nvPr>
        </p:nvGraphicFramePr>
        <p:xfrm>
          <a:off x="3024296" y="1355502"/>
          <a:ext cx="58675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5457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626C2-9C0E-54E6-3FDF-821FE572B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373" y="458042"/>
            <a:ext cx="11364563" cy="274691"/>
          </a:xfrm>
        </p:spPr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BE063F-71AD-ACB2-63BC-0505583D4B0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-1" y="1600200"/>
            <a:ext cx="8855902" cy="3647152"/>
          </a:xfrm>
        </p:spPr>
        <p:txBody>
          <a:bodyPr/>
          <a:lstStyle/>
          <a:p>
            <a:r>
              <a:rPr lang="en-US" dirty="0">
                <a:hlinkClick r:id="rId3"/>
              </a:rPr>
              <a:t>https://www.youtube.com/@UberEngineering</a:t>
            </a:r>
            <a:endParaRPr lang="en-US" dirty="0"/>
          </a:p>
          <a:p>
            <a:r>
              <a:rPr lang="en-US" dirty="0">
                <a:hlinkClick r:id="rId4"/>
              </a:rPr>
              <a:t>https://h3geo.org/docs/</a:t>
            </a:r>
            <a:endParaRPr lang="en-US" dirty="0"/>
          </a:p>
          <a:p>
            <a:r>
              <a:rPr lang="en-US" dirty="0">
                <a:hlinkClick r:id="rId5"/>
              </a:rPr>
              <a:t>https://www.youtube.com/@CrunchyDataPostgres</a:t>
            </a:r>
            <a:endParaRPr lang="en-US" dirty="0"/>
          </a:p>
          <a:p>
            <a:r>
              <a:rPr lang="en-US" dirty="0">
                <a:hlinkClick r:id="rId6"/>
              </a:rPr>
              <a:t>https://postgis.net/</a:t>
            </a:r>
            <a:endParaRPr lang="en-US" dirty="0"/>
          </a:p>
          <a:p>
            <a:r>
              <a:rPr lang="en-US" dirty="0">
                <a:hlinkClick r:id="rId7"/>
              </a:rPr>
              <a:t>https://postgis.net/workshops/postgis-intro/</a:t>
            </a:r>
            <a:endParaRPr lang="en-US" dirty="0"/>
          </a:p>
          <a:p>
            <a:r>
              <a:rPr lang="en-US" dirty="0">
                <a:hlinkClick r:id="rId8"/>
              </a:rPr>
              <a:t>https://blog.rustprooflabs.com/</a:t>
            </a:r>
            <a:endParaRPr lang="en-US" dirty="0"/>
          </a:p>
          <a:p>
            <a:r>
              <a:rPr lang="en-US" dirty="0">
                <a:hlinkClick r:id="rId9"/>
              </a:rPr>
              <a:t>https://www.youtube.com/@greenplum</a:t>
            </a:r>
            <a:endParaRPr lang="en-US" dirty="0"/>
          </a:p>
          <a:p>
            <a:r>
              <a:rPr lang="en-US" dirty="0">
                <a:hlinkClick r:id="rId10"/>
              </a:rPr>
              <a:t>https://greenplum.org/tutorials/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84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2955D-FDF8-4F9A-916B-75DADB8A3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You Build a Highly Scalable EDW?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BB34A3-6B63-4BF9-B65A-961CAA543DC0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Scale up option is constrained by resource limitations</a:t>
            </a:r>
          </a:p>
        </p:txBody>
      </p:sp>
      <p:pic>
        <p:nvPicPr>
          <p:cNvPr id="96" name="그래픽 112" descr="조금 굽은 화살표">
            <a:extLst>
              <a:ext uri="{FF2B5EF4-FFF2-40B4-BE49-F238E27FC236}">
                <a16:creationId xmlns:a16="http://schemas.microsoft.com/office/drawing/2014/main" id="{B21D8B00-AABB-4CE9-AEFF-C3D64D836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4218" y="2620838"/>
            <a:ext cx="7589690" cy="2750597"/>
          </a:xfrm>
          <a:prstGeom prst="rect">
            <a:avLst/>
          </a:prstGeom>
        </p:spPr>
      </p:pic>
      <p:grpSp>
        <p:nvGrpSpPr>
          <p:cNvPr id="97" name="그룹 4">
            <a:extLst>
              <a:ext uri="{FF2B5EF4-FFF2-40B4-BE49-F238E27FC236}">
                <a16:creationId xmlns:a16="http://schemas.microsoft.com/office/drawing/2014/main" id="{7DCC040C-3DB8-49B0-A141-70A42691EFFA}"/>
              </a:ext>
            </a:extLst>
          </p:cNvPr>
          <p:cNvGrpSpPr/>
          <p:nvPr/>
        </p:nvGrpSpPr>
        <p:grpSpPr>
          <a:xfrm>
            <a:off x="1353609" y="2844550"/>
            <a:ext cx="706978" cy="1555261"/>
            <a:chOff x="681609" y="1534703"/>
            <a:chExt cx="706978" cy="1555261"/>
          </a:xfrm>
        </p:grpSpPr>
        <p:pic>
          <p:nvPicPr>
            <p:cNvPr id="98" name="그림 66">
              <a:extLst>
                <a:ext uri="{FF2B5EF4-FFF2-40B4-BE49-F238E27FC236}">
                  <a16:creationId xmlns:a16="http://schemas.microsoft.com/office/drawing/2014/main" id="{8E96C34E-92B2-4A20-8622-8ED94CAFF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98" b="99451" l="0" r="97009">
                          <a14:foregroundMark x1="427" y1="8791" x2="427" y2="8791"/>
                          <a14:foregroundMark x1="8120" y1="8791" x2="8120" y2="8791"/>
                          <a14:foregroundMark x1="8120" y1="2198" x2="8120" y2="2198"/>
                          <a14:foregroundMark x1="14957" y1="15934" x2="14957" y2="15934"/>
                          <a14:foregroundMark x1="22650" y1="15934" x2="22650" y2="15934"/>
                          <a14:foregroundMark x1="31197" y1="13736" x2="31197" y2="13736"/>
                          <a14:foregroundMark x1="36752" y1="14286" x2="36752" y2="14286"/>
                          <a14:foregroundMark x1="46154" y1="13736" x2="46154" y2="13736"/>
                          <a14:foregroundMark x1="51709" y1="14286" x2="51709" y2="14286"/>
                          <a14:foregroundMark x1="66239" y1="8242" x2="66239" y2="8242"/>
                          <a14:foregroundMark x1="74359" y1="10989" x2="74359" y2="10989"/>
                          <a14:foregroundMark x1="69658" y1="15385" x2="69658" y2="15385"/>
                          <a14:foregroundMark x1="76068" y1="14286" x2="76068" y2="14286"/>
                          <a14:foregroundMark x1="93590" y1="15934" x2="93590" y2="15934"/>
                          <a14:foregroundMark x1="97009" y1="15934" x2="97009" y2="15934"/>
                          <a14:foregroundMark x1="31197" y1="39560" x2="31197" y2="39560"/>
                          <a14:foregroundMark x1="65385" y1="37912" x2="65385" y2="37912"/>
                          <a14:foregroundMark x1="59402" y1="56593" x2="59402" y2="56593"/>
                          <a14:foregroundMark x1="41453" y1="60440" x2="41453" y2="60440"/>
                          <a14:foregroundMark x1="41880" y1="76923" x2="41880" y2="76923"/>
                          <a14:foregroundMark x1="63248" y1="74725" x2="63248" y2="74725"/>
                          <a14:foregroundMark x1="53419" y1="92308" x2="53419" y2="92308"/>
                          <a14:foregroundMark x1="59829" y1="90659" x2="59829" y2="90659"/>
                          <a14:foregroundMark x1="45299" y1="95055" x2="45299" y2="95055"/>
                          <a14:foregroundMark x1="47863" y1="99451" x2="47863" y2="99451"/>
                          <a14:foregroundMark x1="48291" y1="98901" x2="48291" y2="98901"/>
                          <a14:foregroundMark x1="59829" y1="88462" x2="59829" y2="88462"/>
                          <a14:foregroundMark x1="60684" y1="82967" x2="60684" y2="82967"/>
                          <a14:foregroundMark x1="61111" y1="79121" x2="61111" y2="79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609" y="1534703"/>
              <a:ext cx="706978" cy="549873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79D01B3-C532-407D-83E2-20CCC01FFCB4}"/>
                </a:ext>
              </a:extLst>
            </p:cNvPr>
            <p:cNvSpPr txBox="1"/>
            <p:nvPr/>
          </p:nvSpPr>
          <p:spPr>
            <a:xfrm>
              <a:off x="783555" y="2812965"/>
              <a:ext cx="5437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1" lang="en-US" altLang="ko-KR" sz="1200" b="1" i="0" u="none" strike="noStrike" kern="0" cap="none" spc="0" normalizeH="0" baseline="0" noProof="0">
                  <a:ln>
                    <a:noFill/>
                  </a:ln>
                  <a:solidFill>
                    <a:srgbClr val="434343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Malgun Gothic" panose="020B0503020000020004" pitchFamily="34" charset="-127"/>
                  <a:cs typeface="나눔고딕"/>
                  <a:sym typeface="Arial"/>
                </a:rPr>
                <a:t>1 GB</a:t>
              </a:r>
              <a:endParaRPr kumimoji="1" lang="ko-KR" altLang="en-US" sz="1200" b="1" i="0" u="none" strike="noStrike" kern="0" cap="none" spc="0" normalizeH="0" baseline="0" noProof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Arial"/>
                <a:ea typeface="Malgun Gothic" panose="020B0503020000020004" pitchFamily="34" charset="-127"/>
                <a:cs typeface="나눔고딕"/>
                <a:sym typeface="Arial"/>
              </a:endParaRPr>
            </a:p>
          </p:txBody>
        </p:sp>
        <p:sp>
          <p:nvSpPr>
            <p:cNvPr id="100" name="모서리가 둥근 직사각형 70">
              <a:extLst>
                <a:ext uri="{FF2B5EF4-FFF2-40B4-BE49-F238E27FC236}">
                  <a16:creationId xmlns:a16="http://schemas.microsoft.com/office/drawing/2014/main" id="{88E64A1C-F06A-468A-A489-88CA4C3B4EBC}"/>
                </a:ext>
              </a:extLst>
            </p:cNvPr>
            <p:cNvSpPr/>
            <p:nvPr/>
          </p:nvSpPr>
          <p:spPr>
            <a:xfrm>
              <a:off x="783555" y="2163407"/>
              <a:ext cx="490970" cy="617705"/>
            </a:xfrm>
            <a:prstGeom prst="roundRect">
              <a:avLst/>
            </a:prstGeom>
            <a:solidFill>
              <a:srgbClr val="009FDF">
                <a:lumMod val="75000"/>
              </a:srgbClr>
            </a:solidFill>
            <a:ln w="28575" cap="flat" cmpd="sng" algn="ctr">
              <a:solidFill>
                <a:srgbClr val="434343">
                  <a:lumMod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ko-KR" altLang="en-US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나눔고딕"/>
                <a:cs typeface="나눔고딕"/>
                <a:sym typeface="Arial"/>
              </a:endParaRPr>
            </a:p>
          </p:txBody>
        </p:sp>
        <p:pic>
          <p:nvPicPr>
            <p:cNvPr id="101" name="그림 73">
              <a:extLst>
                <a:ext uri="{FF2B5EF4-FFF2-40B4-BE49-F238E27FC236}">
                  <a16:creationId xmlns:a16="http://schemas.microsoft.com/office/drawing/2014/main" id="{4CF4BE5B-DF4F-4485-B1FC-1A0521220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2024" y="2472259"/>
              <a:ext cx="214031" cy="214031"/>
            </a:xfrm>
            <a:prstGeom prst="rect">
              <a:avLst/>
            </a:prstGeom>
          </p:spPr>
        </p:pic>
      </p:grpSp>
      <p:grpSp>
        <p:nvGrpSpPr>
          <p:cNvPr id="102" name="그룹 10">
            <a:extLst>
              <a:ext uri="{FF2B5EF4-FFF2-40B4-BE49-F238E27FC236}">
                <a16:creationId xmlns:a16="http://schemas.microsoft.com/office/drawing/2014/main" id="{D1836D91-BA6F-4961-85EE-56F7A567638E}"/>
              </a:ext>
            </a:extLst>
          </p:cNvPr>
          <p:cNvGrpSpPr/>
          <p:nvPr/>
        </p:nvGrpSpPr>
        <p:grpSpPr>
          <a:xfrm>
            <a:off x="2789277" y="2857134"/>
            <a:ext cx="833434" cy="1738660"/>
            <a:chOff x="1781081" y="1540995"/>
            <a:chExt cx="833434" cy="1738660"/>
          </a:xfrm>
        </p:grpSpPr>
        <p:pic>
          <p:nvPicPr>
            <p:cNvPr id="103" name="그림 77">
              <a:extLst>
                <a:ext uri="{FF2B5EF4-FFF2-40B4-BE49-F238E27FC236}">
                  <a16:creationId xmlns:a16="http://schemas.microsoft.com/office/drawing/2014/main" id="{25F1D9B9-8CA9-4623-BB97-A0AA2CFBB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98" b="99451" l="0" r="97009">
                          <a14:foregroundMark x1="427" y1="8791" x2="427" y2="8791"/>
                          <a14:foregroundMark x1="8120" y1="8791" x2="8120" y2="8791"/>
                          <a14:foregroundMark x1="8120" y1="2198" x2="8120" y2="2198"/>
                          <a14:foregroundMark x1="14957" y1="15934" x2="14957" y2="15934"/>
                          <a14:foregroundMark x1="22650" y1="15934" x2="22650" y2="15934"/>
                          <a14:foregroundMark x1="31197" y1="13736" x2="31197" y2="13736"/>
                          <a14:foregroundMark x1="36752" y1="14286" x2="36752" y2="14286"/>
                          <a14:foregroundMark x1="46154" y1="13736" x2="46154" y2="13736"/>
                          <a14:foregroundMark x1="51709" y1="14286" x2="51709" y2="14286"/>
                          <a14:foregroundMark x1="66239" y1="8242" x2="66239" y2="8242"/>
                          <a14:foregroundMark x1="74359" y1="10989" x2="74359" y2="10989"/>
                          <a14:foregroundMark x1="69658" y1="15385" x2="69658" y2="15385"/>
                          <a14:foregroundMark x1="76068" y1="14286" x2="76068" y2="14286"/>
                          <a14:foregroundMark x1="93590" y1="15934" x2="93590" y2="15934"/>
                          <a14:foregroundMark x1="97009" y1="15934" x2="97009" y2="15934"/>
                          <a14:foregroundMark x1="31197" y1="39560" x2="31197" y2="39560"/>
                          <a14:foregroundMark x1="65385" y1="37912" x2="65385" y2="37912"/>
                          <a14:foregroundMark x1="59402" y1="56593" x2="59402" y2="56593"/>
                          <a14:foregroundMark x1="41453" y1="60440" x2="41453" y2="60440"/>
                          <a14:foregroundMark x1="41880" y1="76923" x2="41880" y2="76923"/>
                          <a14:foregroundMark x1="63248" y1="74725" x2="63248" y2="74725"/>
                          <a14:foregroundMark x1="53419" y1="92308" x2="53419" y2="92308"/>
                          <a14:foregroundMark x1="59829" y1="90659" x2="59829" y2="90659"/>
                          <a14:foregroundMark x1="45299" y1="95055" x2="45299" y2="95055"/>
                          <a14:foregroundMark x1="47863" y1="99451" x2="47863" y2="99451"/>
                          <a14:foregroundMark x1="48291" y1="98901" x2="48291" y2="98901"/>
                          <a14:foregroundMark x1="59829" y1="88462" x2="59829" y2="88462"/>
                          <a14:foregroundMark x1="60684" y1="82967" x2="60684" y2="82967"/>
                          <a14:foregroundMark x1="61111" y1="79121" x2="61111" y2="79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7537" y="1540995"/>
              <a:ext cx="706978" cy="549873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8E3E27C-19F0-4496-87B8-6251F84A8BA8}"/>
                </a:ext>
              </a:extLst>
            </p:cNvPr>
            <p:cNvSpPr txBox="1"/>
            <p:nvPr/>
          </p:nvSpPr>
          <p:spPr>
            <a:xfrm>
              <a:off x="1879319" y="3002656"/>
              <a:ext cx="6270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1" lang="en-US" altLang="ko-KR" sz="1200" b="1" i="0" u="none" strike="noStrike" kern="0" cap="none" spc="0" normalizeH="0" baseline="0" noProof="0">
                  <a:ln>
                    <a:noFill/>
                  </a:ln>
                  <a:solidFill>
                    <a:srgbClr val="434343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Malgun Gothic" panose="020B0503020000020004" pitchFamily="34" charset="-127"/>
                  <a:cs typeface="나눔고딕"/>
                  <a:sym typeface="Arial"/>
                </a:rPr>
                <a:t>10 GB</a:t>
              </a:r>
              <a:endParaRPr kumimoji="1" lang="ko-KR" altLang="en-US" sz="1200" b="1" i="0" u="none" strike="noStrike" kern="0" cap="none" spc="0" normalizeH="0" baseline="0" noProof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Arial"/>
                <a:ea typeface="Malgun Gothic" panose="020B0503020000020004" pitchFamily="34" charset="-127"/>
                <a:cs typeface="나눔고딕"/>
                <a:sym typeface="Arial"/>
              </a:endParaRPr>
            </a:p>
          </p:txBody>
        </p:sp>
        <p:sp>
          <p:nvSpPr>
            <p:cNvPr id="105" name="모서리가 둥근 직사각형 79">
              <a:extLst>
                <a:ext uri="{FF2B5EF4-FFF2-40B4-BE49-F238E27FC236}">
                  <a16:creationId xmlns:a16="http://schemas.microsoft.com/office/drawing/2014/main" id="{4FD66527-A710-42DA-89F9-EE31B4C49F7C}"/>
                </a:ext>
              </a:extLst>
            </p:cNvPr>
            <p:cNvSpPr/>
            <p:nvPr/>
          </p:nvSpPr>
          <p:spPr>
            <a:xfrm>
              <a:off x="1781081" y="2163406"/>
              <a:ext cx="823573" cy="759903"/>
            </a:xfrm>
            <a:prstGeom prst="roundRect">
              <a:avLst>
                <a:gd name="adj" fmla="val 12109"/>
              </a:avLst>
            </a:prstGeom>
            <a:solidFill>
              <a:srgbClr val="009FDF">
                <a:lumMod val="75000"/>
              </a:srgbClr>
            </a:solidFill>
            <a:ln w="28575" cap="flat" cmpd="sng" algn="ctr">
              <a:solidFill>
                <a:srgbClr val="434343">
                  <a:lumMod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ko-KR" altLang="en-US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나눔고딕"/>
                <a:cs typeface="나눔고딕"/>
                <a:sym typeface="Arial"/>
              </a:endParaRPr>
            </a:p>
          </p:txBody>
        </p:sp>
        <p:pic>
          <p:nvPicPr>
            <p:cNvPr id="106" name="그림 80">
              <a:extLst>
                <a:ext uri="{FF2B5EF4-FFF2-40B4-BE49-F238E27FC236}">
                  <a16:creationId xmlns:a16="http://schemas.microsoft.com/office/drawing/2014/main" id="{C1396568-0A46-40E6-BBE9-E02F001E1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9319" y="2636741"/>
              <a:ext cx="214031" cy="214031"/>
            </a:xfrm>
            <a:prstGeom prst="rect">
              <a:avLst/>
            </a:prstGeom>
          </p:spPr>
        </p:pic>
        <p:pic>
          <p:nvPicPr>
            <p:cNvPr id="107" name="그림 81">
              <a:extLst>
                <a:ext uri="{FF2B5EF4-FFF2-40B4-BE49-F238E27FC236}">
                  <a16:creationId xmlns:a16="http://schemas.microsoft.com/office/drawing/2014/main" id="{875DD39C-E218-4F1D-AF64-4D2B222E1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3350" y="2636741"/>
              <a:ext cx="214031" cy="214031"/>
            </a:xfrm>
            <a:prstGeom prst="rect">
              <a:avLst/>
            </a:prstGeom>
          </p:spPr>
        </p:pic>
        <p:pic>
          <p:nvPicPr>
            <p:cNvPr id="108" name="그림 82">
              <a:extLst>
                <a:ext uri="{FF2B5EF4-FFF2-40B4-BE49-F238E27FC236}">
                  <a16:creationId xmlns:a16="http://schemas.microsoft.com/office/drawing/2014/main" id="{502A2E50-C247-4A28-80AE-7FBF585AF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7381" y="2636740"/>
              <a:ext cx="214031" cy="214031"/>
            </a:xfrm>
            <a:prstGeom prst="rect">
              <a:avLst/>
            </a:prstGeom>
          </p:spPr>
        </p:pic>
      </p:grpSp>
      <p:grpSp>
        <p:nvGrpSpPr>
          <p:cNvPr id="109" name="그룹 20">
            <a:extLst>
              <a:ext uri="{FF2B5EF4-FFF2-40B4-BE49-F238E27FC236}">
                <a16:creationId xmlns:a16="http://schemas.microsoft.com/office/drawing/2014/main" id="{5EEFF417-60F1-422E-937B-5672D6619D88}"/>
              </a:ext>
            </a:extLst>
          </p:cNvPr>
          <p:cNvGrpSpPr/>
          <p:nvPr/>
        </p:nvGrpSpPr>
        <p:grpSpPr>
          <a:xfrm>
            <a:off x="4341711" y="2857134"/>
            <a:ext cx="1034018" cy="1877159"/>
            <a:chOff x="3025364" y="1540995"/>
            <a:chExt cx="1034018" cy="1877159"/>
          </a:xfrm>
        </p:grpSpPr>
        <p:pic>
          <p:nvPicPr>
            <p:cNvPr id="110" name="그림 83">
              <a:extLst>
                <a:ext uri="{FF2B5EF4-FFF2-40B4-BE49-F238E27FC236}">
                  <a16:creationId xmlns:a16="http://schemas.microsoft.com/office/drawing/2014/main" id="{15D8349F-048B-466A-A866-D0CA39725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98" b="99451" l="0" r="97009">
                          <a14:foregroundMark x1="427" y1="8791" x2="427" y2="8791"/>
                          <a14:foregroundMark x1="8120" y1="8791" x2="8120" y2="8791"/>
                          <a14:foregroundMark x1="8120" y1="2198" x2="8120" y2="2198"/>
                          <a14:foregroundMark x1="14957" y1="15934" x2="14957" y2="15934"/>
                          <a14:foregroundMark x1="22650" y1="15934" x2="22650" y2="15934"/>
                          <a14:foregroundMark x1="31197" y1="13736" x2="31197" y2="13736"/>
                          <a14:foregroundMark x1="36752" y1="14286" x2="36752" y2="14286"/>
                          <a14:foregroundMark x1="46154" y1="13736" x2="46154" y2="13736"/>
                          <a14:foregroundMark x1="51709" y1="14286" x2="51709" y2="14286"/>
                          <a14:foregroundMark x1="66239" y1="8242" x2="66239" y2="8242"/>
                          <a14:foregroundMark x1="74359" y1="10989" x2="74359" y2="10989"/>
                          <a14:foregroundMark x1="69658" y1="15385" x2="69658" y2="15385"/>
                          <a14:foregroundMark x1="76068" y1="14286" x2="76068" y2="14286"/>
                          <a14:foregroundMark x1="93590" y1="15934" x2="93590" y2="15934"/>
                          <a14:foregroundMark x1="97009" y1="15934" x2="97009" y2="15934"/>
                          <a14:foregroundMark x1="31197" y1="39560" x2="31197" y2="39560"/>
                          <a14:foregroundMark x1="65385" y1="37912" x2="65385" y2="37912"/>
                          <a14:foregroundMark x1="59402" y1="56593" x2="59402" y2="56593"/>
                          <a14:foregroundMark x1="41453" y1="60440" x2="41453" y2="60440"/>
                          <a14:foregroundMark x1="41880" y1="76923" x2="41880" y2="76923"/>
                          <a14:foregroundMark x1="63248" y1="74725" x2="63248" y2="74725"/>
                          <a14:foregroundMark x1="53419" y1="92308" x2="53419" y2="92308"/>
                          <a14:foregroundMark x1="59829" y1="90659" x2="59829" y2="90659"/>
                          <a14:foregroundMark x1="45299" y1="95055" x2="45299" y2="95055"/>
                          <a14:foregroundMark x1="47863" y1="99451" x2="47863" y2="99451"/>
                          <a14:foregroundMark x1="48291" y1="98901" x2="48291" y2="98901"/>
                          <a14:foregroundMark x1="59829" y1="88462" x2="59829" y2="88462"/>
                          <a14:foregroundMark x1="60684" y1="82967" x2="60684" y2="82967"/>
                          <a14:foregroundMark x1="61111" y1="79121" x2="61111" y2="79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1820" y="1540995"/>
              <a:ext cx="706978" cy="549873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53CA0A9-DDCB-4F94-99D1-FF92483E86EE}"/>
                </a:ext>
              </a:extLst>
            </p:cNvPr>
            <p:cNvSpPr txBox="1"/>
            <p:nvPr/>
          </p:nvSpPr>
          <p:spPr>
            <a:xfrm>
              <a:off x="3182994" y="3141155"/>
              <a:ext cx="7168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1" lang="en-US" altLang="ko-KR" sz="1200" b="1" i="0" u="none" strike="noStrike" kern="0" cap="none" spc="0" normalizeH="0" baseline="0" noProof="0">
                  <a:ln>
                    <a:noFill/>
                  </a:ln>
                  <a:solidFill>
                    <a:srgbClr val="434343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Malgun Gothic" panose="020B0503020000020004" pitchFamily="34" charset="-127"/>
                  <a:cs typeface="나눔고딕"/>
                  <a:sym typeface="Arial"/>
                </a:rPr>
                <a:t>100 GB</a:t>
              </a:r>
              <a:endParaRPr kumimoji="1" lang="ko-KR" altLang="en-US" sz="1200" b="1" i="0" u="none" strike="noStrike" kern="0" cap="none" spc="0" normalizeH="0" baseline="0" noProof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Arial"/>
                <a:ea typeface="Malgun Gothic" panose="020B0503020000020004" pitchFamily="34" charset="-127"/>
                <a:cs typeface="나눔고딕"/>
                <a:sym typeface="Arial"/>
              </a:endParaRPr>
            </a:p>
          </p:txBody>
        </p:sp>
        <p:sp>
          <p:nvSpPr>
            <p:cNvPr id="112" name="모서리가 둥근 직사각형 85">
              <a:extLst>
                <a:ext uri="{FF2B5EF4-FFF2-40B4-BE49-F238E27FC236}">
                  <a16:creationId xmlns:a16="http://schemas.microsoft.com/office/drawing/2014/main" id="{0AD5CCDD-E325-4782-99C2-C20DD4E8D82E}"/>
                </a:ext>
              </a:extLst>
            </p:cNvPr>
            <p:cNvSpPr/>
            <p:nvPr/>
          </p:nvSpPr>
          <p:spPr>
            <a:xfrm>
              <a:off x="3025364" y="2163406"/>
              <a:ext cx="1034018" cy="926558"/>
            </a:xfrm>
            <a:prstGeom prst="roundRect">
              <a:avLst>
                <a:gd name="adj" fmla="val 7623"/>
              </a:avLst>
            </a:prstGeom>
            <a:solidFill>
              <a:srgbClr val="009FDF">
                <a:lumMod val="75000"/>
              </a:srgbClr>
            </a:solidFill>
            <a:ln w="28575" cap="flat" cmpd="sng" algn="ctr">
              <a:solidFill>
                <a:srgbClr val="434343">
                  <a:lumMod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ko-KR" altLang="en-US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나눔고딕"/>
                <a:cs typeface="나눔고딕"/>
                <a:sym typeface="Arial"/>
              </a:endParaRPr>
            </a:p>
          </p:txBody>
        </p:sp>
        <p:pic>
          <p:nvPicPr>
            <p:cNvPr id="113" name="그림 86">
              <a:extLst>
                <a:ext uri="{FF2B5EF4-FFF2-40B4-BE49-F238E27FC236}">
                  <a16:creationId xmlns:a16="http://schemas.microsoft.com/office/drawing/2014/main" id="{0B827C56-D45B-43E6-AF59-7C2EB5616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1210" y="2781112"/>
              <a:ext cx="214031" cy="214031"/>
            </a:xfrm>
            <a:prstGeom prst="rect">
              <a:avLst/>
            </a:prstGeom>
          </p:spPr>
        </p:pic>
        <p:pic>
          <p:nvPicPr>
            <p:cNvPr id="114" name="그림 87">
              <a:extLst>
                <a:ext uri="{FF2B5EF4-FFF2-40B4-BE49-F238E27FC236}">
                  <a16:creationId xmlns:a16="http://schemas.microsoft.com/office/drawing/2014/main" id="{D6DDD22A-2885-4FDD-83DA-D72A58842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5241" y="2781112"/>
              <a:ext cx="214031" cy="214031"/>
            </a:xfrm>
            <a:prstGeom prst="rect">
              <a:avLst/>
            </a:prstGeom>
          </p:spPr>
        </p:pic>
        <p:pic>
          <p:nvPicPr>
            <p:cNvPr id="115" name="그림 88">
              <a:extLst>
                <a:ext uri="{FF2B5EF4-FFF2-40B4-BE49-F238E27FC236}">
                  <a16:creationId xmlns:a16="http://schemas.microsoft.com/office/drawing/2014/main" id="{B0757FF5-7E37-4CC6-95DD-FC0FCD365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9272" y="2781111"/>
              <a:ext cx="214031" cy="214031"/>
            </a:xfrm>
            <a:prstGeom prst="rect">
              <a:avLst/>
            </a:prstGeom>
          </p:spPr>
        </p:pic>
        <p:pic>
          <p:nvPicPr>
            <p:cNvPr id="116" name="그림 89">
              <a:extLst>
                <a:ext uri="{FF2B5EF4-FFF2-40B4-BE49-F238E27FC236}">
                  <a16:creationId xmlns:a16="http://schemas.microsoft.com/office/drawing/2014/main" id="{12020508-2BE9-4A87-BB9A-B5C312CB6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7107" y="2781111"/>
              <a:ext cx="214031" cy="214031"/>
            </a:xfrm>
            <a:prstGeom prst="rect">
              <a:avLst/>
            </a:prstGeom>
          </p:spPr>
        </p:pic>
        <p:pic>
          <p:nvPicPr>
            <p:cNvPr id="117" name="그림 90">
              <a:extLst>
                <a:ext uri="{FF2B5EF4-FFF2-40B4-BE49-F238E27FC236}">
                  <a16:creationId xmlns:a16="http://schemas.microsoft.com/office/drawing/2014/main" id="{4D000DAB-77FB-4B29-97C2-A4B4D17D4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1210" y="2529724"/>
              <a:ext cx="214031" cy="214031"/>
            </a:xfrm>
            <a:prstGeom prst="rect">
              <a:avLst/>
            </a:prstGeom>
          </p:spPr>
        </p:pic>
        <p:pic>
          <p:nvPicPr>
            <p:cNvPr id="118" name="그림 91">
              <a:extLst>
                <a:ext uri="{FF2B5EF4-FFF2-40B4-BE49-F238E27FC236}">
                  <a16:creationId xmlns:a16="http://schemas.microsoft.com/office/drawing/2014/main" id="{D944C2A5-044F-41A0-B1BF-6C5E3FA26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5241" y="2529724"/>
              <a:ext cx="214031" cy="214031"/>
            </a:xfrm>
            <a:prstGeom prst="rect">
              <a:avLst/>
            </a:prstGeom>
          </p:spPr>
        </p:pic>
        <p:pic>
          <p:nvPicPr>
            <p:cNvPr id="119" name="그림 92">
              <a:extLst>
                <a:ext uri="{FF2B5EF4-FFF2-40B4-BE49-F238E27FC236}">
                  <a16:creationId xmlns:a16="http://schemas.microsoft.com/office/drawing/2014/main" id="{5B5E0EE3-DA21-461C-8829-97CCAA531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9272" y="2529723"/>
              <a:ext cx="214031" cy="214031"/>
            </a:xfrm>
            <a:prstGeom prst="rect">
              <a:avLst/>
            </a:prstGeom>
          </p:spPr>
        </p:pic>
        <p:pic>
          <p:nvPicPr>
            <p:cNvPr id="120" name="그림 93">
              <a:extLst>
                <a:ext uri="{FF2B5EF4-FFF2-40B4-BE49-F238E27FC236}">
                  <a16:creationId xmlns:a16="http://schemas.microsoft.com/office/drawing/2014/main" id="{A85557E3-E72F-4413-8036-CDFB64319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7107" y="2529723"/>
              <a:ext cx="214031" cy="214031"/>
            </a:xfrm>
            <a:prstGeom prst="rect">
              <a:avLst/>
            </a:prstGeom>
          </p:spPr>
        </p:pic>
      </p:grpSp>
      <p:grpSp>
        <p:nvGrpSpPr>
          <p:cNvPr id="121" name="그룹 23">
            <a:extLst>
              <a:ext uri="{FF2B5EF4-FFF2-40B4-BE49-F238E27FC236}">
                <a16:creationId xmlns:a16="http://schemas.microsoft.com/office/drawing/2014/main" id="{7217E4C5-1D3C-4619-B09B-ADE034E5BFC4}"/>
              </a:ext>
            </a:extLst>
          </p:cNvPr>
          <p:cNvGrpSpPr/>
          <p:nvPr/>
        </p:nvGrpSpPr>
        <p:grpSpPr>
          <a:xfrm>
            <a:off x="6082534" y="2857134"/>
            <a:ext cx="1263172" cy="2060017"/>
            <a:chOff x="4396410" y="1546491"/>
            <a:chExt cx="1263172" cy="2060017"/>
          </a:xfrm>
        </p:grpSpPr>
        <p:pic>
          <p:nvPicPr>
            <p:cNvPr id="122" name="그림 94">
              <a:extLst>
                <a:ext uri="{FF2B5EF4-FFF2-40B4-BE49-F238E27FC236}">
                  <a16:creationId xmlns:a16="http://schemas.microsoft.com/office/drawing/2014/main" id="{3423DE23-C01B-4EF1-8564-EACE57E40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198" b="99451" l="0" r="97009">
                          <a14:foregroundMark x1="427" y1="8791" x2="427" y2="8791"/>
                          <a14:foregroundMark x1="8120" y1="8791" x2="8120" y2="8791"/>
                          <a14:foregroundMark x1="8120" y1="2198" x2="8120" y2="2198"/>
                          <a14:foregroundMark x1="14957" y1="15934" x2="14957" y2="15934"/>
                          <a14:foregroundMark x1="22650" y1="15934" x2="22650" y2="15934"/>
                          <a14:foregroundMark x1="31197" y1="13736" x2="31197" y2="13736"/>
                          <a14:foregroundMark x1="36752" y1="14286" x2="36752" y2="14286"/>
                          <a14:foregroundMark x1="46154" y1="13736" x2="46154" y2="13736"/>
                          <a14:foregroundMark x1="51709" y1="14286" x2="51709" y2="14286"/>
                          <a14:foregroundMark x1="66239" y1="8242" x2="66239" y2="8242"/>
                          <a14:foregroundMark x1="74359" y1="10989" x2="74359" y2="10989"/>
                          <a14:foregroundMark x1="69658" y1="15385" x2="69658" y2="15385"/>
                          <a14:foregroundMark x1="76068" y1="14286" x2="76068" y2="14286"/>
                          <a14:foregroundMark x1="93590" y1="15934" x2="93590" y2="15934"/>
                          <a14:foregroundMark x1="97009" y1="15934" x2="97009" y2="15934"/>
                          <a14:foregroundMark x1="31197" y1="39560" x2="31197" y2="39560"/>
                          <a14:foregroundMark x1="65385" y1="37912" x2="65385" y2="37912"/>
                          <a14:foregroundMark x1="59402" y1="56593" x2="59402" y2="56593"/>
                          <a14:foregroundMark x1="41453" y1="60440" x2="41453" y2="60440"/>
                          <a14:foregroundMark x1="41880" y1="76923" x2="41880" y2="76923"/>
                          <a14:foregroundMark x1="63248" y1="74725" x2="63248" y2="74725"/>
                          <a14:foregroundMark x1="53419" y1="92308" x2="53419" y2="92308"/>
                          <a14:foregroundMark x1="59829" y1="90659" x2="59829" y2="90659"/>
                          <a14:foregroundMark x1="45299" y1="95055" x2="45299" y2="95055"/>
                          <a14:foregroundMark x1="47863" y1="99451" x2="47863" y2="99451"/>
                          <a14:foregroundMark x1="48291" y1="98901" x2="48291" y2="98901"/>
                          <a14:foregroundMark x1="59829" y1="88462" x2="59829" y2="88462"/>
                          <a14:foregroundMark x1="60684" y1="82967" x2="60684" y2="82967"/>
                          <a14:foregroundMark x1="61111" y1="79121" x2="61111" y2="79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9279" y="1546491"/>
              <a:ext cx="706978" cy="549873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5C829DBA-9EB9-4571-8C15-6F129673F05E}"/>
                </a:ext>
              </a:extLst>
            </p:cNvPr>
            <p:cNvSpPr txBox="1"/>
            <p:nvPr/>
          </p:nvSpPr>
          <p:spPr>
            <a:xfrm>
              <a:off x="4754524" y="3329509"/>
              <a:ext cx="516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1" lang="en-US" altLang="ko-KR" sz="1200" b="1" i="0" u="none" strike="noStrike" kern="0" cap="none" spc="0" normalizeH="0" baseline="0" noProof="0">
                  <a:ln>
                    <a:noFill/>
                  </a:ln>
                  <a:solidFill>
                    <a:srgbClr val="434343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Malgun Gothic" panose="020B0503020000020004" pitchFamily="34" charset="-127"/>
                  <a:cs typeface="나눔고딕"/>
                  <a:sym typeface="Arial"/>
                </a:rPr>
                <a:t>1 TB</a:t>
              </a:r>
              <a:endParaRPr kumimoji="1" lang="ko-KR" altLang="en-US" sz="1200" b="1" i="0" u="none" strike="noStrike" kern="0" cap="none" spc="0" normalizeH="0" baseline="0" noProof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Arial"/>
                <a:ea typeface="Malgun Gothic" panose="020B0503020000020004" pitchFamily="34" charset="-127"/>
                <a:cs typeface="나눔고딕"/>
                <a:sym typeface="Arial"/>
              </a:endParaRPr>
            </a:p>
          </p:txBody>
        </p:sp>
        <p:sp>
          <p:nvSpPr>
            <p:cNvPr id="124" name="모서리가 둥근 직사각형 96">
              <a:extLst>
                <a:ext uri="{FF2B5EF4-FFF2-40B4-BE49-F238E27FC236}">
                  <a16:creationId xmlns:a16="http://schemas.microsoft.com/office/drawing/2014/main" id="{64D97F37-138C-42A5-9A2E-3A6299A05B20}"/>
                </a:ext>
              </a:extLst>
            </p:cNvPr>
            <p:cNvSpPr/>
            <p:nvPr/>
          </p:nvSpPr>
          <p:spPr>
            <a:xfrm>
              <a:off x="4396410" y="2163405"/>
              <a:ext cx="1263172" cy="1116249"/>
            </a:xfrm>
            <a:prstGeom prst="roundRect">
              <a:avLst>
                <a:gd name="adj" fmla="val 7144"/>
              </a:avLst>
            </a:prstGeom>
            <a:solidFill>
              <a:srgbClr val="009FDF">
                <a:lumMod val="75000"/>
              </a:srgbClr>
            </a:solidFill>
            <a:ln w="28575" cap="flat" cmpd="sng" algn="ctr">
              <a:solidFill>
                <a:srgbClr val="434343">
                  <a:lumMod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ko-KR" altLang="en-US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나눔고딕"/>
                <a:cs typeface="나눔고딕"/>
                <a:sym typeface="Arial"/>
              </a:endParaRPr>
            </a:p>
          </p:txBody>
        </p:sp>
        <p:pic>
          <p:nvPicPr>
            <p:cNvPr id="125" name="그림 97">
              <a:extLst>
                <a:ext uri="{FF2B5EF4-FFF2-40B4-BE49-F238E27FC236}">
                  <a16:creationId xmlns:a16="http://schemas.microsoft.com/office/drawing/2014/main" id="{EB02F273-E269-42DC-9795-72F176667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7691" y="2723647"/>
              <a:ext cx="214031" cy="214031"/>
            </a:xfrm>
            <a:prstGeom prst="rect">
              <a:avLst/>
            </a:prstGeom>
          </p:spPr>
        </p:pic>
        <p:pic>
          <p:nvPicPr>
            <p:cNvPr id="126" name="그림 98">
              <a:extLst>
                <a:ext uri="{FF2B5EF4-FFF2-40B4-BE49-F238E27FC236}">
                  <a16:creationId xmlns:a16="http://schemas.microsoft.com/office/drawing/2014/main" id="{79E52EDB-1A56-4E91-9091-80147C814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1722" y="2723647"/>
              <a:ext cx="214031" cy="214031"/>
            </a:xfrm>
            <a:prstGeom prst="rect">
              <a:avLst/>
            </a:prstGeom>
          </p:spPr>
        </p:pic>
        <p:pic>
          <p:nvPicPr>
            <p:cNvPr id="127" name="그림 99">
              <a:extLst>
                <a:ext uri="{FF2B5EF4-FFF2-40B4-BE49-F238E27FC236}">
                  <a16:creationId xmlns:a16="http://schemas.microsoft.com/office/drawing/2014/main" id="{CCDBC5DB-EF85-47DF-A78D-3953C063A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5753" y="2723646"/>
              <a:ext cx="214031" cy="214031"/>
            </a:xfrm>
            <a:prstGeom prst="rect">
              <a:avLst/>
            </a:prstGeom>
          </p:spPr>
        </p:pic>
        <p:pic>
          <p:nvPicPr>
            <p:cNvPr id="128" name="그림 100">
              <a:extLst>
                <a:ext uri="{FF2B5EF4-FFF2-40B4-BE49-F238E27FC236}">
                  <a16:creationId xmlns:a16="http://schemas.microsoft.com/office/drawing/2014/main" id="{A868448E-4DDE-4037-B474-766533C1F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3588" y="2723646"/>
              <a:ext cx="214031" cy="214031"/>
            </a:xfrm>
            <a:prstGeom prst="rect">
              <a:avLst/>
            </a:prstGeom>
          </p:spPr>
        </p:pic>
        <p:pic>
          <p:nvPicPr>
            <p:cNvPr id="129" name="그림 101">
              <a:extLst>
                <a:ext uri="{FF2B5EF4-FFF2-40B4-BE49-F238E27FC236}">
                  <a16:creationId xmlns:a16="http://schemas.microsoft.com/office/drawing/2014/main" id="{0A55B1C9-F945-4C83-B04A-4EC48DC46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7691" y="2472259"/>
              <a:ext cx="214031" cy="214031"/>
            </a:xfrm>
            <a:prstGeom prst="rect">
              <a:avLst/>
            </a:prstGeom>
          </p:spPr>
        </p:pic>
        <p:pic>
          <p:nvPicPr>
            <p:cNvPr id="130" name="그림 102">
              <a:extLst>
                <a:ext uri="{FF2B5EF4-FFF2-40B4-BE49-F238E27FC236}">
                  <a16:creationId xmlns:a16="http://schemas.microsoft.com/office/drawing/2014/main" id="{7BC1416C-AD96-4A42-A65C-FFFC49DA8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1722" y="2472259"/>
              <a:ext cx="214031" cy="214031"/>
            </a:xfrm>
            <a:prstGeom prst="rect">
              <a:avLst/>
            </a:prstGeom>
          </p:spPr>
        </p:pic>
        <p:pic>
          <p:nvPicPr>
            <p:cNvPr id="131" name="그림 103">
              <a:extLst>
                <a:ext uri="{FF2B5EF4-FFF2-40B4-BE49-F238E27FC236}">
                  <a16:creationId xmlns:a16="http://schemas.microsoft.com/office/drawing/2014/main" id="{629FF9E8-23B4-4BBB-B207-F3A664DB3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5753" y="2472258"/>
              <a:ext cx="214031" cy="214031"/>
            </a:xfrm>
            <a:prstGeom prst="rect">
              <a:avLst/>
            </a:prstGeom>
          </p:spPr>
        </p:pic>
        <p:pic>
          <p:nvPicPr>
            <p:cNvPr id="132" name="그림 104">
              <a:extLst>
                <a:ext uri="{FF2B5EF4-FFF2-40B4-BE49-F238E27FC236}">
                  <a16:creationId xmlns:a16="http://schemas.microsoft.com/office/drawing/2014/main" id="{30B58BE3-21A3-4CF7-B7E0-A949FC552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3588" y="2472258"/>
              <a:ext cx="214031" cy="214031"/>
            </a:xfrm>
            <a:prstGeom prst="rect">
              <a:avLst/>
            </a:prstGeom>
          </p:spPr>
        </p:pic>
        <p:pic>
          <p:nvPicPr>
            <p:cNvPr id="133" name="그림 105">
              <a:extLst>
                <a:ext uri="{FF2B5EF4-FFF2-40B4-BE49-F238E27FC236}">
                  <a16:creationId xmlns:a16="http://schemas.microsoft.com/office/drawing/2014/main" id="{8D6D4BFD-492B-4089-A654-568753A8E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9796" y="2725501"/>
              <a:ext cx="214031" cy="214031"/>
            </a:xfrm>
            <a:prstGeom prst="rect">
              <a:avLst/>
            </a:prstGeom>
          </p:spPr>
        </p:pic>
        <p:pic>
          <p:nvPicPr>
            <p:cNvPr id="134" name="그림 106">
              <a:extLst>
                <a:ext uri="{FF2B5EF4-FFF2-40B4-BE49-F238E27FC236}">
                  <a16:creationId xmlns:a16="http://schemas.microsoft.com/office/drawing/2014/main" id="{65A11EFE-0314-4E8B-92B2-BD503599A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9796" y="2474113"/>
              <a:ext cx="214031" cy="214031"/>
            </a:xfrm>
            <a:prstGeom prst="rect">
              <a:avLst/>
            </a:prstGeom>
          </p:spPr>
        </p:pic>
        <p:pic>
          <p:nvPicPr>
            <p:cNvPr id="135" name="그림 107">
              <a:extLst>
                <a:ext uri="{FF2B5EF4-FFF2-40B4-BE49-F238E27FC236}">
                  <a16:creationId xmlns:a16="http://schemas.microsoft.com/office/drawing/2014/main" id="{20983341-7B60-4FF8-96E3-A7F82E39A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7691" y="2971062"/>
              <a:ext cx="214031" cy="214031"/>
            </a:xfrm>
            <a:prstGeom prst="rect">
              <a:avLst/>
            </a:prstGeom>
          </p:spPr>
        </p:pic>
        <p:pic>
          <p:nvPicPr>
            <p:cNvPr id="136" name="그림 108">
              <a:extLst>
                <a:ext uri="{FF2B5EF4-FFF2-40B4-BE49-F238E27FC236}">
                  <a16:creationId xmlns:a16="http://schemas.microsoft.com/office/drawing/2014/main" id="{E4AF7BCE-68CE-47EF-B7A4-44B6D534A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1722" y="2971062"/>
              <a:ext cx="214031" cy="214031"/>
            </a:xfrm>
            <a:prstGeom prst="rect">
              <a:avLst/>
            </a:prstGeom>
          </p:spPr>
        </p:pic>
        <p:pic>
          <p:nvPicPr>
            <p:cNvPr id="137" name="그림 109">
              <a:extLst>
                <a:ext uri="{FF2B5EF4-FFF2-40B4-BE49-F238E27FC236}">
                  <a16:creationId xmlns:a16="http://schemas.microsoft.com/office/drawing/2014/main" id="{76EA606C-A216-49A0-ABAD-8336CE662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5753" y="2971061"/>
              <a:ext cx="214031" cy="214031"/>
            </a:xfrm>
            <a:prstGeom prst="rect">
              <a:avLst/>
            </a:prstGeom>
          </p:spPr>
        </p:pic>
        <p:pic>
          <p:nvPicPr>
            <p:cNvPr id="138" name="그림 110">
              <a:extLst>
                <a:ext uri="{FF2B5EF4-FFF2-40B4-BE49-F238E27FC236}">
                  <a16:creationId xmlns:a16="http://schemas.microsoft.com/office/drawing/2014/main" id="{B067A100-9947-4BFA-B8C0-460745C43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3588" y="2971061"/>
              <a:ext cx="214031" cy="214031"/>
            </a:xfrm>
            <a:prstGeom prst="rect">
              <a:avLst/>
            </a:prstGeom>
          </p:spPr>
        </p:pic>
        <p:pic>
          <p:nvPicPr>
            <p:cNvPr id="139" name="그림 111">
              <a:extLst>
                <a:ext uri="{FF2B5EF4-FFF2-40B4-BE49-F238E27FC236}">
                  <a16:creationId xmlns:a16="http://schemas.microsoft.com/office/drawing/2014/main" id="{B6DDB18B-3BB1-4D35-BF2F-13A56EEDD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9796" y="2972916"/>
              <a:ext cx="214031" cy="214031"/>
            </a:xfrm>
            <a:prstGeom prst="rect">
              <a:avLst/>
            </a:prstGeom>
          </p:spPr>
        </p:pic>
      </p:grpSp>
      <p:sp>
        <p:nvSpPr>
          <p:cNvPr id="140" name="직사각형 114">
            <a:extLst>
              <a:ext uri="{FF2B5EF4-FFF2-40B4-BE49-F238E27FC236}">
                <a16:creationId xmlns:a16="http://schemas.microsoft.com/office/drawing/2014/main" id="{A175A22C-8875-461A-A8AA-F261526125EB}"/>
              </a:ext>
            </a:extLst>
          </p:cNvPr>
          <p:cNvSpPr/>
          <p:nvPr/>
        </p:nvSpPr>
        <p:spPr>
          <a:xfrm>
            <a:off x="8951076" y="3204015"/>
            <a:ext cx="9364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kumimoji="1" lang="en-US" altLang="ko-KR" sz="9600" b="1" kern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27062">
                      <a:lumMod val="60000"/>
                      <a:lumOff val="40000"/>
                    </a:srgbClr>
                  </a:outerShdw>
                </a:effectLst>
                <a:latin typeface="Arial"/>
                <a:ea typeface="Malgun Gothic" panose="020B0503020000020004" pitchFamily="34" charset="-127"/>
                <a:cs typeface="나눔고딕"/>
                <a:sym typeface="Arial"/>
              </a:rPr>
              <a:t>?</a:t>
            </a:r>
            <a:endParaRPr lang="ko-KR" altLang="en-US" sz="9600" b="1" kern="0">
              <a:ln w="9525">
                <a:noFill/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F27062">
                    <a:lumMod val="60000"/>
                    <a:lumOff val="40000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064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4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2955D-FDF8-4F9A-916B-75DADB8A3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You Build a Highly Scalable EDW?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BB34A3-6B63-4BF9-B65A-961CAA543DC0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Scale Out To The Rescue</a:t>
            </a:r>
          </a:p>
        </p:txBody>
      </p:sp>
      <p:grpSp>
        <p:nvGrpSpPr>
          <p:cNvPr id="49" name="그룹 117">
            <a:extLst>
              <a:ext uri="{FF2B5EF4-FFF2-40B4-BE49-F238E27FC236}">
                <a16:creationId xmlns:a16="http://schemas.microsoft.com/office/drawing/2014/main" id="{F847B0DA-4B5F-4FBF-842D-505734F65F2C}"/>
              </a:ext>
            </a:extLst>
          </p:cNvPr>
          <p:cNvGrpSpPr/>
          <p:nvPr/>
        </p:nvGrpSpPr>
        <p:grpSpPr>
          <a:xfrm>
            <a:off x="1589481" y="2383046"/>
            <a:ext cx="796722" cy="2091907"/>
            <a:chOff x="270078" y="1514220"/>
            <a:chExt cx="796722" cy="2091907"/>
          </a:xfrm>
        </p:grpSpPr>
        <p:pic>
          <p:nvPicPr>
            <p:cNvPr id="50" name="그림 4">
              <a:extLst>
                <a:ext uri="{FF2B5EF4-FFF2-40B4-BE49-F238E27FC236}">
                  <a16:creationId xmlns:a16="http://schemas.microsoft.com/office/drawing/2014/main" id="{C3DBEE9C-DFFD-4CFD-8D24-F67497F2A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8" b="99451" l="0" r="97009">
                          <a14:foregroundMark x1="427" y1="8791" x2="427" y2="8791"/>
                          <a14:foregroundMark x1="8120" y1="8791" x2="8120" y2="8791"/>
                          <a14:foregroundMark x1="8120" y1="2198" x2="8120" y2="2198"/>
                          <a14:foregroundMark x1="14957" y1="15934" x2="14957" y2="15934"/>
                          <a14:foregroundMark x1="22650" y1="15934" x2="22650" y2="15934"/>
                          <a14:foregroundMark x1="31197" y1="13736" x2="31197" y2="13736"/>
                          <a14:foregroundMark x1="36752" y1="14286" x2="36752" y2="14286"/>
                          <a14:foregroundMark x1="46154" y1="13736" x2="46154" y2="13736"/>
                          <a14:foregroundMark x1="51709" y1="14286" x2="51709" y2="14286"/>
                          <a14:foregroundMark x1="66239" y1="8242" x2="66239" y2="8242"/>
                          <a14:foregroundMark x1="74359" y1="10989" x2="74359" y2="10989"/>
                          <a14:foregroundMark x1="69658" y1="15385" x2="69658" y2="15385"/>
                          <a14:foregroundMark x1="76068" y1="14286" x2="76068" y2="14286"/>
                          <a14:foregroundMark x1="93590" y1="15934" x2="93590" y2="15934"/>
                          <a14:foregroundMark x1="97009" y1="15934" x2="97009" y2="15934"/>
                          <a14:foregroundMark x1="31197" y1="39560" x2="31197" y2="39560"/>
                          <a14:foregroundMark x1="65385" y1="37912" x2="65385" y2="37912"/>
                          <a14:foregroundMark x1="59402" y1="56593" x2="59402" y2="56593"/>
                          <a14:foregroundMark x1="41453" y1="60440" x2="41453" y2="60440"/>
                          <a14:foregroundMark x1="41880" y1="76923" x2="41880" y2="76923"/>
                          <a14:foregroundMark x1="63248" y1="74725" x2="63248" y2="74725"/>
                          <a14:foregroundMark x1="53419" y1="92308" x2="53419" y2="92308"/>
                          <a14:foregroundMark x1="59829" y1="90659" x2="59829" y2="90659"/>
                          <a14:foregroundMark x1="45299" y1="95055" x2="45299" y2="95055"/>
                          <a14:foregroundMark x1="47863" y1="99451" x2="47863" y2="99451"/>
                          <a14:foregroundMark x1="48291" y1="98901" x2="48291" y2="98901"/>
                          <a14:foregroundMark x1="59829" y1="88462" x2="59829" y2="88462"/>
                          <a14:foregroundMark x1="60684" y1="82967" x2="60684" y2="82967"/>
                          <a14:foregroundMark x1="61111" y1="79121" x2="61111" y2="79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950" y="1514220"/>
              <a:ext cx="706978" cy="549873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6A80215-FD78-4668-85BC-B94611AF957B}"/>
                </a:ext>
              </a:extLst>
            </p:cNvPr>
            <p:cNvSpPr txBox="1"/>
            <p:nvPr/>
          </p:nvSpPr>
          <p:spPr>
            <a:xfrm>
              <a:off x="410195" y="3329128"/>
              <a:ext cx="516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1" lang="en-US" altLang="ko-KR" sz="1200" b="1" i="0" u="none" strike="noStrike" kern="0" cap="none" spc="0" normalizeH="0" baseline="0" noProof="0">
                  <a:ln>
                    <a:noFill/>
                  </a:ln>
                  <a:solidFill>
                    <a:srgbClr val="434343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Malgun Gothic" panose="020B0503020000020004" pitchFamily="34" charset="-127"/>
                  <a:cs typeface="나눔고딕"/>
                  <a:sym typeface="Arial"/>
                </a:rPr>
                <a:t>1 TB</a:t>
              </a:r>
              <a:endParaRPr kumimoji="1" lang="ko-KR" altLang="en-US" sz="1200" b="1" i="0" u="none" strike="noStrike" kern="0" cap="none" spc="0" normalizeH="0" baseline="0" noProof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Arial"/>
                <a:ea typeface="Malgun Gothic" panose="020B0503020000020004" pitchFamily="34" charset="-127"/>
                <a:cs typeface="나눔고딕"/>
                <a:sym typeface="Arial"/>
              </a:endParaRPr>
            </a:p>
          </p:txBody>
        </p:sp>
        <p:sp>
          <p:nvSpPr>
            <p:cNvPr id="52" name="모서리가 둥근 직사각형 6">
              <a:extLst>
                <a:ext uri="{FF2B5EF4-FFF2-40B4-BE49-F238E27FC236}">
                  <a16:creationId xmlns:a16="http://schemas.microsoft.com/office/drawing/2014/main" id="{2BCAB5E4-70E7-47DC-9215-7F2BC8177B13}"/>
                </a:ext>
              </a:extLst>
            </p:cNvPr>
            <p:cNvSpPr/>
            <p:nvPr/>
          </p:nvSpPr>
          <p:spPr>
            <a:xfrm>
              <a:off x="270078" y="2158655"/>
              <a:ext cx="796722" cy="1116249"/>
            </a:xfrm>
            <a:prstGeom prst="roundRect">
              <a:avLst>
                <a:gd name="adj" fmla="val 7144"/>
              </a:avLst>
            </a:prstGeom>
            <a:solidFill>
              <a:srgbClr val="009FDF">
                <a:lumMod val="75000"/>
              </a:srgbClr>
            </a:solidFill>
            <a:ln w="28575" cap="flat" cmpd="sng" algn="ctr">
              <a:solidFill>
                <a:srgbClr val="434343">
                  <a:lumMod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ko-KR" altLang="en-US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나눔고딕"/>
                <a:cs typeface="나눔고딕"/>
                <a:sym typeface="Arial"/>
              </a:endParaRPr>
            </a:p>
          </p:txBody>
        </p:sp>
        <p:pic>
          <p:nvPicPr>
            <p:cNvPr id="53" name="그림 7">
              <a:extLst>
                <a:ext uri="{FF2B5EF4-FFF2-40B4-BE49-F238E27FC236}">
                  <a16:creationId xmlns:a16="http://schemas.microsoft.com/office/drawing/2014/main" id="{ABC9894D-CCE3-41AE-9D67-490FD6C12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359" y="2718897"/>
              <a:ext cx="214031" cy="214031"/>
            </a:xfrm>
            <a:prstGeom prst="rect">
              <a:avLst/>
            </a:prstGeom>
          </p:spPr>
        </p:pic>
        <p:pic>
          <p:nvPicPr>
            <p:cNvPr id="54" name="그림 8">
              <a:extLst>
                <a:ext uri="{FF2B5EF4-FFF2-40B4-BE49-F238E27FC236}">
                  <a16:creationId xmlns:a16="http://schemas.microsoft.com/office/drawing/2014/main" id="{311E5BDF-87D6-4087-87D9-AA977AF02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390" y="2718897"/>
              <a:ext cx="214031" cy="214031"/>
            </a:xfrm>
            <a:prstGeom prst="rect">
              <a:avLst/>
            </a:prstGeom>
          </p:spPr>
        </p:pic>
        <p:pic>
          <p:nvPicPr>
            <p:cNvPr id="55" name="그림 9">
              <a:extLst>
                <a:ext uri="{FF2B5EF4-FFF2-40B4-BE49-F238E27FC236}">
                  <a16:creationId xmlns:a16="http://schemas.microsoft.com/office/drawing/2014/main" id="{C995F6FA-D556-42F9-84FE-8B5DBE3BF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421" y="2718896"/>
              <a:ext cx="214031" cy="214031"/>
            </a:xfrm>
            <a:prstGeom prst="rect">
              <a:avLst/>
            </a:prstGeom>
          </p:spPr>
        </p:pic>
        <p:pic>
          <p:nvPicPr>
            <p:cNvPr id="56" name="그림 17">
              <a:extLst>
                <a:ext uri="{FF2B5EF4-FFF2-40B4-BE49-F238E27FC236}">
                  <a16:creationId xmlns:a16="http://schemas.microsoft.com/office/drawing/2014/main" id="{50551336-F396-4D99-BC79-2EFBF2F56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359" y="2966312"/>
              <a:ext cx="214031" cy="214031"/>
            </a:xfrm>
            <a:prstGeom prst="rect">
              <a:avLst/>
            </a:prstGeom>
          </p:spPr>
        </p:pic>
        <p:pic>
          <p:nvPicPr>
            <p:cNvPr id="57" name="그림 18">
              <a:extLst>
                <a:ext uri="{FF2B5EF4-FFF2-40B4-BE49-F238E27FC236}">
                  <a16:creationId xmlns:a16="http://schemas.microsoft.com/office/drawing/2014/main" id="{8F969EF5-1B68-4FA1-A640-0A6013C42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390" y="2966312"/>
              <a:ext cx="214031" cy="214031"/>
            </a:xfrm>
            <a:prstGeom prst="rect">
              <a:avLst/>
            </a:prstGeom>
          </p:spPr>
        </p:pic>
        <p:pic>
          <p:nvPicPr>
            <p:cNvPr id="58" name="그림 19">
              <a:extLst>
                <a:ext uri="{FF2B5EF4-FFF2-40B4-BE49-F238E27FC236}">
                  <a16:creationId xmlns:a16="http://schemas.microsoft.com/office/drawing/2014/main" id="{75659884-B96D-44F4-B900-BD865D773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421" y="2966311"/>
              <a:ext cx="214031" cy="214031"/>
            </a:xfrm>
            <a:prstGeom prst="rect">
              <a:avLst/>
            </a:prstGeom>
          </p:spPr>
        </p:pic>
      </p:grpSp>
      <p:grpSp>
        <p:nvGrpSpPr>
          <p:cNvPr id="59" name="그룹 118">
            <a:extLst>
              <a:ext uri="{FF2B5EF4-FFF2-40B4-BE49-F238E27FC236}">
                <a16:creationId xmlns:a16="http://schemas.microsoft.com/office/drawing/2014/main" id="{2C68377F-CB47-4B07-AF76-B3AF775081BB}"/>
              </a:ext>
            </a:extLst>
          </p:cNvPr>
          <p:cNvGrpSpPr/>
          <p:nvPr/>
        </p:nvGrpSpPr>
        <p:grpSpPr>
          <a:xfrm>
            <a:off x="2555362" y="2383046"/>
            <a:ext cx="796722" cy="2091907"/>
            <a:chOff x="270078" y="1514220"/>
            <a:chExt cx="796722" cy="2091907"/>
          </a:xfrm>
        </p:grpSpPr>
        <p:pic>
          <p:nvPicPr>
            <p:cNvPr id="60" name="그림 119">
              <a:extLst>
                <a:ext uri="{FF2B5EF4-FFF2-40B4-BE49-F238E27FC236}">
                  <a16:creationId xmlns:a16="http://schemas.microsoft.com/office/drawing/2014/main" id="{EBEDF264-D270-4E53-A46A-17117B96C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98" b="99451" l="0" r="97009">
                          <a14:foregroundMark x1="427" y1="8791" x2="427" y2="8791"/>
                          <a14:foregroundMark x1="8120" y1="8791" x2="8120" y2="8791"/>
                          <a14:foregroundMark x1="8120" y1="2198" x2="8120" y2="2198"/>
                          <a14:foregroundMark x1="14957" y1="15934" x2="14957" y2="15934"/>
                          <a14:foregroundMark x1="22650" y1="15934" x2="22650" y2="15934"/>
                          <a14:foregroundMark x1="31197" y1="13736" x2="31197" y2="13736"/>
                          <a14:foregroundMark x1="36752" y1="14286" x2="36752" y2="14286"/>
                          <a14:foregroundMark x1="46154" y1="13736" x2="46154" y2="13736"/>
                          <a14:foregroundMark x1="51709" y1="14286" x2="51709" y2="14286"/>
                          <a14:foregroundMark x1="66239" y1="8242" x2="66239" y2="8242"/>
                          <a14:foregroundMark x1="74359" y1="10989" x2="74359" y2="10989"/>
                          <a14:foregroundMark x1="69658" y1="15385" x2="69658" y2="15385"/>
                          <a14:foregroundMark x1="76068" y1="14286" x2="76068" y2="14286"/>
                          <a14:foregroundMark x1="93590" y1="15934" x2="93590" y2="15934"/>
                          <a14:foregroundMark x1="97009" y1="15934" x2="97009" y2="15934"/>
                          <a14:foregroundMark x1="31197" y1="39560" x2="31197" y2="39560"/>
                          <a14:foregroundMark x1="65385" y1="37912" x2="65385" y2="37912"/>
                          <a14:foregroundMark x1="59402" y1="56593" x2="59402" y2="56593"/>
                          <a14:foregroundMark x1="41453" y1="60440" x2="41453" y2="60440"/>
                          <a14:foregroundMark x1="41880" y1="76923" x2="41880" y2="76923"/>
                          <a14:foregroundMark x1="63248" y1="74725" x2="63248" y2="74725"/>
                          <a14:foregroundMark x1="53419" y1="92308" x2="53419" y2="92308"/>
                          <a14:foregroundMark x1="59829" y1="90659" x2="59829" y2="90659"/>
                          <a14:foregroundMark x1="45299" y1="95055" x2="45299" y2="95055"/>
                          <a14:foregroundMark x1="47863" y1="99451" x2="47863" y2="99451"/>
                          <a14:foregroundMark x1="48291" y1="98901" x2="48291" y2="98901"/>
                          <a14:foregroundMark x1="59829" y1="88462" x2="59829" y2="88462"/>
                          <a14:foregroundMark x1="60684" y1="82967" x2="60684" y2="82967"/>
                          <a14:foregroundMark x1="61111" y1="79121" x2="61111" y2="79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950" y="1514220"/>
              <a:ext cx="706978" cy="549873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052A94E-ECC0-49D3-8849-1CF90D611581}"/>
                </a:ext>
              </a:extLst>
            </p:cNvPr>
            <p:cNvSpPr txBox="1"/>
            <p:nvPr/>
          </p:nvSpPr>
          <p:spPr>
            <a:xfrm>
              <a:off x="410195" y="3329128"/>
              <a:ext cx="516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1" lang="en-US" altLang="ko-KR" sz="1200" b="1" i="0" u="none" strike="noStrike" kern="0" cap="none" spc="0" normalizeH="0" baseline="0" noProof="0">
                  <a:ln>
                    <a:noFill/>
                  </a:ln>
                  <a:solidFill>
                    <a:srgbClr val="434343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Malgun Gothic" panose="020B0503020000020004" pitchFamily="34" charset="-127"/>
                  <a:cs typeface="나눔고딕"/>
                  <a:sym typeface="Arial"/>
                </a:rPr>
                <a:t>1 TB</a:t>
              </a:r>
              <a:endParaRPr kumimoji="1" lang="ko-KR" altLang="en-US" sz="1200" b="1" i="0" u="none" strike="noStrike" kern="0" cap="none" spc="0" normalizeH="0" baseline="0" noProof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Arial"/>
                <a:ea typeface="Malgun Gothic" panose="020B0503020000020004" pitchFamily="34" charset="-127"/>
                <a:cs typeface="나눔고딕"/>
                <a:sym typeface="Arial"/>
              </a:endParaRPr>
            </a:p>
          </p:txBody>
        </p:sp>
        <p:sp>
          <p:nvSpPr>
            <p:cNvPr id="62" name="모서리가 둥근 직사각형 121">
              <a:extLst>
                <a:ext uri="{FF2B5EF4-FFF2-40B4-BE49-F238E27FC236}">
                  <a16:creationId xmlns:a16="http://schemas.microsoft.com/office/drawing/2014/main" id="{D6BC6C4B-94C0-4428-8C46-4987B992B1C3}"/>
                </a:ext>
              </a:extLst>
            </p:cNvPr>
            <p:cNvSpPr/>
            <p:nvPr/>
          </p:nvSpPr>
          <p:spPr>
            <a:xfrm>
              <a:off x="270078" y="2158655"/>
              <a:ext cx="796722" cy="1116249"/>
            </a:xfrm>
            <a:prstGeom prst="roundRect">
              <a:avLst>
                <a:gd name="adj" fmla="val 7144"/>
              </a:avLst>
            </a:prstGeom>
            <a:solidFill>
              <a:srgbClr val="009FDF">
                <a:lumMod val="75000"/>
              </a:srgbClr>
            </a:solidFill>
            <a:ln w="28575" cap="flat" cmpd="sng" algn="ctr">
              <a:solidFill>
                <a:srgbClr val="434343">
                  <a:lumMod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ko-KR" altLang="en-US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나눔고딕"/>
                <a:cs typeface="나눔고딕"/>
                <a:sym typeface="Arial"/>
              </a:endParaRPr>
            </a:p>
          </p:txBody>
        </p:sp>
        <p:pic>
          <p:nvPicPr>
            <p:cNvPr id="63" name="그림 122">
              <a:extLst>
                <a:ext uri="{FF2B5EF4-FFF2-40B4-BE49-F238E27FC236}">
                  <a16:creationId xmlns:a16="http://schemas.microsoft.com/office/drawing/2014/main" id="{8FFBDA89-57C2-40AB-8103-EB6BEF73D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359" y="2718897"/>
              <a:ext cx="214031" cy="214031"/>
            </a:xfrm>
            <a:prstGeom prst="rect">
              <a:avLst/>
            </a:prstGeom>
          </p:spPr>
        </p:pic>
        <p:pic>
          <p:nvPicPr>
            <p:cNvPr id="64" name="그림 123">
              <a:extLst>
                <a:ext uri="{FF2B5EF4-FFF2-40B4-BE49-F238E27FC236}">
                  <a16:creationId xmlns:a16="http://schemas.microsoft.com/office/drawing/2014/main" id="{908F1146-0976-4805-B73E-AC8C64908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390" y="2718897"/>
              <a:ext cx="214031" cy="214031"/>
            </a:xfrm>
            <a:prstGeom prst="rect">
              <a:avLst/>
            </a:prstGeom>
          </p:spPr>
        </p:pic>
        <p:pic>
          <p:nvPicPr>
            <p:cNvPr id="65" name="그림 124">
              <a:extLst>
                <a:ext uri="{FF2B5EF4-FFF2-40B4-BE49-F238E27FC236}">
                  <a16:creationId xmlns:a16="http://schemas.microsoft.com/office/drawing/2014/main" id="{A5A6D82E-E9D0-470E-9667-31E99F129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421" y="2718896"/>
              <a:ext cx="214031" cy="214031"/>
            </a:xfrm>
            <a:prstGeom prst="rect">
              <a:avLst/>
            </a:prstGeom>
          </p:spPr>
        </p:pic>
        <p:pic>
          <p:nvPicPr>
            <p:cNvPr id="66" name="그림 125">
              <a:extLst>
                <a:ext uri="{FF2B5EF4-FFF2-40B4-BE49-F238E27FC236}">
                  <a16:creationId xmlns:a16="http://schemas.microsoft.com/office/drawing/2014/main" id="{6E6D3647-3198-4F5E-947D-2BA0AB0CB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359" y="2966312"/>
              <a:ext cx="214031" cy="214031"/>
            </a:xfrm>
            <a:prstGeom prst="rect">
              <a:avLst/>
            </a:prstGeom>
          </p:spPr>
        </p:pic>
        <p:pic>
          <p:nvPicPr>
            <p:cNvPr id="67" name="그림 126">
              <a:extLst>
                <a:ext uri="{FF2B5EF4-FFF2-40B4-BE49-F238E27FC236}">
                  <a16:creationId xmlns:a16="http://schemas.microsoft.com/office/drawing/2014/main" id="{E7D65F15-7E39-4575-A102-A494898B2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390" y="2966312"/>
              <a:ext cx="214031" cy="214031"/>
            </a:xfrm>
            <a:prstGeom prst="rect">
              <a:avLst/>
            </a:prstGeom>
          </p:spPr>
        </p:pic>
        <p:pic>
          <p:nvPicPr>
            <p:cNvPr id="68" name="그림 127">
              <a:extLst>
                <a:ext uri="{FF2B5EF4-FFF2-40B4-BE49-F238E27FC236}">
                  <a16:creationId xmlns:a16="http://schemas.microsoft.com/office/drawing/2014/main" id="{B8631A17-497D-4516-A348-508B406B2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421" y="2966311"/>
              <a:ext cx="214031" cy="214031"/>
            </a:xfrm>
            <a:prstGeom prst="rect">
              <a:avLst/>
            </a:prstGeom>
          </p:spPr>
        </p:pic>
      </p:grpSp>
      <p:grpSp>
        <p:nvGrpSpPr>
          <p:cNvPr id="69" name="그룹 128">
            <a:extLst>
              <a:ext uri="{FF2B5EF4-FFF2-40B4-BE49-F238E27FC236}">
                <a16:creationId xmlns:a16="http://schemas.microsoft.com/office/drawing/2014/main" id="{ACB2BCB6-5BA5-40A0-994D-537D2463B160}"/>
              </a:ext>
            </a:extLst>
          </p:cNvPr>
          <p:cNvGrpSpPr/>
          <p:nvPr/>
        </p:nvGrpSpPr>
        <p:grpSpPr>
          <a:xfrm>
            <a:off x="3521243" y="2383046"/>
            <a:ext cx="796722" cy="2091907"/>
            <a:chOff x="270078" y="1514220"/>
            <a:chExt cx="796722" cy="2091907"/>
          </a:xfrm>
        </p:grpSpPr>
        <p:pic>
          <p:nvPicPr>
            <p:cNvPr id="70" name="그림 129">
              <a:extLst>
                <a:ext uri="{FF2B5EF4-FFF2-40B4-BE49-F238E27FC236}">
                  <a16:creationId xmlns:a16="http://schemas.microsoft.com/office/drawing/2014/main" id="{7440D12D-7DDD-4B86-B509-E49BD42FA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98" b="99451" l="0" r="97009">
                          <a14:foregroundMark x1="427" y1="8791" x2="427" y2="8791"/>
                          <a14:foregroundMark x1="8120" y1="8791" x2="8120" y2="8791"/>
                          <a14:foregroundMark x1="8120" y1="2198" x2="8120" y2="2198"/>
                          <a14:foregroundMark x1="14957" y1="15934" x2="14957" y2="15934"/>
                          <a14:foregroundMark x1="22650" y1="15934" x2="22650" y2="15934"/>
                          <a14:foregroundMark x1="31197" y1="13736" x2="31197" y2="13736"/>
                          <a14:foregroundMark x1="36752" y1="14286" x2="36752" y2="14286"/>
                          <a14:foregroundMark x1="46154" y1="13736" x2="46154" y2="13736"/>
                          <a14:foregroundMark x1="51709" y1="14286" x2="51709" y2="14286"/>
                          <a14:foregroundMark x1="66239" y1="8242" x2="66239" y2="8242"/>
                          <a14:foregroundMark x1="74359" y1="10989" x2="74359" y2="10989"/>
                          <a14:foregroundMark x1="69658" y1="15385" x2="69658" y2="15385"/>
                          <a14:foregroundMark x1="76068" y1="14286" x2="76068" y2="14286"/>
                          <a14:foregroundMark x1="93590" y1="15934" x2="93590" y2="15934"/>
                          <a14:foregroundMark x1="97009" y1="15934" x2="97009" y2="15934"/>
                          <a14:foregroundMark x1="31197" y1="39560" x2="31197" y2="39560"/>
                          <a14:foregroundMark x1="65385" y1="37912" x2="65385" y2="37912"/>
                          <a14:foregroundMark x1="59402" y1="56593" x2="59402" y2="56593"/>
                          <a14:foregroundMark x1="41453" y1="60440" x2="41453" y2="60440"/>
                          <a14:foregroundMark x1="41880" y1="76923" x2="41880" y2="76923"/>
                          <a14:foregroundMark x1="63248" y1="74725" x2="63248" y2="74725"/>
                          <a14:foregroundMark x1="53419" y1="92308" x2="53419" y2="92308"/>
                          <a14:foregroundMark x1="59829" y1="90659" x2="59829" y2="90659"/>
                          <a14:foregroundMark x1="45299" y1="95055" x2="45299" y2="95055"/>
                          <a14:foregroundMark x1="47863" y1="99451" x2="47863" y2="99451"/>
                          <a14:foregroundMark x1="48291" y1="98901" x2="48291" y2="98901"/>
                          <a14:foregroundMark x1="59829" y1="88462" x2="59829" y2="88462"/>
                          <a14:foregroundMark x1="60684" y1="82967" x2="60684" y2="82967"/>
                          <a14:foregroundMark x1="61111" y1="79121" x2="61111" y2="79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950" y="1514220"/>
              <a:ext cx="706978" cy="549873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689BB68-4A82-4E1C-A312-AA0233607E72}"/>
                </a:ext>
              </a:extLst>
            </p:cNvPr>
            <p:cNvSpPr txBox="1"/>
            <p:nvPr/>
          </p:nvSpPr>
          <p:spPr>
            <a:xfrm>
              <a:off x="410195" y="3329128"/>
              <a:ext cx="516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1" lang="en-US" altLang="ko-KR" sz="1200" b="1" i="0" u="none" strike="noStrike" kern="0" cap="none" spc="0" normalizeH="0" baseline="0" noProof="0">
                  <a:ln>
                    <a:noFill/>
                  </a:ln>
                  <a:solidFill>
                    <a:srgbClr val="434343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Malgun Gothic" panose="020B0503020000020004" pitchFamily="34" charset="-127"/>
                  <a:cs typeface="나눔고딕"/>
                  <a:sym typeface="Arial"/>
                </a:rPr>
                <a:t>1 TB</a:t>
              </a:r>
              <a:endParaRPr kumimoji="1" lang="ko-KR" altLang="en-US" sz="1200" b="1" i="0" u="none" strike="noStrike" kern="0" cap="none" spc="0" normalizeH="0" baseline="0" noProof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Arial"/>
                <a:ea typeface="Malgun Gothic" panose="020B0503020000020004" pitchFamily="34" charset="-127"/>
                <a:cs typeface="나눔고딕"/>
                <a:sym typeface="Arial"/>
              </a:endParaRPr>
            </a:p>
          </p:txBody>
        </p:sp>
        <p:sp>
          <p:nvSpPr>
            <p:cNvPr id="72" name="모서리가 둥근 직사각형 131">
              <a:extLst>
                <a:ext uri="{FF2B5EF4-FFF2-40B4-BE49-F238E27FC236}">
                  <a16:creationId xmlns:a16="http://schemas.microsoft.com/office/drawing/2014/main" id="{5583AC47-AA2D-4E9D-8BDF-5AF8ABFD1046}"/>
                </a:ext>
              </a:extLst>
            </p:cNvPr>
            <p:cNvSpPr/>
            <p:nvPr/>
          </p:nvSpPr>
          <p:spPr>
            <a:xfrm>
              <a:off x="270078" y="2158655"/>
              <a:ext cx="796722" cy="1116249"/>
            </a:xfrm>
            <a:prstGeom prst="roundRect">
              <a:avLst>
                <a:gd name="adj" fmla="val 7144"/>
              </a:avLst>
            </a:prstGeom>
            <a:solidFill>
              <a:srgbClr val="009FDF">
                <a:lumMod val="75000"/>
              </a:srgbClr>
            </a:solidFill>
            <a:ln w="28575" cap="flat" cmpd="sng" algn="ctr">
              <a:solidFill>
                <a:srgbClr val="434343">
                  <a:lumMod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ko-KR" altLang="en-US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나눔고딕"/>
                <a:cs typeface="나눔고딕"/>
                <a:sym typeface="Arial"/>
              </a:endParaRPr>
            </a:p>
          </p:txBody>
        </p:sp>
        <p:pic>
          <p:nvPicPr>
            <p:cNvPr id="73" name="그림 132">
              <a:extLst>
                <a:ext uri="{FF2B5EF4-FFF2-40B4-BE49-F238E27FC236}">
                  <a16:creationId xmlns:a16="http://schemas.microsoft.com/office/drawing/2014/main" id="{09C9AE92-7AF7-4A32-9835-765FFE805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359" y="2718897"/>
              <a:ext cx="214031" cy="214031"/>
            </a:xfrm>
            <a:prstGeom prst="rect">
              <a:avLst/>
            </a:prstGeom>
          </p:spPr>
        </p:pic>
        <p:pic>
          <p:nvPicPr>
            <p:cNvPr id="74" name="그림 133">
              <a:extLst>
                <a:ext uri="{FF2B5EF4-FFF2-40B4-BE49-F238E27FC236}">
                  <a16:creationId xmlns:a16="http://schemas.microsoft.com/office/drawing/2014/main" id="{64827DBB-87A9-49FF-BD89-98A4D4164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390" y="2718897"/>
              <a:ext cx="214031" cy="214031"/>
            </a:xfrm>
            <a:prstGeom prst="rect">
              <a:avLst/>
            </a:prstGeom>
          </p:spPr>
        </p:pic>
        <p:pic>
          <p:nvPicPr>
            <p:cNvPr id="75" name="그림 134">
              <a:extLst>
                <a:ext uri="{FF2B5EF4-FFF2-40B4-BE49-F238E27FC236}">
                  <a16:creationId xmlns:a16="http://schemas.microsoft.com/office/drawing/2014/main" id="{177B7668-E21C-43A8-80A3-A875F41E5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421" y="2718896"/>
              <a:ext cx="214031" cy="214031"/>
            </a:xfrm>
            <a:prstGeom prst="rect">
              <a:avLst/>
            </a:prstGeom>
          </p:spPr>
        </p:pic>
        <p:pic>
          <p:nvPicPr>
            <p:cNvPr id="76" name="그림 135">
              <a:extLst>
                <a:ext uri="{FF2B5EF4-FFF2-40B4-BE49-F238E27FC236}">
                  <a16:creationId xmlns:a16="http://schemas.microsoft.com/office/drawing/2014/main" id="{8B1DF5F4-5999-41B3-B884-835553535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359" y="2966312"/>
              <a:ext cx="214031" cy="214031"/>
            </a:xfrm>
            <a:prstGeom prst="rect">
              <a:avLst/>
            </a:prstGeom>
          </p:spPr>
        </p:pic>
        <p:pic>
          <p:nvPicPr>
            <p:cNvPr id="77" name="그림 136">
              <a:extLst>
                <a:ext uri="{FF2B5EF4-FFF2-40B4-BE49-F238E27FC236}">
                  <a16:creationId xmlns:a16="http://schemas.microsoft.com/office/drawing/2014/main" id="{B0253705-4E0E-487E-B193-DFD1CA682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390" y="2966312"/>
              <a:ext cx="214031" cy="214031"/>
            </a:xfrm>
            <a:prstGeom prst="rect">
              <a:avLst/>
            </a:prstGeom>
          </p:spPr>
        </p:pic>
        <p:pic>
          <p:nvPicPr>
            <p:cNvPr id="78" name="그림 137">
              <a:extLst>
                <a:ext uri="{FF2B5EF4-FFF2-40B4-BE49-F238E27FC236}">
                  <a16:creationId xmlns:a16="http://schemas.microsoft.com/office/drawing/2014/main" id="{569644CC-B870-4264-827D-5E8982E9E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421" y="2966311"/>
              <a:ext cx="214031" cy="214031"/>
            </a:xfrm>
            <a:prstGeom prst="rect">
              <a:avLst/>
            </a:prstGeom>
          </p:spPr>
        </p:pic>
      </p:grpSp>
      <p:grpSp>
        <p:nvGrpSpPr>
          <p:cNvPr id="79" name="그룹 138">
            <a:extLst>
              <a:ext uri="{FF2B5EF4-FFF2-40B4-BE49-F238E27FC236}">
                <a16:creationId xmlns:a16="http://schemas.microsoft.com/office/drawing/2014/main" id="{A5818BFA-F0E0-4F64-AD42-765FC2B89B29}"/>
              </a:ext>
            </a:extLst>
          </p:cNvPr>
          <p:cNvGrpSpPr/>
          <p:nvPr/>
        </p:nvGrpSpPr>
        <p:grpSpPr>
          <a:xfrm>
            <a:off x="4487124" y="2383046"/>
            <a:ext cx="796722" cy="2091907"/>
            <a:chOff x="270078" y="1514220"/>
            <a:chExt cx="796722" cy="2091907"/>
          </a:xfrm>
        </p:grpSpPr>
        <p:pic>
          <p:nvPicPr>
            <p:cNvPr id="80" name="그림 139">
              <a:extLst>
                <a:ext uri="{FF2B5EF4-FFF2-40B4-BE49-F238E27FC236}">
                  <a16:creationId xmlns:a16="http://schemas.microsoft.com/office/drawing/2014/main" id="{79060D16-06C8-4129-8697-CC440DE74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98" b="99451" l="0" r="97009">
                          <a14:foregroundMark x1="427" y1="8791" x2="427" y2="8791"/>
                          <a14:foregroundMark x1="8120" y1="8791" x2="8120" y2="8791"/>
                          <a14:foregroundMark x1="8120" y1="2198" x2="8120" y2="2198"/>
                          <a14:foregroundMark x1="14957" y1="15934" x2="14957" y2="15934"/>
                          <a14:foregroundMark x1="22650" y1="15934" x2="22650" y2="15934"/>
                          <a14:foregroundMark x1="31197" y1="13736" x2="31197" y2="13736"/>
                          <a14:foregroundMark x1="36752" y1="14286" x2="36752" y2="14286"/>
                          <a14:foregroundMark x1="46154" y1="13736" x2="46154" y2="13736"/>
                          <a14:foregroundMark x1="51709" y1="14286" x2="51709" y2="14286"/>
                          <a14:foregroundMark x1="66239" y1="8242" x2="66239" y2="8242"/>
                          <a14:foregroundMark x1="74359" y1="10989" x2="74359" y2="10989"/>
                          <a14:foregroundMark x1="69658" y1="15385" x2="69658" y2="15385"/>
                          <a14:foregroundMark x1="76068" y1="14286" x2="76068" y2="14286"/>
                          <a14:foregroundMark x1="93590" y1="15934" x2="93590" y2="15934"/>
                          <a14:foregroundMark x1="97009" y1="15934" x2="97009" y2="15934"/>
                          <a14:foregroundMark x1="31197" y1="39560" x2="31197" y2="39560"/>
                          <a14:foregroundMark x1="65385" y1="37912" x2="65385" y2="37912"/>
                          <a14:foregroundMark x1="59402" y1="56593" x2="59402" y2="56593"/>
                          <a14:foregroundMark x1="41453" y1="60440" x2="41453" y2="60440"/>
                          <a14:foregroundMark x1="41880" y1="76923" x2="41880" y2="76923"/>
                          <a14:foregroundMark x1="63248" y1="74725" x2="63248" y2="74725"/>
                          <a14:foregroundMark x1="53419" y1="92308" x2="53419" y2="92308"/>
                          <a14:foregroundMark x1="59829" y1="90659" x2="59829" y2="90659"/>
                          <a14:foregroundMark x1="45299" y1="95055" x2="45299" y2="95055"/>
                          <a14:foregroundMark x1="47863" y1="99451" x2="47863" y2="99451"/>
                          <a14:foregroundMark x1="48291" y1="98901" x2="48291" y2="98901"/>
                          <a14:foregroundMark x1="59829" y1="88462" x2="59829" y2="88462"/>
                          <a14:foregroundMark x1="60684" y1="82967" x2="60684" y2="82967"/>
                          <a14:foregroundMark x1="61111" y1="79121" x2="61111" y2="79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950" y="1514220"/>
              <a:ext cx="706978" cy="549873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724D8B3-6C48-4288-98DC-33CF3DFBC912}"/>
                </a:ext>
              </a:extLst>
            </p:cNvPr>
            <p:cNvSpPr txBox="1"/>
            <p:nvPr/>
          </p:nvSpPr>
          <p:spPr>
            <a:xfrm>
              <a:off x="410195" y="3329128"/>
              <a:ext cx="516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1" lang="en-US" altLang="ko-KR" sz="1200" b="1" i="0" u="none" strike="noStrike" kern="0" cap="none" spc="0" normalizeH="0" baseline="0" noProof="0">
                  <a:ln>
                    <a:noFill/>
                  </a:ln>
                  <a:solidFill>
                    <a:srgbClr val="434343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Malgun Gothic" panose="020B0503020000020004" pitchFamily="34" charset="-127"/>
                  <a:cs typeface="나눔고딕"/>
                  <a:sym typeface="Arial"/>
                </a:rPr>
                <a:t>1 TB</a:t>
              </a:r>
              <a:endParaRPr kumimoji="1" lang="ko-KR" altLang="en-US" sz="1200" b="1" i="0" u="none" strike="noStrike" kern="0" cap="none" spc="0" normalizeH="0" baseline="0" noProof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Arial"/>
                <a:ea typeface="Malgun Gothic" panose="020B0503020000020004" pitchFamily="34" charset="-127"/>
                <a:cs typeface="나눔고딕"/>
                <a:sym typeface="Arial"/>
              </a:endParaRPr>
            </a:p>
          </p:txBody>
        </p:sp>
        <p:sp>
          <p:nvSpPr>
            <p:cNvPr id="82" name="모서리가 둥근 직사각형 141">
              <a:extLst>
                <a:ext uri="{FF2B5EF4-FFF2-40B4-BE49-F238E27FC236}">
                  <a16:creationId xmlns:a16="http://schemas.microsoft.com/office/drawing/2014/main" id="{934C2660-CBB5-4CE1-9C72-F713C502E1AB}"/>
                </a:ext>
              </a:extLst>
            </p:cNvPr>
            <p:cNvSpPr/>
            <p:nvPr/>
          </p:nvSpPr>
          <p:spPr>
            <a:xfrm>
              <a:off x="270078" y="2158655"/>
              <a:ext cx="796722" cy="1116249"/>
            </a:xfrm>
            <a:prstGeom prst="roundRect">
              <a:avLst>
                <a:gd name="adj" fmla="val 7144"/>
              </a:avLst>
            </a:prstGeom>
            <a:solidFill>
              <a:srgbClr val="009FDF">
                <a:lumMod val="75000"/>
              </a:srgbClr>
            </a:solidFill>
            <a:ln w="28575" cap="flat" cmpd="sng" algn="ctr">
              <a:solidFill>
                <a:srgbClr val="434343">
                  <a:lumMod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ko-KR" altLang="en-US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나눔고딕"/>
                <a:cs typeface="나눔고딕"/>
                <a:sym typeface="Arial"/>
              </a:endParaRPr>
            </a:p>
          </p:txBody>
        </p:sp>
        <p:pic>
          <p:nvPicPr>
            <p:cNvPr id="83" name="그림 142">
              <a:extLst>
                <a:ext uri="{FF2B5EF4-FFF2-40B4-BE49-F238E27FC236}">
                  <a16:creationId xmlns:a16="http://schemas.microsoft.com/office/drawing/2014/main" id="{76D0124D-F684-4025-A6BF-B5A5D7F76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359" y="2718897"/>
              <a:ext cx="214031" cy="214031"/>
            </a:xfrm>
            <a:prstGeom prst="rect">
              <a:avLst/>
            </a:prstGeom>
          </p:spPr>
        </p:pic>
        <p:pic>
          <p:nvPicPr>
            <p:cNvPr id="84" name="그림 143">
              <a:extLst>
                <a:ext uri="{FF2B5EF4-FFF2-40B4-BE49-F238E27FC236}">
                  <a16:creationId xmlns:a16="http://schemas.microsoft.com/office/drawing/2014/main" id="{8F4B6A7A-5419-4CF2-B42B-43E22629B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390" y="2718897"/>
              <a:ext cx="214031" cy="214031"/>
            </a:xfrm>
            <a:prstGeom prst="rect">
              <a:avLst/>
            </a:prstGeom>
          </p:spPr>
        </p:pic>
        <p:pic>
          <p:nvPicPr>
            <p:cNvPr id="85" name="그림 144">
              <a:extLst>
                <a:ext uri="{FF2B5EF4-FFF2-40B4-BE49-F238E27FC236}">
                  <a16:creationId xmlns:a16="http://schemas.microsoft.com/office/drawing/2014/main" id="{71E2B6AA-EE63-41FD-8E86-F46C848EC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421" y="2718896"/>
              <a:ext cx="214031" cy="214031"/>
            </a:xfrm>
            <a:prstGeom prst="rect">
              <a:avLst/>
            </a:prstGeom>
          </p:spPr>
        </p:pic>
        <p:pic>
          <p:nvPicPr>
            <p:cNvPr id="86" name="그림 145">
              <a:extLst>
                <a:ext uri="{FF2B5EF4-FFF2-40B4-BE49-F238E27FC236}">
                  <a16:creationId xmlns:a16="http://schemas.microsoft.com/office/drawing/2014/main" id="{14507CDE-6ECD-4A8B-866D-44A36BA9D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359" y="2966312"/>
              <a:ext cx="214031" cy="214031"/>
            </a:xfrm>
            <a:prstGeom prst="rect">
              <a:avLst/>
            </a:prstGeom>
          </p:spPr>
        </p:pic>
        <p:pic>
          <p:nvPicPr>
            <p:cNvPr id="87" name="그림 146">
              <a:extLst>
                <a:ext uri="{FF2B5EF4-FFF2-40B4-BE49-F238E27FC236}">
                  <a16:creationId xmlns:a16="http://schemas.microsoft.com/office/drawing/2014/main" id="{ABEF6BA1-F5FB-4F0D-80E2-5FC508779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390" y="2966312"/>
              <a:ext cx="214031" cy="214031"/>
            </a:xfrm>
            <a:prstGeom prst="rect">
              <a:avLst/>
            </a:prstGeom>
          </p:spPr>
        </p:pic>
        <p:pic>
          <p:nvPicPr>
            <p:cNvPr id="88" name="그림 147">
              <a:extLst>
                <a:ext uri="{FF2B5EF4-FFF2-40B4-BE49-F238E27FC236}">
                  <a16:creationId xmlns:a16="http://schemas.microsoft.com/office/drawing/2014/main" id="{CA490792-2E1F-42C2-BC0A-3F505BC9B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421" y="2966311"/>
              <a:ext cx="214031" cy="214031"/>
            </a:xfrm>
            <a:prstGeom prst="rect">
              <a:avLst/>
            </a:prstGeom>
          </p:spPr>
        </p:pic>
      </p:grpSp>
      <p:grpSp>
        <p:nvGrpSpPr>
          <p:cNvPr id="89" name="그룹 148">
            <a:extLst>
              <a:ext uri="{FF2B5EF4-FFF2-40B4-BE49-F238E27FC236}">
                <a16:creationId xmlns:a16="http://schemas.microsoft.com/office/drawing/2014/main" id="{48071F2A-65FC-4EF2-AA9D-49EDFE4BFA31}"/>
              </a:ext>
            </a:extLst>
          </p:cNvPr>
          <p:cNvGrpSpPr/>
          <p:nvPr/>
        </p:nvGrpSpPr>
        <p:grpSpPr>
          <a:xfrm>
            <a:off x="5453005" y="2394650"/>
            <a:ext cx="796722" cy="2091907"/>
            <a:chOff x="270078" y="1514220"/>
            <a:chExt cx="796722" cy="2091907"/>
          </a:xfrm>
        </p:grpSpPr>
        <p:pic>
          <p:nvPicPr>
            <p:cNvPr id="90" name="그림 149">
              <a:extLst>
                <a:ext uri="{FF2B5EF4-FFF2-40B4-BE49-F238E27FC236}">
                  <a16:creationId xmlns:a16="http://schemas.microsoft.com/office/drawing/2014/main" id="{98958551-3E59-49E7-BC81-A88A43578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98" b="99451" l="0" r="97009">
                          <a14:foregroundMark x1="427" y1="8791" x2="427" y2="8791"/>
                          <a14:foregroundMark x1="8120" y1="8791" x2="8120" y2="8791"/>
                          <a14:foregroundMark x1="8120" y1="2198" x2="8120" y2="2198"/>
                          <a14:foregroundMark x1="14957" y1="15934" x2="14957" y2="15934"/>
                          <a14:foregroundMark x1="22650" y1="15934" x2="22650" y2="15934"/>
                          <a14:foregroundMark x1="31197" y1="13736" x2="31197" y2="13736"/>
                          <a14:foregroundMark x1="36752" y1="14286" x2="36752" y2="14286"/>
                          <a14:foregroundMark x1="46154" y1="13736" x2="46154" y2="13736"/>
                          <a14:foregroundMark x1="51709" y1="14286" x2="51709" y2="14286"/>
                          <a14:foregroundMark x1="66239" y1="8242" x2="66239" y2="8242"/>
                          <a14:foregroundMark x1="74359" y1="10989" x2="74359" y2="10989"/>
                          <a14:foregroundMark x1="69658" y1="15385" x2="69658" y2="15385"/>
                          <a14:foregroundMark x1="76068" y1="14286" x2="76068" y2="14286"/>
                          <a14:foregroundMark x1="93590" y1="15934" x2="93590" y2="15934"/>
                          <a14:foregroundMark x1="97009" y1="15934" x2="97009" y2="15934"/>
                          <a14:foregroundMark x1="31197" y1="39560" x2="31197" y2="39560"/>
                          <a14:foregroundMark x1="65385" y1="37912" x2="65385" y2="37912"/>
                          <a14:foregroundMark x1="59402" y1="56593" x2="59402" y2="56593"/>
                          <a14:foregroundMark x1="41453" y1="60440" x2="41453" y2="60440"/>
                          <a14:foregroundMark x1="41880" y1="76923" x2="41880" y2="76923"/>
                          <a14:foregroundMark x1="63248" y1="74725" x2="63248" y2="74725"/>
                          <a14:foregroundMark x1="53419" y1="92308" x2="53419" y2="92308"/>
                          <a14:foregroundMark x1="59829" y1="90659" x2="59829" y2="90659"/>
                          <a14:foregroundMark x1="45299" y1="95055" x2="45299" y2="95055"/>
                          <a14:foregroundMark x1="47863" y1="99451" x2="47863" y2="99451"/>
                          <a14:foregroundMark x1="48291" y1="98901" x2="48291" y2="98901"/>
                          <a14:foregroundMark x1="59829" y1="88462" x2="59829" y2="88462"/>
                          <a14:foregroundMark x1="60684" y1="82967" x2="60684" y2="82967"/>
                          <a14:foregroundMark x1="61111" y1="79121" x2="61111" y2="79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950" y="1514220"/>
              <a:ext cx="706978" cy="549873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BC1EC30-A10B-4E06-B86B-E814059F3B53}"/>
                </a:ext>
              </a:extLst>
            </p:cNvPr>
            <p:cNvSpPr txBox="1"/>
            <p:nvPr/>
          </p:nvSpPr>
          <p:spPr>
            <a:xfrm>
              <a:off x="410195" y="3329128"/>
              <a:ext cx="516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1" lang="en-US" altLang="ko-KR" sz="1200" b="1" i="0" u="none" strike="noStrike" kern="0" cap="none" spc="0" normalizeH="0" baseline="0" noProof="0">
                  <a:ln>
                    <a:noFill/>
                  </a:ln>
                  <a:solidFill>
                    <a:srgbClr val="434343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Malgun Gothic" panose="020B0503020000020004" pitchFamily="34" charset="-127"/>
                  <a:cs typeface="나눔고딕"/>
                  <a:sym typeface="Arial"/>
                </a:rPr>
                <a:t>1 TB</a:t>
              </a:r>
              <a:endParaRPr kumimoji="1" lang="ko-KR" altLang="en-US" sz="1200" b="1" i="0" u="none" strike="noStrike" kern="0" cap="none" spc="0" normalizeH="0" baseline="0" noProof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Arial"/>
                <a:ea typeface="Malgun Gothic" panose="020B0503020000020004" pitchFamily="34" charset="-127"/>
                <a:cs typeface="나눔고딕"/>
                <a:sym typeface="Arial"/>
              </a:endParaRPr>
            </a:p>
          </p:txBody>
        </p:sp>
        <p:sp>
          <p:nvSpPr>
            <p:cNvPr id="92" name="모서리가 둥근 직사각형 151">
              <a:extLst>
                <a:ext uri="{FF2B5EF4-FFF2-40B4-BE49-F238E27FC236}">
                  <a16:creationId xmlns:a16="http://schemas.microsoft.com/office/drawing/2014/main" id="{9443D254-9CC5-423A-AE81-7F3BB6710A2F}"/>
                </a:ext>
              </a:extLst>
            </p:cNvPr>
            <p:cNvSpPr/>
            <p:nvPr/>
          </p:nvSpPr>
          <p:spPr>
            <a:xfrm>
              <a:off x="270078" y="2158655"/>
              <a:ext cx="796722" cy="1116249"/>
            </a:xfrm>
            <a:prstGeom prst="roundRect">
              <a:avLst>
                <a:gd name="adj" fmla="val 7144"/>
              </a:avLst>
            </a:prstGeom>
            <a:solidFill>
              <a:srgbClr val="009FDF">
                <a:lumMod val="75000"/>
              </a:srgbClr>
            </a:solidFill>
            <a:ln w="28575" cap="flat" cmpd="sng" algn="ctr">
              <a:solidFill>
                <a:srgbClr val="434343">
                  <a:lumMod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ko-KR" altLang="en-US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나눔고딕"/>
                <a:cs typeface="나눔고딕"/>
                <a:sym typeface="Arial"/>
              </a:endParaRPr>
            </a:p>
          </p:txBody>
        </p:sp>
        <p:pic>
          <p:nvPicPr>
            <p:cNvPr id="93" name="그림 152">
              <a:extLst>
                <a:ext uri="{FF2B5EF4-FFF2-40B4-BE49-F238E27FC236}">
                  <a16:creationId xmlns:a16="http://schemas.microsoft.com/office/drawing/2014/main" id="{41294D75-872A-4D6B-B73F-255D69CF1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359" y="2718897"/>
              <a:ext cx="214031" cy="214031"/>
            </a:xfrm>
            <a:prstGeom prst="rect">
              <a:avLst/>
            </a:prstGeom>
          </p:spPr>
        </p:pic>
        <p:pic>
          <p:nvPicPr>
            <p:cNvPr id="94" name="그림 153">
              <a:extLst>
                <a:ext uri="{FF2B5EF4-FFF2-40B4-BE49-F238E27FC236}">
                  <a16:creationId xmlns:a16="http://schemas.microsoft.com/office/drawing/2014/main" id="{F08FAB23-0920-4AB3-A23D-48351B36C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390" y="2718897"/>
              <a:ext cx="214031" cy="214031"/>
            </a:xfrm>
            <a:prstGeom prst="rect">
              <a:avLst/>
            </a:prstGeom>
          </p:spPr>
        </p:pic>
        <p:pic>
          <p:nvPicPr>
            <p:cNvPr id="95" name="그림 154">
              <a:extLst>
                <a:ext uri="{FF2B5EF4-FFF2-40B4-BE49-F238E27FC236}">
                  <a16:creationId xmlns:a16="http://schemas.microsoft.com/office/drawing/2014/main" id="{BB9AF927-AB73-4E8E-B971-80D454952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421" y="2718896"/>
              <a:ext cx="214031" cy="214031"/>
            </a:xfrm>
            <a:prstGeom prst="rect">
              <a:avLst/>
            </a:prstGeom>
          </p:spPr>
        </p:pic>
        <p:pic>
          <p:nvPicPr>
            <p:cNvPr id="141" name="그림 155">
              <a:extLst>
                <a:ext uri="{FF2B5EF4-FFF2-40B4-BE49-F238E27FC236}">
                  <a16:creationId xmlns:a16="http://schemas.microsoft.com/office/drawing/2014/main" id="{BB8C10D3-D5D6-4FA5-A210-040B4BEE7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359" y="2966312"/>
              <a:ext cx="214031" cy="214031"/>
            </a:xfrm>
            <a:prstGeom prst="rect">
              <a:avLst/>
            </a:prstGeom>
          </p:spPr>
        </p:pic>
        <p:pic>
          <p:nvPicPr>
            <p:cNvPr id="142" name="그림 156">
              <a:extLst>
                <a:ext uri="{FF2B5EF4-FFF2-40B4-BE49-F238E27FC236}">
                  <a16:creationId xmlns:a16="http://schemas.microsoft.com/office/drawing/2014/main" id="{256D61D4-26C4-4C55-8A5C-1838F6FA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390" y="2966312"/>
              <a:ext cx="214031" cy="214031"/>
            </a:xfrm>
            <a:prstGeom prst="rect">
              <a:avLst/>
            </a:prstGeom>
          </p:spPr>
        </p:pic>
        <p:pic>
          <p:nvPicPr>
            <p:cNvPr id="143" name="그림 157">
              <a:extLst>
                <a:ext uri="{FF2B5EF4-FFF2-40B4-BE49-F238E27FC236}">
                  <a16:creationId xmlns:a16="http://schemas.microsoft.com/office/drawing/2014/main" id="{BB3BEDE1-6BC3-4A18-AE58-2D7C20CFF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421" y="2966311"/>
              <a:ext cx="214031" cy="214031"/>
            </a:xfrm>
            <a:prstGeom prst="rect">
              <a:avLst/>
            </a:prstGeom>
          </p:spPr>
        </p:pic>
      </p:grpSp>
      <p:grpSp>
        <p:nvGrpSpPr>
          <p:cNvPr id="144" name="그룹 158">
            <a:extLst>
              <a:ext uri="{FF2B5EF4-FFF2-40B4-BE49-F238E27FC236}">
                <a16:creationId xmlns:a16="http://schemas.microsoft.com/office/drawing/2014/main" id="{EA0663FF-A941-4B04-B775-A767DB03F3FD}"/>
              </a:ext>
            </a:extLst>
          </p:cNvPr>
          <p:cNvGrpSpPr/>
          <p:nvPr/>
        </p:nvGrpSpPr>
        <p:grpSpPr>
          <a:xfrm>
            <a:off x="6418886" y="2394650"/>
            <a:ext cx="796722" cy="2091907"/>
            <a:chOff x="270078" y="1514220"/>
            <a:chExt cx="796722" cy="2091907"/>
          </a:xfrm>
        </p:grpSpPr>
        <p:pic>
          <p:nvPicPr>
            <p:cNvPr id="145" name="그림 159">
              <a:extLst>
                <a:ext uri="{FF2B5EF4-FFF2-40B4-BE49-F238E27FC236}">
                  <a16:creationId xmlns:a16="http://schemas.microsoft.com/office/drawing/2014/main" id="{C32E878B-8835-455F-8A3E-45345FD7C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198" b="99451" l="0" r="97009">
                          <a14:foregroundMark x1="427" y1="8791" x2="427" y2="8791"/>
                          <a14:foregroundMark x1="8120" y1="8791" x2="8120" y2="8791"/>
                          <a14:foregroundMark x1="8120" y1="2198" x2="8120" y2="2198"/>
                          <a14:foregroundMark x1="14957" y1="15934" x2="14957" y2="15934"/>
                          <a14:foregroundMark x1="22650" y1="15934" x2="22650" y2="15934"/>
                          <a14:foregroundMark x1="31197" y1="13736" x2="31197" y2="13736"/>
                          <a14:foregroundMark x1="36752" y1="14286" x2="36752" y2="14286"/>
                          <a14:foregroundMark x1="46154" y1="13736" x2="46154" y2="13736"/>
                          <a14:foregroundMark x1="51709" y1="14286" x2="51709" y2="14286"/>
                          <a14:foregroundMark x1="66239" y1="8242" x2="66239" y2="8242"/>
                          <a14:foregroundMark x1="74359" y1="10989" x2="74359" y2="10989"/>
                          <a14:foregroundMark x1="69658" y1="15385" x2="69658" y2="15385"/>
                          <a14:foregroundMark x1="76068" y1="14286" x2="76068" y2="14286"/>
                          <a14:foregroundMark x1="93590" y1="15934" x2="93590" y2="15934"/>
                          <a14:foregroundMark x1="97009" y1="15934" x2="97009" y2="15934"/>
                          <a14:foregroundMark x1="31197" y1="39560" x2="31197" y2="39560"/>
                          <a14:foregroundMark x1="65385" y1="37912" x2="65385" y2="37912"/>
                          <a14:foregroundMark x1="59402" y1="56593" x2="59402" y2="56593"/>
                          <a14:foregroundMark x1="41453" y1="60440" x2="41453" y2="60440"/>
                          <a14:foregroundMark x1="41880" y1="76923" x2="41880" y2="76923"/>
                          <a14:foregroundMark x1="63248" y1="74725" x2="63248" y2="74725"/>
                          <a14:foregroundMark x1="53419" y1="92308" x2="53419" y2="92308"/>
                          <a14:foregroundMark x1="59829" y1="90659" x2="59829" y2="90659"/>
                          <a14:foregroundMark x1="45299" y1="95055" x2="45299" y2="95055"/>
                          <a14:foregroundMark x1="47863" y1="99451" x2="47863" y2="99451"/>
                          <a14:foregroundMark x1="48291" y1="98901" x2="48291" y2="98901"/>
                          <a14:foregroundMark x1="59829" y1="88462" x2="59829" y2="88462"/>
                          <a14:foregroundMark x1="60684" y1="82967" x2="60684" y2="82967"/>
                          <a14:foregroundMark x1="61111" y1="79121" x2="61111" y2="79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950" y="1514220"/>
              <a:ext cx="706978" cy="549873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1360BA89-7893-4B71-9FC3-10F5AB2C90D4}"/>
                </a:ext>
              </a:extLst>
            </p:cNvPr>
            <p:cNvSpPr txBox="1"/>
            <p:nvPr/>
          </p:nvSpPr>
          <p:spPr>
            <a:xfrm>
              <a:off x="410195" y="3329128"/>
              <a:ext cx="516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1" lang="en-US" altLang="ko-KR" sz="1200" b="1" i="0" u="none" strike="noStrike" kern="0" cap="none" spc="0" normalizeH="0" baseline="0" noProof="0">
                  <a:ln>
                    <a:noFill/>
                  </a:ln>
                  <a:solidFill>
                    <a:srgbClr val="434343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Malgun Gothic" panose="020B0503020000020004" pitchFamily="34" charset="-127"/>
                  <a:cs typeface="나눔고딕"/>
                  <a:sym typeface="Arial"/>
                </a:rPr>
                <a:t>1 TB</a:t>
              </a:r>
              <a:endParaRPr kumimoji="1" lang="ko-KR" altLang="en-US" sz="1200" b="1" i="0" u="none" strike="noStrike" kern="0" cap="none" spc="0" normalizeH="0" baseline="0" noProof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Arial"/>
                <a:ea typeface="Malgun Gothic" panose="020B0503020000020004" pitchFamily="34" charset="-127"/>
                <a:cs typeface="나눔고딕"/>
                <a:sym typeface="Arial"/>
              </a:endParaRPr>
            </a:p>
          </p:txBody>
        </p:sp>
        <p:sp>
          <p:nvSpPr>
            <p:cNvPr id="147" name="모서리가 둥근 직사각형 161">
              <a:extLst>
                <a:ext uri="{FF2B5EF4-FFF2-40B4-BE49-F238E27FC236}">
                  <a16:creationId xmlns:a16="http://schemas.microsoft.com/office/drawing/2014/main" id="{E40894E3-F09A-4DDE-BE9D-62B1D320960F}"/>
                </a:ext>
              </a:extLst>
            </p:cNvPr>
            <p:cNvSpPr/>
            <p:nvPr/>
          </p:nvSpPr>
          <p:spPr>
            <a:xfrm>
              <a:off x="270078" y="2158655"/>
              <a:ext cx="796722" cy="1116249"/>
            </a:xfrm>
            <a:prstGeom prst="roundRect">
              <a:avLst>
                <a:gd name="adj" fmla="val 7144"/>
              </a:avLst>
            </a:prstGeom>
            <a:solidFill>
              <a:srgbClr val="009FDF">
                <a:lumMod val="75000"/>
              </a:srgbClr>
            </a:solidFill>
            <a:ln w="28575" cap="flat" cmpd="sng" algn="ctr">
              <a:solidFill>
                <a:srgbClr val="434343">
                  <a:lumMod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ko-KR" altLang="en-US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나눔고딕"/>
                <a:cs typeface="나눔고딕"/>
                <a:sym typeface="Arial"/>
              </a:endParaRPr>
            </a:p>
          </p:txBody>
        </p:sp>
        <p:pic>
          <p:nvPicPr>
            <p:cNvPr id="148" name="그림 162">
              <a:extLst>
                <a:ext uri="{FF2B5EF4-FFF2-40B4-BE49-F238E27FC236}">
                  <a16:creationId xmlns:a16="http://schemas.microsoft.com/office/drawing/2014/main" id="{7793331F-57F8-4FCF-B13E-A387FA79E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359" y="2718897"/>
              <a:ext cx="214031" cy="214031"/>
            </a:xfrm>
            <a:prstGeom prst="rect">
              <a:avLst/>
            </a:prstGeom>
          </p:spPr>
        </p:pic>
        <p:pic>
          <p:nvPicPr>
            <p:cNvPr id="149" name="그림 163">
              <a:extLst>
                <a:ext uri="{FF2B5EF4-FFF2-40B4-BE49-F238E27FC236}">
                  <a16:creationId xmlns:a16="http://schemas.microsoft.com/office/drawing/2014/main" id="{2C309A0C-DDFA-47DC-AA8C-FE7B71BBF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390" y="2718897"/>
              <a:ext cx="214031" cy="214031"/>
            </a:xfrm>
            <a:prstGeom prst="rect">
              <a:avLst/>
            </a:prstGeom>
          </p:spPr>
        </p:pic>
        <p:pic>
          <p:nvPicPr>
            <p:cNvPr id="150" name="그림 164">
              <a:extLst>
                <a:ext uri="{FF2B5EF4-FFF2-40B4-BE49-F238E27FC236}">
                  <a16:creationId xmlns:a16="http://schemas.microsoft.com/office/drawing/2014/main" id="{F0F1EBB7-667E-4BF0-9A78-133E0068A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421" y="2718896"/>
              <a:ext cx="214031" cy="214031"/>
            </a:xfrm>
            <a:prstGeom prst="rect">
              <a:avLst/>
            </a:prstGeom>
          </p:spPr>
        </p:pic>
        <p:pic>
          <p:nvPicPr>
            <p:cNvPr id="151" name="그림 165">
              <a:extLst>
                <a:ext uri="{FF2B5EF4-FFF2-40B4-BE49-F238E27FC236}">
                  <a16:creationId xmlns:a16="http://schemas.microsoft.com/office/drawing/2014/main" id="{8D221AD4-5773-4EAD-ADE8-912CFB94D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359" y="2966312"/>
              <a:ext cx="214031" cy="214031"/>
            </a:xfrm>
            <a:prstGeom prst="rect">
              <a:avLst/>
            </a:prstGeom>
          </p:spPr>
        </p:pic>
        <p:pic>
          <p:nvPicPr>
            <p:cNvPr id="152" name="그림 166">
              <a:extLst>
                <a:ext uri="{FF2B5EF4-FFF2-40B4-BE49-F238E27FC236}">
                  <a16:creationId xmlns:a16="http://schemas.microsoft.com/office/drawing/2014/main" id="{33F4ECC7-C317-4EC8-A4E5-A82F70F85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390" y="2966312"/>
              <a:ext cx="214031" cy="214031"/>
            </a:xfrm>
            <a:prstGeom prst="rect">
              <a:avLst/>
            </a:prstGeom>
          </p:spPr>
        </p:pic>
        <p:pic>
          <p:nvPicPr>
            <p:cNvPr id="153" name="그림 167">
              <a:extLst>
                <a:ext uri="{FF2B5EF4-FFF2-40B4-BE49-F238E27FC236}">
                  <a16:creationId xmlns:a16="http://schemas.microsoft.com/office/drawing/2014/main" id="{83BC0067-8A8C-4292-B1C5-5D867D7AF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421" y="2966311"/>
              <a:ext cx="214031" cy="214031"/>
            </a:xfrm>
            <a:prstGeom prst="rect">
              <a:avLst/>
            </a:prstGeom>
          </p:spPr>
        </p:pic>
      </p:grpSp>
      <p:grpSp>
        <p:nvGrpSpPr>
          <p:cNvPr id="154" name="그룹 168">
            <a:extLst>
              <a:ext uri="{FF2B5EF4-FFF2-40B4-BE49-F238E27FC236}">
                <a16:creationId xmlns:a16="http://schemas.microsoft.com/office/drawing/2014/main" id="{BD651BF4-501E-4EA5-A45A-45ACBE99F3E5}"/>
              </a:ext>
            </a:extLst>
          </p:cNvPr>
          <p:cNvGrpSpPr/>
          <p:nvPr/>
        </p:nvGrpSpPr>
        <p:grpSpPr>
          <a:xfrm>
            <a:off x="7384767" y="2394650"/>
            <a:ext cx="796722" cy="2091907"/>
            <a:chOff x="270078" y="1514220"/>
            <a:chExt cx="796722" cy="2091907"/>
          </a:xfrm>
        </p:grpSpPr>
        <p:pic>
          <p:nvPicPr>
            <p:cNvPr id="155" name="그림 169">
              <a:extLst>
                <a:ext uri="{FF2B5EF4-FFF2-40B4-BE49-F238E27FC236}">
                  <a16:creationId xmlns:a16="http://schemas.microsoft.com/office/drawing/2014/main" id="{B8867CDC-E132-4A06-B765-95F9947D6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98" b="99451" l="0" r="97009">
                          <a14:foregroundMark x1="427" y1="8791" x2="427" y2="8791"/>
                          <a14:foregroundMark x1="8120" y1="8791" x2="8120" y2="8791"/>
                          <a14:foregroundMark x1="8120" y1="2198" x2="8120" y2="2198"/>
                          <a14:foregroundMark x1="14957" y1="15934" x2="14957" y2="15934"/>
                          <a14:foregroundMark x1="22650" y1="15934" x2="22650" y2="15934"/>
                          <a14:foregroundMark x1="31197" y1="13736" x2="31197" y2="13736"/>
                          <a14:foregroundMark x1="36752" y1="14286" x2="36752" y2="14286"/>
                          <a14:foregroundMark x1="46154" y1="13736" x2="46154" y2="13736"/>
                          <a14:foregroundMark x1="51709" y1="14286" x2="51709" y2="14286"/>
                          <a14:foregroundMark x1="66239" y1="8242" x2="66239" y2="8242"/>
                          <a14:foregroundMark x1="74359" y1="10989" x2="74359" y2="10989"/>
                          <a14:foregroundMark x1="69658" y1="15385" x2="69658" y2="15385"/>
                          <a14:foregroundMark x1="76068" y1="14286" x2="76068" y2="14286"/>
                          <a14:foregroundMark x1="93590" y1="15934" x2="93590" y2="15934"/>
                          <a14:foregroundMark x1="97009" y1="15934" x2="97009" y2="15934"/>
                          <a14:foregroundMark x1="31197" y1="39560" x2="31197" y2="39560"/>
                          <a14:foregroundMark x1="65385" y1="37912" x2="65385" y2="37912"/>
                          <a14:foregroundMark x1="59402" y1="56593" x2="59402" y2="56593"/>
                          <a14:foregroundMark x1="41453" y1="60440" x2="41453" y2="60440"/>
                          <a14:foregroundMark x1="41880" y1="76923" x2="41880" y2="76923"/>
                          <a14:foregroundMark x1="63248" y1="74725" x2="63248" y2="74725"/>
                          <a14:foregroundMark x1="53419" y1="92308" x2="53419" y2="92308"/>
                          <a14:foregroundMark x1="59829" y1="90659" x2="59829" y2="90659"/>
                          <a14:foregroundMark x1="45299" y1="95055" x2="45299" y2="95055"/>
                          <a14:foregroundMark x1="47863" y1="99451" x2="47863" y2="99451"/>
                          <a14:foregroundMark x1="48291" y1="98901" x2="48291" y2="98901"/>
                          <a14:foregroundMark x1="59829" y1="88462" x2="59829" y2="88462"/>
                          <a14:foregroundMark x1="60684" y1="82967" x2="60684" y2="82967"/>
                          <a14:foregroundMark x1="61111" y1="79121" x2="61111" y2="79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950" y="1514220"/>
              <a:ext cx="706978" cy="549873"/>
            </a:xfrm>
            <a:prstGeom prst="rect">
              <a:avLst/>
            </a:prstGeom>
          </p:spPr>
        </p:pic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B9C6FC03-CE59-4E67-9F71-9DE77CDD5EF9}"/>
                </a:ext>
              </a:extLst>
            </p:cNvPr>
            <p:cNvSpPr txBox="1"/>
            <p:nvPr/>
          </p:nvSpPr>
          <p:spPr>
            <a:xfrm>
              <a:off x="410195" y="3329128"/>
              <a:ext cx="516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1" lang="en-US" altLang="ko-KR" sz="1200" b="1" i="0" u="none" strike="noStrike" kern="0" cap="none" spc="0" normalizeH="0" baseline="0" noProof="0">
                  <a:ln>
                    <a:noFill/>
                  </a:ln>
                  <a:solidFill>
                    <a:srgbClr val="434343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Malgun Gothic" panose="020B0503020000020004" pitchFamily="34" charset="-127"/>
                  <a:cs typeface="나눔고딕"/>
                  <a:sym typeface="Arial"/>
                </a:rPr>
                <a:t>1 TB</a:t>
              </a:r>
              <a:endParaRPr kumimoji="1" lang="ko-KR" altLang="en-US" sz="1200" b="1" i="0" u="none" strike="noStrike" kern="0" cap="none" spc="0" normalizeH="0" baseline="0" noProof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Arial"/>
                <a:ea typeface="Malgun Gothic" panose="020B0503020000020004" pitchFamily="34" charset="-127"/>
                <a:cs typeface="나눔고딕"/>
                <a:sym typeface="Arial"/>
              </a:endParaRPr>
            </a:p>
          </p:txBody>
        </p:sp>
        <p:sp>
          <p:nvSpPr>
            <p:cNvPr id="157" name="모서리가 둥근 직사각형 171">
              <a:extLst>
                <a:ext uri="{FF2B5EF4-FFF2-40B4-BE49-F238E27FC236}">
                  <a16:creationId xmlns:a16="http://schemas.microsoft.com/office/drawing/2014/main" id="{891092F6-E8E1-4B11-BAD0-741294B6C319}"/>
                </a:ext>
              </a:extLst>
            </p:cNvPr>
            <p:cNvSpPr/>
            <p:nvPr/>
          </p:nvSpPr>
          <p:spPr>
            <a:xfrm>
              <a:off x="270078" y="2158655"/>
              <a:ext cx="796722" cy="1116249"/>
            </a:xfrm>
            <a:prstGeom prst="roundRect">
              <a:avLst>
                <a:gd name="adj" fmla="val 7144"/>
              </a:avLst>
            </a:prstGeom>
            <a:solidFill>
              <a:srgbClr val="009FDF">
                <a:lumMod val="75000"/>
              </a:srgbClr>
            </a:solidFill>
            <a:ln w="28575" cap="flat" cmpd="sng" algn="ctr">
              <a:solidFill>
                <a:srgbClr val="434343">
                  <a:lumMod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ko-KR" altLang="en-US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나눔고딕"/>
                <a:cs typeface="나눔고딕"/>
                <a:sym typeface="Arial"/>
              </a:endParaRPr>
            </a:p>
          </p:txBody>
        </p:sp>
        <p:pic>
          <p:nvPicPr>
            <p:cNvPr id="158" name="그림 172">
              <a:extLst>
                <a:ext uri="{FF2B5EF4-FFF2-40B4-BE49-F238E27FC236}">
                  <a16:creationId xmlns:a16="http://schemas.microsoft.com/office/drawing/2014/main" id="{6D0758D3-1379-4A96-8CCC-CB2070EFF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359" y="2718897"/>
              <a:ext cx="214031" cy="214031"/>
            </a:xfrm>
            <a:prstGeom prst="rect">
              <a:avLst/>
            </a:prstGeom>
          </p:spPr>
        </p:pic>
        <p:pic>
          <p:nvPicPr>
            <p:cNvPr id="159" name="그림 173">
              <a:extLst>
                <a:ext uri="{FF2B5EF4-FFF2-40B4-BE49-F238E27FC236}">
                  <a16:creationId xmlns:a16="http://schemas.microsoft.com/office/drawing/2014/main" id="{C6E1C2D3-24E2-4D32-8548-40D761491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390" y="2718897"/>
              <a:ext cx="214031" cy="214031"/>
            </a:xfrm>
            <a:prstGeom prst="rect">
              <a:avLst/>
            </a:prstGeom>
          </p:spPr>
        </p:pic>
        <p:pic>
          <p:nvPicPr>
            <p:cNvPr id="160" name="그림 174">
              <a:extLst>
                <a:ext uri="{FF2B5EF4-FFF2-40B4-BE49-F238E27FC236}">
                  <a16:creationId xmlns:a16="http://schemas.microsoft.com/office/drawing/2014/main" id="{EBF56F7D-0062-49F7-A841-3AAB68D94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421" y="2718896"/>
              <a:ext cx="214031" cy="214031"/>
            </a:xfrm>
            <a:prstGeom prst="rect">
              <a:avLst/>
            </a:prstGeom>
          </p:spPr>
        </p:pic>
        <p:pic>
          <p:nvPicPr>
            <p:cNvPr id="161" name="그림 175">
              <a:extLst>
                <a:ext uri="{FF2B5EF4-FFF2-40B4-BE49-F238E27FC236}">
                  <a16:creationId xmlns:a16="http://schemas.microsoft.com/office/drawing/2014/main" id="{17BBEF0B-C198-4D56-93CF-97B2DA256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359" y="2966312"/>
              <a:ext cx="214031" cy="214031"/>
            </a:xfrm>
            <a:prstGeom prst="rect">
              <a:avLst/>
            </a:prstGeom>
          </p:spPr>
        </p:pic>
        <p:pic>
          <p:nvPicPr>
            <p:cNvPr id="162" name="그림 176">
              <a:extLst>
                <a:ext uri="{FF2B5EF4-FFF2-40B4-BE49-F238E27FC236}">
                  <a16:creationId xmlns:a16="http://schemas.microsoft.com/office/drawing/2014/main" id="{22FBC653-AE07-456B-A528-BFECFFE1B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390" y="2966312"/>
              <a:ext cx="214031" cy="214031"/>
            </a:xfrm>
            <a:prstGeom prst="rect">
              <a:avLst/>
            </a:prstGeom>
          </p:spPr>
        </p:pic>
        <p:pic>
          <p:nvPicPr>
            <p:cNvPr id="163" name="그림 177">
              <a:extLst>
                <a:ext uri="{FF2B5EF4-FFF2-40B4-BE49-F238E27FC236}">
                  <a16:creationId xmlns:a16="http://schemas.microsoft.com/office/drawing/2014/main" id="{F47217DC-8073-4420-AD82-AEF058159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421" y="2966311"/>
              <a:ext cx="214031" cy="214031"/>
            </a:xfrm>
            <a:prstGeom prst="rect">
              <a:avLst/>
            </a:prstGeom>
          </p:spPr>
        </p:pic>
      </p:grpSp>
      <p:grpSp>
        <p:nvGrpSpPr>
          <p:cNvPr id="164" name="그룹 178">
            <a:extLst>
              <a:ext uri="{FF2B5EF4-FFF2-40B4-BE49-F238E27FC236}">
                <a16:creationId xmlns:a16="http://schemas.microsoft.com/office/drawing/2014/main" id="{33A73476-C90A-4882-BBCD-E6A87E7F6444}"/>
              </a:ext>
            </a:extLst>
          </p:cNvPr>
          <p:cNvGrpSpPr/>
          <p:nvPr/>
        </p:nvGrpSpPr>
        <p:grpSpPr>
          <a:xfrm>
            <a:off x="8350648" y="2394650"/>
            <a:ext cx="796722" cy="2091907"/>
            <a:chOff x="270078" y="1514220"/>
            <a:chExt cx="796722" cy="2091907"/>
          </a:xfrm>
        </p:grpSpPr>
        <p:pic>
          <p:nvPicPr>
            <p:cNvPr id="165" name="그림 179">
              <a:extLst>
                <a:ext uri="{FF2B5EF4-FFF2-40B4-BE49-F238E27FC236}">
                  <a16:creationId xmlns:a16="http://schemas.microsoft.com/office/drawing/2014/main" id="{8A1D3AF3-AF10-49E7-99CD-D47AFAD9E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198" b="99451" l="0" r="97009">
                          <a14:foregroundMark x1="427" y1="8791" x2="427" y2="8791"/>
                          <a14:foregroundMark x1="8120" y1="8791" x2="8120" y2="8791"/>
                          <a14:foregroundMark x1="8120" y1="2198" x2="8120" y2="2198"/>
                          <a14:foregroundMark x1="14957" y1="15934" x2="14957" y2="15934"/>
                          <a14:foregroundMark x1="22650" y1="15934" x2="22650" y2="15934"/>
                          <a14:foregroundMark x1="31197" y1="13736" x2="31197" y2="13736"/>
                          <a14:foregroundMark x1="36752" y1="14286" x2="36752" y2="14286"/>
                          <a14:foregroundMark x1="46154" y1="13736" x2="46154" y2="13736"/>
                          <a14:foregroundMark x1="51709" y1="14286" x2="51709" y2="14286"/>
                          <a14:foregroundMark x1="66239" y1="8242" x2="66239" y2="8242"/>
                          <a14:foregroundMark x1="74359" y1="10989" x2="74359" y2="10989"/>
                          <a14:foregroundMark x1="69658" y1="15385" x2="69658" y2="15385"/>
                          <a14:foregroundMark x1="76068" y1="14286" x2="76068" y2="14286"/>
                          <a14:foregroundMark x1="93590" y1="15934" x2="93590" y2="15934"/>
                          <a14:foregroundMark x1="97009" y1="15934" x2="97009" y2="15934"/>
                          <a14:foregroundMark x1="31197" y1="39560" x2="31197" y2="39560"/>
                          <a14:foregroundMark x1="65385" y1="37912" x2="65385" y2="37912"/>
                          <a14:foregroundMark x1="59402" y1="56593" x2="59402" y2="56593"/>
                          <a14:foregroundMark x1="41453" y1="60440" x2="41453" y2="60440"/>
                          <a14:foregroundMark x1="41880" y1="76923" x2="41880" y2="76923"/>
                          <a14:foregroundMark x1="63248" y1="74725" x2="63248" y2="74725"/>
                          <a14:foregroundMark x1="53419" y1="92308" x2="53419" y2="92308"/>
                          <a14:foregroundMark x1="59829" y1="90659" x2="59829" y2="90659"/>
                          <a14:foregroundMark x1="45299" y1="95055" x2="45299" y2="95055"/>
                          <a14:foregroundMark x1="47863" y1="99451" x2="47863" y2="99451"/>
                          <a14:foregroundMark x1="48291" y1="98901" x2="48291" y2="98901"/>
                          <a14:foregroundMark x1="59829" y1="88462" x2="59829" y2="88462"/>
                          <a14:foregroundMark x1="60684" y1="82967" x2="60684" y2="82967"/>
                          <a14:foregroundMark x1="61111" y1="79121" x2="61111" y2="79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950" y="1514220"/>
              <a:ext cx="706978" cy="549873"/>
            </a:xfrm>
            <a:prstGeom prst="rect">
              <a:avLst/>
            </a:prstGeom>
          </p:spPr>
        </p:pic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5FFED49D-CB06-4932-887E-163E5BCA2410}"/>
                </a:ext>
              </a:extLst>
            </p:cNvPr>
            <p:cNvSpPr txBox="1"/>
            <p:nvPr/>
          </p:nvSpPr>
          <p:spPr>
            <a:xfrm>
              <a:off x="410195" y="3329128"/>
              <a:ext cx="516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1" lang="en-US" altLang="ko-KR" sz="1200" b="1" i="0" u="none" strike="noStrike" kern="0" cap="none" spc="0" normalizeH="0" baseline="0" noProof="0">
                  <a:ln>
                    <a:noFill/>
                  </a:ln>
                  <a:solidFill>
                    <a:srgbClr val="434343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Malgun Gothic" panose="020B0503020000020004" pitchFamily="34" charset="-127"/>
                  <a:cs typeface="나눔고딕"/>
                  <a:sym typeface="Arial"/>
                </a:rPr>
                <a:t>1 TB</a:t>
              </a:r>
              <a:endParaRPr kumimoji="1" lang="ko-KR" altLang="en-US" sz="1200" b="1" i="0" u="none" strike="noStrike" kern="0" cap="none" spc="0" normalizeH="0" baseline="0" noProof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Arial"/>
                <a:ea typeface="Malgun Gothic" panose="020B0503020000020004" pitchFamily="34" charset="-127"/>
                <a:cs typeface="나눔고딕"/>
                <a:sym typeface="Arial"/>
              </a:endParaRPr>
            </a:p>
          </p:txBody>
        </p:sp>
        <p:sp>
          <p:nvSpPr>
            <p:cNvPr id="167" name="모서리가 둥근 직사각형 181">
              <a:extLst>
                <a:ext uri="{FF2B5EF4-FFF2-40B4-BE49-F238E27FC236}">
                  <a16:creationId xmlns:a16="http://schemas.microsoft.com/office/drawing/2014/main" id="{DEA84A39-1CEE-44E2-B331-8A22430BDC8F}"/>
                </a:ext>
              </a:extLst>
            </p:cNvPr>
            <p:cNvSpPr/>
            <p:nvPr/>
          </p:nvSpPr>
          <p:spPr>
            <a:xfrm>
              <a:off x="270078" y="2158655"/>
              <a:ext cx="796722" cy="1116249"/>
            </a:xfrm>
            <a:prstGeom prst="roundRect">
              <a:avLst>
                <a:gd name="adj" fmla="val 7144"/>
              </a:avLst>
            </a:prstGeom>
            <a:solidFill>
              <a:srgbClr val="009FDF">
                <a:lumMod val="75000"/>
              </a:srgbClr>
            </a:solidFill>
            <a:ln w="28575" cap="flat" cmpd="sng" algn="ctr">
              <a:solidFill>
                <a:srgbClr val="434343">
                  <a:lumMod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ko-KR" altLang="en-US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나눔고딕"/>
                <a:cs typeface="나눔고딕"/>
                <a:sym typeface="Arial"/>
              </a:endParaRPr>
            </a:p>
          </p:txBody>
        </p:sp>
        <p:pic>
          <p:nvPicPr>
            <p:cNvPr id="168" name="그림 182">
              <a:extLst>
                <a:ext uri="{FF2B5EF4-FFF2-40B4-BE49-F238E27FC236}">
                  <a16:creationId xmlns:a16="http://schemas.microsoft.com/office/drawing/2014/main" id="{EBCB6BE4-CBF3-46F5-BFE5-A6EB6C48B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359" y="2718897"/>
              <a:ext cx="214031" cy="214031"/>
            </a:xfrm>
            <a:prstGeom prst="rect">
              <a:avLst/>
            </a:prstGeom>
          </p:spPr>
        </p:pic>
        <p:pic>
          <p:nvPicPr>
            <p:cNvPr id="169" name="그림 183">
              <a:extLst>
                <a:ext uri="{FF2B5EF4-FFF2-40B4-BE49-F238E27FC236}">
                  <a16:creationId xmlns:a16="http://schemas.microsoft.com/office/drawing/2014/main" id="{DE855E74-2BC0-49FC-9F23-4AEC9BA76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390" y="2718897"/>
              <a:ext cx="214031" cy="214031"/>
            </a:xfrm>
            <a:prstGeom prst="rect">
              <a:avLst/>
            </a:prstGeom>
          </p:spPr>
        </p:pic>
        <p:pic>
          <p:nvPicPr>
            <p:cNvPr id="170" name="그림 184">
              <a:extLst>
                <a:ext uri="{FF2B5EF4-FFF2-40B4-BE49-F238E27FC236}">
                  <a16:creationId xmlns:a16="http://schemas.microsoft.com/office/drawing/2014/main" id="{39F30FA3-0515-4148-AFBF-201A16032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421" y="2718896"/>
              <a:ext cx="214031" cy="214031"/>
            </a:xfrm>
            <a:prstGeom prst="rect">
              <a:avLst/>
            </a:prstGeom>
          </p:spPr>
        </p:pic>
        <p:pic>
          <p:nvPicPr>
            <p:cNvPr id="171" name="그림 185">
              <a:extLst>
                <a:ext uri="{FF2B5EF4-FFF2-40B4-BE49-F238E27FC236}">
                  <a16:creationId xmlns:a16="http://schemas.microsoft.com/office/drawing/2014/main" id="{9F1A369A-A0C1-4CB5-A3BF-F54F9BBDB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359" y="2966312"/>
              <a:ext cx="214031" cy="214031"/>
            </a:xfrm>
            <a:prstGeom prst="rect">
              <a:avLst/>
            </a:prstGeom>
          </p:spPr>
        </p:pic>
        <p:pic>
          <p:nvPicPr>
            <p:cNvPr id="172" name="그림 186">
              <a:extLst>
                <a:ext uri="{FF2B5EF4-FFF2-40B4-BE49-F238E27FC236}">
                  <a16:creationId xmlns:a16="http://schemas.microsoft.com/office/drawing/2014/main" id="{4506DC5A-BFC2-4A05-87D2-724DA0FE0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390" y="2966312"/>
              <a:ext cx="214031" cy="214031"/>
            </a:xfrm>
            <a:prstGeom prst="rect">
              <a:avLst/>
            </a:prstGeom>
          </p:spPr>
        </p:pic>
        <p:pic>
          <p:nvPicPr>
            <p:cNvPr id="173" name="그림 187">
              <a:extLst>
                <a:ext uri="{FF2B5EF4-FFF2-40B4-BE49-F238E27FC236}">
                  <a16:creationId xmlns:a16="http://schemas.microsoft.com/office/drawing/2014/main" id="{906BF10E-017D-4ECC-B090-5359F4EC7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421" y="2966311"/>
              <a:ext cx="214031" cy="214031"/>
            </a:xfrm>
            <a:prstGeom prst="rect">
              <a:avLst/>
            </a:prstGeom>
          </p:spPr>
        </p:pic>
      </p:grpSp>
      <p:sp>
        <p:nvSpPr>
          <p:cNvPr id="174" name="타원 188">
            <a:extLst>
              <a:ext uri="{FF2B5EF4-FFF2-40B4-BE49-F238E27FC236}">
                <a16:creationId xmlns:a16="http://schemas.microsoft.com/office/drawing/2014/main" id="{7DE15285-7D4D-4C2A-809B-5C83B2C55165}"/>
              </a:ext>
            </a:extLst>
          </p:cNvPr>
          <p:cNvSpPr/>
          <p:nvPr/>
        </p:nvSpPr>
        <p:spPr>
          <a:xfrm>
            <a:off x="9323345" y="3504076"/>
            <a:ext cx="96833" cy="93133"/>
          </a:xfrm>
          <a:prstGeom prst="ellipse">
            <a:avLst/>
          </a:prstGeom>
          <a:solidFill>
            <a:srgbClr val="009FDF">
              <a:lumMod val="75000"/>
            </a:srgbClr>
          </a:solidFill>
          <a:ln w="28575" cap="flat" cmpd="sng" algn="ctr">
            <a:solidFill>
              <a:srgbClr val="434343">
                <a:lumMod val="5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 err="1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나눔고딕"/>
              <a:cs typeface="+mn-cs"/>
              <a:sym typeface="Arial"/>
            </a:endParaRPr>
          </a:p>
        </p:txBody>
      </p:sp>
      <p:sp>
        <p:nvSpPr>
          <p:cNvPr id="175" name="타원 189">
            <a:extLst>
              <a:ext uri="{FF2B5EF4-FFF2-40B4-BE49-F238E27FC236}">
                <a16:creationId xmlns:a16="http://schemas.microsoft.com/office/drawing/2014/main" id="{2B28AC41-5878-48B9-BD41-E242C8AD0400}"/>
              </a:ext>
            </a:extLst>
          </p:cNvPr>
          <p:cNvSpPr/>
          <p:nvPr/>
        </p:nvSpPr>
        <p:spPr>
          <a:xfrm>
            <a:off x="9475211" y="3508281"/>
            <a:ext cx="96833" cy="93133"/>
          </a:xfrm>
          <a:prstGeom prst="ellipse">
            <a:avLst/>
          </a:prstGeom>
          <a:solidFill>
            <a:srgbClr val="009FDF">
              <a:lumMod val="75000"/>
            </a:srgbClr>
          </a:solidFill>
          <a:ln w="28575" cap="flat" cmpd="sng" algn="ctr">
            <a:solidFill>
              <a:srgbClr val="434343">
                <a:lumMod val="5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 err="1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나눔고딕"/>
              <a:cs typeface="+mn-cs"/>
              <a:sym typeface="Arial"/>
            </a:endParaRPr>
          </a:p>
        </p:txBody>
      </p:sp>
      <p:sp>
        <p:nvSpPr>
          <p:cNvPr id="176" name="타원 190">
            <a:extLst>
              <a:ext uri="{FF2B5EF4-FFF2-40B4-BE49-F238E27FC236}">
                <a16:creationId xmlns:a16="http://schemas.microsoft.com/office/drawing/2014/main" id="{7BB27664-E983-480B-A121-0758DF357187}"/>
              </a:ext>
            </a:extLst>
          </p:cNvPr>
          <p:cNvSpPr/>
          <p:nvPr/>
        </p:nvSpPr>
        <p:spPr>
          <a:xfrm>
            <a:off x="9627077" y="3504076"/>
            <a:ext cx="96833" cy="93133"/>
          </a:xfrm>
          <a:prstGeom prst="ellipse">
            <a:avLst/>
          </a:prstGeom>
          <a:solidFill>
            <a:srgbClr val="009FDF">
              <a:lumMod val="75000"/>
            </a:srgbClr>
          </a:solidFill>
          <a:ln w="28575" cap="flat" cmpd="sng" algn="ctr">
            <a:solidFill>
              <a:srgbClr val="434343">
                <a:lumMod val="5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ko-KR" altLang="en-US" sz="1200" b="0" i="0" u="none" strike="noStrike" kern="0" cap="none" spc="0" normalizeH="0" baseline="0" noProof="0" err="1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나눔고딕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754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2">
            <a:extLst>
              <a:ext uri="{FF2B5EF4-FFF2-40B4-BE49-F238E27FC236}">
                <a16:creationId xmlns:a16="http://schemas.microsoft.com/office/drawing/2014/main" id="{66C34488-84D6-E348-B1B3-892F80B22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Greenplum – Postgres At Scale</a:t>
            </a:r>
          </a:p>
        </p:txBody>
      </p:sp>
      <p:sp>
        <p:nvSpPr>
          <p:cNvPr id="89" name="Subtitle 15">
            <a:extLst>
              <a:ext uri="{FF2B5EF4-FFF2-40B4-BE49-F238E27FC236}">
                <a16:creationId xmlns:a16="http://schemas.microsoft.com/office/drawing/2014/main" id="{F754D2A7-8E29-0F48-9DE2-46400B4DEBE5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Massively Parallel Processing</a:t>
            </a:r>
          </a:p>
          <a:p>
            <a:endParaRPr lang="en-US"/>
          </a:p>
        </p:txBody>
      </p:sp>
      <p:sp>
        <p:nvSpPr>
          <p:cNvPr id="150" name="Content Placeholder 6">
            <a:extLst>
              <a:ext uri="{FF2B5EF4-FFF2-40B4-BE49-F238E27FC236}">
                <a16:creationId xmlns:a16="http://schemas.microsoft.com/office/drawing/2014/main" id="{FF9FE1A6-99A5-1C44-949B-92290FCFBB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3786" y="1486527"/>
            <a:ext cx="4522087" cy="4572000"/>
          </a:xfrm>
        </p:spPr>
        <p:txBody>
          <a:bodyPr vert="horz" lIns="594360" tIns="0" rIns="0" bIns="0" rtlCol="0" anchor="t">
            <a:noAutofit/>
          </a:bodyPr>
          <a:lstStyle/>
          <a:p>
            <a:pPr marL="114300" indent="0">
              <a:spcBef>
                <a:spcPts val="1200"/>
              </a:spcBef>
              <a:buNone/>
            </a:pPr>
            <a:r>
              <a:rPr lang="en-US" sz="1400" b="1" dirty="0">
                <a:solidFill>
                  <a:srgbClr val="008FCF"/>
                </a:solidFill>
              </a:rPr>
              <a:t>Enhanced PostgreSQL</a:t>
            </a:r>
            <a:r>
              <a:rPr lang="en-US" sz="1400" b="1" dirty="0">
                <a:solidFill>
                  <a:schemeClr val="accent1"/>
                </a:solidFill>
              </a:rPr>
              <a:t>  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Building on top of the world-famous PostgreSQL relational database engine, Greenplum technology innovation brings ANSI standard SQL and OLAP at petabyte scale to the world of PostgreSQL.</a:t>
            </a:r>
          </a:p>
          <a:p>
            <a:pPr marL="114300" indent="0">
              <a:spcBef>
                <a:spcPts val="1200"/>
              </a:spcBef>
              <a:buNone/>
            </a:pPr>
            <a:r>
              <a:rPr lang="en-US" sz="1400" b="1" dirty="0">
                <a:solidFill>
                  <a:schemeClr val="accent1"/>
                </a:solidFill>
              </a:rPr>
              <a:t>Massively Parallel Shared Nothing Database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Combine hundreds of servers, VMs or containers, each with its own dedicated storage connected on a high-speed network to achieve unprecedented performance.</a:t>
            </a:r>
            <a:endParaRPr lang="en-US" sz="1400" b="1" dirty="0">
              <a:solidFill>
                <a:schemeClr val="accent1"/>
              </a:solidFill>
            </a:endParaRPr>
          </a:p>
          <a:p>
            <a:pPr marL="114300" indent="0">
              <a:spcBef>
                <a:spcPts val="1200"/>
              </a:spcBef>
              <a:buNone/>
            </a:pPr>
            <a:r>
              <a:rPr lang="en-US" sz="1400" b="1" dirty="0">
                <a:solidFill>
                  <a:schemeClr val="accent1"/>
                </a:solidFill>
              </a:rPr>
              <a:t>Enhanced Functionality For Big Data Analytics</a:t>
            </a:r>
            <a:endParaRPr lang="en-US" sz="1400" dirty="0">
              <a:solidFill>
                <a:schemeClr val="accent1"/>
              </a:solidFill>
            </a:endParaRPr>
          </a:p>
          <a:p>
            <a:pPr>
              <a:spcBef>
                <a:spcPts val="600"/>
              </a:spcBef>
              <a:buNone/>
            </a:pPr>
            <a:r>
              <a:rPr lang="en-US" sz="1400" dirty="0"/>
              <a:t>	Added a lot of features to process diverse data types and perform advanced analytics at scale. Terabytes to petabytes, unstructured, structured, semi-structured data, BI to AI analytics – Greenplum can handle it all.</a:t>
            </a:r>
          </a:p>
        </p:txBody>
      </p:sp>
      <p:cxnSp>
        <p:nvCxnSpPr>
          <p:cNvPr id="35" name="Google Shape;2609;p299">
            <a:extLst>
              <a:ext uri="{FF2B5EF4-FFF2-40B4-BE49-F238E27FC236}">
                <a16:creationId xmlns:a16="http://schemas.microsoft.com/office/drawing/2014/main" id="{F1DA0E2D-FCC3-8F40-95CF-048F59A1975C}"/>
              </a:ext>
            </a:extLst>
          </p:cNvPr>
          <p:cNvCxnSpPr/>
          <p:nvPr/>
        </p:nvCxnSpPr>
        <p:spPr>
          <a:xfrm rot="5400000">
            <a:off x="7809303" y="2580139"/>
            <a:ext cx="465600" cy="15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" name="Google Shape;2610;p299">
            <a:extLst>
              <a:ext uri="{FF2B5EF4-FFF2-40B4-BE49-F238E27FC236}">
                <a16:creationId xmlns:a16="http://schemas.microsoft.com/office/drawing/2014/main" id="{3A78F6DC-B103-2B44-AFF6-2367C241D69C}"/>
              </a:ext>
            </a:extLst>
          </p:cNvPr>
          <p:cNvCxnSpPr/>
          <p:nvPr/>
        </p:nvCxnSpPr>
        <p:spPr>
          <a:xfrm rot="5400000">
            <a:off x="8840514" y="2546979"/>
            <a:ext cx="5859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7" name="Google Shape;2611;p299" descr="server">
            <a:extLst>
              <a:ext uri="{FF2B5EF4-FFF2-40B4-BE49-F238E27FC236}">
                <a16:creationId xmlns:a16="http://schemas.microsoft.com/office/drawing/2014/main" id="{003ECF88-6B39-EA45-95C3-FC160EB1F7E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54039" y="2287367"/>
            <a:ext cx="922338" cy="21550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2612;p299">
            <a:extLst>
              <a:ext uri="{FF2B5EF4-FFF2-40B4-BE49-F238E27FC236}">
                <a16:creationId xmlns:a16="http://schemas.microsoft.com/office/drawing/2014/main" id="{18AA72BF-568A-A34C-A5CB-1FBBC2CA1D4A}"/>
              </a:ext>
            </a:extLst>
          </p:cNvPr>
          <p:cNvSpPr/>
          <p:nvPr/>
        </p:nvSpPr>
        <p:spPr>
          <a:xfrm>
            <a:off x="8654039" y="1882860"/>
            <a:ext cx="922200" cy="386700"/>
          </a:xfrm>
          <a:prstGeom prst="roundRect">
            <a:avLst>
              <a:gd name="adj" fmla="val 16667"/>
            </a:avLst>
          </a:prstGeom>
          <a:solidFill>
            <a:srgbClr val="4CA5D8"/>
          </a:solidFill>
          <a:ln w="190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Standby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Master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39" name="Google Shape;2616;p299">
            <a:extLst>
              <a:ext uri="{FF2B5EF4-FFF2-40B4-BE49-F238E27FC236}">
                <a16:creationId xmlns:a16="http://schemas.microsoft.com/office/drawing/2014/main" id="{1413FAB0-501A-574D-BC23-A76C7E92A4DF}"/>
              </a:ext>
            </a:extLst>
          </p:cNvPr>
          <p:cNvSpPr/>
          <p:nvPr/>
        </p:nvSpPr>
        <p:spPr>
          <a:xfrm>
            <a:off x="9036627" y="4113388"/>
            <a:ext cx="697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" sz="40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…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pic>
        <p:nvPicPr>
          <p:cNvPr id="40" name="Google Shape;2617;p299" descr="server">
            <a:extLst>
              <a:ext uri="{FF2B5EF4-FFF2-40B4-BE49-F238E27FC236}">
                <a16:creationId xmlns:a16="http://schemas.microsoft.com/office/drawing/2014/main" id="{DCBB71BC-FB19-9F44-B62A-A57C43D5BF3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72953" y="2293319"/>
            <a:ext cx="922337" cy="216694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2618;p299">
            <a:extLst>
              <a:ext uri="{FF2B5EF4-FFF2-40B4-BE49-F238E27FC236}">
                <a16:creationId xmlns:a16="http://schemas.microsoft.com/office/drawing/2014/main" id="{74F2C3A7-781C-194F-9FC9-52C011DD1611}"/>
              </a:ext>
            </a:extLst>
          </p:cNvPr>
          <p:cNvSpPr/>
          <p:nvPr/>
        </p:nvSpPr>
        <p:spPr>
          <a:xfrm>
            <a:off x="7572953" y="1895560"/>
            <a:ext cx="922200" cy="379800"/>
          </a:xfrm>
          <a:prstGeom prst="roundRect">
            <a:avLst>
              <a:gd name="adj" fmla="val 16667"/>
            </a:avLst>
          </a:prstGeom>
          <a:solidFill>
            <a:srgbClr val="4CA5D8"/>
          </a:solidFill>
          <a:ln w="190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Master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Host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pic>
        <p:nvPicPr>
          <p:cNvPr id="42" name="Google Shape;2619;p299" descr="I:\MS Graphics\Icons - Illustrations\timeline\timeline line six 6 segment blue glow.png">
            <a:extLst>
              <a:ext uri="{FF2B5EF4-FFF2-40B4-BE49-F238E27FC236}">
                <a16:creationId xmlns:a16="http://schemas.microsoft.com/office/drawing/2014/main" id="{ED1DD3C4-B379-F44D-89AD-B36A4C9D8E2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80926" y="2800857"/>
            <a:ext cx="5068559" cy="201236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2620;p299">
            <a:extLst>
              <a:ext uri="{FF2B5EF4-FFF2-40B4-BE49-F238E27FC236}">
                <a16:creationId xmlns:a16="http://schemas.microsoft.com/office/drawing/2014/main" id="{8EC04121-A980-3442-9D7E-18812C1E739C}"/>
              </a:ext>
            </a:extLst>
          </p:cNvPr>
          <p:cNvSpPr/>
          <p:nvPr/>
        </p:nvSpPr>
        <p:spPr>
          <a:xfrm>
            <a:off x="7753928" y="1474170"/>
            <a:ext cx="1639800" cy="307800"/>
          </a:xfrm>
          <a:prstGeom prst="rect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SQL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44" name="Google Shape;2622;p299">
            <a:extLst>
              <a:ext uri="{FF2B5EF4-FFF2-40B4-BE49-F238E27FC236}">
                <a16:creationId xmlns:a16="http://schemas.microsoft.com/office/drawing/2014/main" id="{6692B3DD-17D5-D440-A6DD-2D094EAD34EA}"/>
              </a:ext>
            </a:extLst>
          </p:cNvPr>
          <p:cNvSpPr txBox="1"/>
          <p:nvPr/>
        </p:nvSpPr>
        <p:spPr>
          <a:xfrm>
            <a:off x="6714114" y="2771860"/>
            <a:ext cx="1473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" sz="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Interconnect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Metropolis"/>
            </a:endParaRPr>
          </a:p>
        </p:txBody>
      </p:sp>
      <p:sp>
        <p:nvSpPr>
          <p:cNvPr id="45" name="Google Shape;2623;p299">
            <a:extLst>
              <a:ext uri="{FF2B5EF4-FFF2-40B4-BE49-F238E27FC236}">
                <a16:creationId xmlns:a16="http://schemas.microsoft.com/office/drawing/2014/main" id="{129DE2BD-8299-3642-B713-040A64868D69}"/>
              </a:ext>
            </a:extLst>
          </p:cNvPr>
          <p:cNvSpPr txBox="1"/>
          <p:nvPr/>
        </p:nvSpPr>
        <p:spPr>
          <a:xfrm>
            <a:off x="6510914" y="3394160"/>
            <a:ext cx="11175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Segment Host</a:t>
            </a:r>
            <a:br>
              <a:rPr kumimoji="0" lang="en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Segment Instance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Segment Instance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Segment Instance</a:t>
            </a:r>
            <a:br>
              <a:rPr kumimoji="0" lang="en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Segment Instance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grpSp>
        <p:nvGrpSpPr>
          <p:cNvPr id="46" name="Google Shape;2625;p299">
            <a:extLst>
              <a:ext uri="{FF2B5EF4-FFF2-40B4-BE49-F238E27FC236}">
                <a16:creationId xmlns:a16="http://schemas.microsoft.com/office/drawing/2014/main" id="{D703BF3D-29C5-8448-BB1A-F951A4A43FE4}"/>
              </a:ext>
            </a:extLst>
          </p:cNvPr>
          <p:cNvGrpSpPr/>
          <p:nvPr/>
        </p:nvGrpSpPr>
        <p:grpSpPr>
          <a:xfrm>
            <a:off x="5431414" y="2951339"/>
            <a:ext cx="1244700" cy="1966721"/>
            <a:chOff x="3568700" y="2567079"/>
            <a:chExt cx="1244700" cy="1966721"/>
          </a:xfrm>
        </p:grpSpPr>
        <p:cxnSp>
          <p:nvCxnSpPr>
            <p:cNvPr id="47" name="Google Shape;2626;p299">
              <a:extLst>
                <a:ext uri="{FF2B5EF4-FFF2-40B4-BE49-F238E27FC236}">
                  <a16:creationId xmlns:a16="http://schemas.microsoft.com/office/drawing/2014/main" id="{D6DC4E92-C065-FD48-A2AB-599FE936324F}"/>
                </a:ext>
              </a:extLst>
            </p:cNvPr>
            <p:cNvCxnSpPr/>
            <p:nvPr/>
          </p:nvCxnSpPr>
          <p:spPr>
            <a:xfrm rot="5400000">
              <a:off x="3971639" y="2786529"/>
              <a:ext cx="440400" cy="15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48" name="Google Shape;2627;p299" descr="server">
              <a:extLst>
                <a:ext uri="{FF2B5EF4-FFF2-40B4-BE49-F238E27FC236}">
                  <a16:creationId xmlns:a16="http://schemas.microsoft.com/office/drawing/2014/main" id="{080DFB85-1D24-7E41-BC46-83C9517AA7F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9051" y="3878413"/>
              <a:ext cx="784610" cy="185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2628;p299" descr="Storage_icon_01">
              <a:extLst>
                <a:ext uri="{FF2B5EF4-FFF2-40B4-BE49-F238E27FC236}">
                  <a16:creationId xmlns:a16="http://schemas.microsoft.com/office/drawing/2014/main" id="{425F9733-A50C-8D46-84EC-A8920312EE5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43383" y="4100652"/>
              <a:ext cx="429610" cy="4107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2629;p299" descr="Storage_icon_01">
              <a:extLst>
                <a:ext uri="{FF2B5EF4-FFF2-40B4-BE49-F238E27FC236}">
                  <a16:creationId xmlns:a16="http://schemas.microsoft.com/office/drawing/2014/main" id="{EF75A6A7-2078-5341-90FD-822E5E5E894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00586" y="4100652"/>
              <a:ext cx="429610" cy="4107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" name="Google Shape;2630;p299">
              <a:extLst>
                <a:ext uri="{FF2B5EF4-FFF2-40B4-BE49-F238E27FC236}">
                  <a16:creationId xmlns:a16="http://schemas.microsoft.com/office/drawing/2014/main" id="{35671888-3C24-6C45-8BB4-B06C6FB3B4F0}"/>
                </a:ext>
              </a:extLst>
            </p:cNvPr>
            <p:cNvSpPr/>
            <p:nvPr/>
          </p:nvSpPr>
          <p:spPr>
            <a:xfrm>
              <a:off x="3746499" y="3084206"/>
              <a:ext cx="978000" cy="7386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flat" cmpd="sng">
              <a:solidFill>
                <a:srgbClr val="3660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endParaRPr kumimoji="0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2631;p299">
              <a:extLst>
                <a:ext uri="{FF2B5EF4-FFF2-40B4-BE49-F238E27FC236}">
                  <a16:creationId xmlns:a16="http://schemas.microsoft.com/office/drawing/2014/main" id="{C1AD35F6-72D6-CA4A-83BE-A5A9A95F5FF6}"/>
                </a:ext>
              </a:extLst>
            </p:cNvPr>
            <p:cNvSpPr txBox="1"/>
            <p:nvPr/>
          </p:nvSpPr>
          <p:spPr>
            <a:xfrm>
              <a:off x="3644900" y="3073400"/>
              <a:ext cx="1117500" cy="7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Segment Host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r>
                <a:rPr kumimoji="0" lang="en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Segment Instance</a:t>
              </a:r>
              <a:br>
                <a:rPr kumimoji="0" lang="en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</a:br>
              <a:r>
                <a:rPr kumimoji="0" lang="en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Segment Instance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r>
                <a:rPr kumimoji="0" lang="en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Segment Instance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r>
                <a:rPr kumimoji="0" lang="en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Segment Instance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53" name="Google Shape;2632;p299">
              <a:extLst>
                <a:ext uri="{FF2B5EF4-FFF2-40B4-BE49-F238E27FC236}">
                  <a16:creationId xmlns:a16="http://schemas.microsoft.com/office/drawing/2014/main" id="{1B7C8DFF-5EB5-A745-8B22-00A1A9B73DD7}"/>
                </a:ext>
              </a:extLst>
            </p:cNvPr>
            <p:cNvSpPr/>
            <p:nvPr/>
          </p:nvSpPr>
          <p:spPr>
            <a:xfrm>
              <a:off x="3683000" y="2997200"/>
              <a:ext cx="1130400" cy="1536600"/>
            </a:xfrm>
            <a:prstGeom prst="roundRect">
              <a:avLst>
                <a:gd name="adj" fmla="val 16667"/>
              </a:avLst>
            </a:prstGeom>
            <a:solidFill>
              <a:srgbClr val="DAE5F1">
                <a:alpha val="16860"/>
              </a:srgbClr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2633;p299">
              <a:extLst>
                <a:ext uri="{FF2B5EF4-FFF2-40B4-BE49-F238E27FC236}">
                  <a16:creationId xmlns:a16="http://schemas.microsoft.com/office/drawing/2014/main" id="{BB15409C-83B7-2945-9182-B8940AE0953A}"/>
                </a:ext>
              </a:extLst>
            </p:cNvPr>
            <p:cNvSpPr txBox="1"/>
            <p:nvPr/>
          </p:nvSpPr>
          <p:spPr>
            <a:xfrm>
              <a:off x="3568700" y="2755901"/>
              <a:ext cx="6984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" sz="1200" b="0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node1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grpSp>
        <p:nvGrpSpPr>
          <p:cNvPr id="55" name="Google Shape;2634;p299">
            <a:extLst>
              <a:ext uri="{FF2B5EF4-FFF2-40B4-BE49-F238E27FC236}">
                <a16:creationId xmlns:a16="http://schemas.microsoft.com/office/drawing/2014/main" id="{82ED80FC-EC93-654D-995E-9A784CFD1F94}"/>
              </a:ext>
            </a:extLst>
          </p:cNvPr>
          <p:cNvGrpSpPr/>
          <p:nvPr/>
        </p:nvGrpSpPr>
        <p:grpSpPr>
          <a:xfrm>
            <a:off x="6650614" y="2976739"/>
            <a:ext cx="1244700" cy="1966721"/>
            <a:chOff x="3568700" y="2567079"/>
            <a:chExt cx="1244700" cy="1966721"/>
          </a:xfrm>
        </p:grpSpPr>
        <p:cxnSp>
          <p:nvCxnSpPr>
            <p:cNvPr id="56" name="Google Shape;2635;p299">
              <a:extLst>
                <a:ext uri="{FF2B5EF4-FFF2-40B4-BE49-F238E27FC236}">
                  <a16:creationId xmlns:a16="http://schemas.microsoft.com/office/drawing/2014/main" id="{C9D1BCC6-F83D-874E-B3E2-1F9002C8F8C5}"/>
                </a:ext>
              </a:extLst>
            </p:cNvPr>
            <p:cNvCxnSpPr/>
            <p:nvPr/>
          </p:nvCxnSpPr>
          <p:spPr>
            <a:xfrm rot="5400000">
              <a:off x="3971639" y="2786529"/>
              <a:ext cx="440400" cy="15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57" name="Google Shape;2636;p299" descr="server">
              <a:extLst>
                <a:ext uri="{FF2B5EF4-FFF2-40B4-BE49-F238E27FC236}">
                  <a16:creationId xmlns:a16="http://schemas.microsoft.com/office/drawing/2014/main" id="{33762F02-FA6F-2E46-AA11-7A68BBC2B02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9051" y="3878413"/>
              <a:ext cx="784610" cy="185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2637;p299" descr="Storage_icon_01">
              <a:extLst>
                <a:ext uri="{FF2B5EF4-FFF2-40B4-BE49-F238E27FC236}">
                  <a16:creationId xmlns:a16="http://schemas.microsoft.com/office/drawing/2014/main" id="{892B0A17-7352-1343-93CF-0249370375F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43383" y="4100652"/>
              <a:ext cx="429610" cy="4107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2638;p299" descr="Storage_icon_01">
              <a:extLst>
                <a:ext uri="{FF2B5EF4-FFF2-40B4-BE49-F238E27FC236}">
                  <a16:creationId xmlns:a16="http://schemas.microsoft.com/office/drawing/2014/main" id="{3A2254B1-0C5F-544C-9620-CB86C9913D6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00586" y="4100652"/>
              <a:ext cx="429610" cy="4107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" name="Google Shape;2639;p299">
              <a:extLst>
                <a:ext uri="{FF2B5EF4-FFF2-40B4-BE49-F238E27FC236}">
                  <a16:creationId xmlns:a16="http://schemas.microsoft.com/office/drawing/2014/main" id="{2E07F7E1-EEE6-A94C-BD68-A072267D81EC}"/>
                </a:ext>
              </a:extLst>
            </p:cNvPr>
            <p:cNvSpPr/>
            <p:nvPr/>
          </p:nvSpPr>
          <p:spPr>
            <a:xfrm>
              <a:off x="3746499" y="3084206"/>
              <a:ext cx="978000" cy="7386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flat" cmpd="sng">
              <a:solidFill>
                <a:srgbClr val="3660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endParaRPr kumimoji="0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2640;p299">
              <a:extLst>
                <a:ext uri="{FF2B5EF4-FFF2-40B4-BE49-F238E27FC236}">
                  <a16:creationId xmlns:a16="http://schemas.microsoft.com/office/drawing/2014/main" id="{CB203F7C-B12B-9041-A576-038BB75E0310}"/>
                </a:ext>
              </a:extLst>
            </p:cNvPr>
            <p:cNvSpPr txBox="1"/>
            <p:nvPr/>
          </p:nvSpPr>
          <p:spPr>
            <a:xfrm>
              <a:off x="3644900" y="3073400"/>
              <a:ext cx="1117500" cy="7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Segment Host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r>
                <a:rPr kumimoji="0" lang="en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Segment Instance</a:t>
              </a:r>
              <a:br>
                <a:rPr kumimoji="0" lang="en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</a:br>
              <a:r>
                <a:rPr kumimoji="0" lang="en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Segment Instance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r>
                <a:rPr kumimoji="0" lang="en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Segment Instance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r>
                <a:rPr kumimoji="0" lang="en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Segment Instance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62" name="Google Shape;2641;p299">
              <a:extLst>
                <a:ext uri="{FF2B5EF4-FFF2-40B4-BE49-F238E27FC236}">
                  <a16:creationId xmlns:a16="http://schemas.microsoft.com/office/drawing/2014/main" id="{F4D7ED7F-ED15-DD47-9F7E-E2D05FA134F5}"/>
                </a:ext>
              </a:extLst>
            </p:cNvPr>
            <p:cNvSpPr/>
            <p:nvPr/>
          </p:nvSpPr>
          <p:spPr>
            <a:xfrm>
              <a:off x="3683000" y="2997200"/>
              <a:ext cx="1130400" cy="1536600"/>
            </a:xfrm>
            <a:prstGeom prst="roundRect">
              <a:avLst>
                <a:gd name="adj" fmla="val 16667"/>
              </a:avLst>
            </a:prstGeom>
            <a:solidFill>
              <a:srgbClr val="DAE5F1">
                <a:alpha val="16860"/>
              </a:srgbClr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2642;p299">
              <a:extLst>
                <a:ext uri="{FF2B5EF4-FFF2-40B4-BE49-F238E27FC236}">
                  <a16:creationId xmlns:a16="http://schemas.microsoft.com/office/drawing/2014/main" id="{143AD670-96D1-0C47-A030-B49663E1D1E8}"/>
                </a:ext>
              </a:extLst>
            </p:cNvPr>
            <p:cNvSpPr txBox="1"/>
            <p:nvPr/>
          </p:nvSpPr>
          <p:spPr>
            <a:xfrm>
              <a:off x="3568700" y="2755901"/>
              <a:ext cx="6984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" sz="1200" b="0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node2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grpSp>
        <p:nvGrpSpPr>
          <p:cNvPr id="64" name="Google Shape;2643;p299">
            <a:extLst>
              <a:ext uri="{FF2B5EF4-FFF2-40B4-BE49-F238E27FC236}">
                <a16:creationId xmlns:a16="http://schemas.microsoft.com/office/drawing/2014/main" id="{40524C67-CD6A-624D-BB97-DB8BD21B84AF}"/>
              </a:ext>
            </a:extLst>
          </p:cNvPr>
          <p:cNvGrpSpPr/>
          <p:nvPr/>
        </p:nvGrpSpPr>
        <p:grpSpPr>
          <a:xfrm>
            <a:off x="7869814" y="2976739"/>
            <a:ext cx="1244700" cy="1966721"/>
            <a:chOff x="3568700" y="2567079"/>
            <a:chExt cx="1244700" cy="1966721"/>
          </a:xfrm>
        </p:grpSpPr>
        <p:cxnSp>
          <p:nvCxnSpPr>
            <p:cNvPr id="65" name="Google Shape;2644;p299">
              <a:extLst>
                <a:ext uri="{FF2B5EF4-FFF2-40B4-BE49-F238E27FC236}">
                  <a16:creationId xmlns:a16="http://schemas.microsoft.com/office/drawing/2014/main" id="{F8B5B9A3-DE28-E64F-8452-072451BC162A}"/>
                </a:ext>
              </a:extLst>
            </p:cNvPr>
            <p:cNvCxnSpPr/>
            <p:nvPr/>
          </p:nvCxnSpPr>
          <p:spPr>
            <a:xfrm rot="5400000">
              <a:off x="3971639" y="2786529"/>
              <a:ext cx="440400" cy="15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66" name="Google Shape;2645;p299" descr="server">
              <a:extLst>
                <a:ext uri="{FF2B5EF4-FFF2-40B4-BE49-F238E27FC236}">
                  <a16:creationId xmlns:a16="http://schemas.microsoft.com/office/drawing/2014/main" id="{74E22765-3851-F447-912D-60D2A7C8054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9051" y="3878413"/>
              <a:ext cx="784610" cy="185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2646;p299" descr="Storage_icon_01">
              <a:extLst>
                <a:ext uri="{FF2B5EF4-FFF2-40B4-BE49-F238E27FC236}">
                  <a16:creationId xmlns:a16="http://schemas.microsoft.com/office/drawing/2014/main" id="{6C2381B2-7EE7-9444-BC90-C6E4102E402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43383" y="4100652"/>
              <a:ext cx="429610" cy="4107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2647;p299" descr="Storage_icon_01">
              <a:extLst>
                <a:ext uri="{FF2B5EF4-FFF2-40B4-BE49-F238E27FC236}">
                  <a16:creationId xmlns:a16="http://schemas.microsoft.com/office/drawing/2014/main" id="{95A7F72A-AD07-8049-91D8-BF6F4890CD8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00586" y="4100652"/>
              <a:ext cx="429610" cy="4107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" name="Google Shape;2648;p299">
              <a:extLst>
                <a:ext uri="{FF2B5EF4-FFF2-40B4-BE49-F238E27FC236}">
                  <a16:creationId xmlns:a16="http://schemas.microsoft.com/office/drawing/2014/main" id="{5C751844-4C7B-2645-9E45-8184C98DF946}"/>
                </a:ext>
              </a:extLst>
            </p:cNvPr>
            <p:cNvSpPr/>
            <p:nvPr/>
          </p:nvSpPr>
          <p:spPr>
            <a:xfrm>
              <a:off x="3746499" y="3084206"/>
              <a:ext cx="978000" cy="7386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flat" cmpd="sng">
              <a:solidFill>
                <a:srgbClr val="3660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endParaRPr kumimoji="0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2649;p299">
              <a:extLst>
                <a:ext uri="{FF2B5EF4-FFF2-40B4-BE49-F238E27FC236}">
                  <a16:creationId xmlns:a16="http://schemas.microsoft.com/office/drawing/2014/main" id="{A038743D-884E-9345-993F-5C3D7FC97551}"/>
                </a:ext>
              </a:extLst>
            </p:cNvPr>
            <p:cNvSpPr txBox="1"/>
            <p:nvPr/>
          </p:nvSpPr>
          <p:spPr>
            <a:xfrm>
              <a:off x="3644900" y="3073400"/>
              <a:ext cx="1117500" cy="7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Segment Host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r>
                <a:rPr kumimoji="0" lang="en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Segment Instance</a:t>
              </a:r>
              <a:br>
                <a:rPr kumimoji="0" lang="en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</a:br>
              <a:r>
                <a:rPr kumimoji="0" lang="en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Segment Instance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r>
                <a:rPr kumimoji="0" lang="en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Segment Instance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r>
                <a:rPr kumimoji="0" lang="en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Segment Instance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71" name="Google Shape;2650;p299">
              <a:extLst>
                <a:ext uri="{FF2B5EF4-FFF2-40B4-BE49-F238E27FC236}">
                  <a16:creationId xmlns:a16="http://schemas.microsoft.com/office/drawing/2014/main" id="{2FF4C43C-8F49-D04E-A1D6-6E64F5EF3807}"/>
                </a:ext>
              </a:extLst>
            </p:cNvPr>
            <p:cNvSpPr/>
            <p:nvPr/>
          </p:nvSpPr>
          <p:spPr>
            <a:xfrm>
              <a:off x="3683000" y="2997200"/>
              <a:ext cx="1130400" cy="1536600"/>
            </a:xfrm>
            <a:prstGeom prst="roundRect">
              <a:avLst>
                <a:gd name="adj" fmla="val 16667"/>
              </a:avLst>
            </a:prstGeom>
            <a:solidFill>
              <a:srgbClr val="DAE5F1">
                <a:alpha val="16860"/>
              </a:srgbClr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2651;p299">
              <a:extLst>
                <a:ext uri="{FF2B5EF4-FFF2-40B4-BE49-F238E27FC236}">
                  <a16:creationId xmlns:a16="http://schemas.microsoft.com/office/drawing/2014/main" id="{26442668-30AD-6A4C-BF88-17A29450D270}"/>
                </a:ext>
              </a:extLst>
            </p:cNvPr>
            <p:cNvSpPr txBox="1"/>
            <p:nvPr/>
          </p:nvSpPr>
          <p:spPr>
            <a:xfrm>
              <a:off x="3568700" y="2755901"/>
              <a:ext cx="6984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" sz="1200" b="0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node3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grpSp>
        <p:nvGrpSpPr>
          <p:cNvPr id="73" name="Google Shape;2652;p299">
            <a:extLst>
              <a:ext uri="{FF2B5EF4-FFF2-40B4-BE49-F238E27FC236}">
                <a16:creationId xmlns:a16="http://schemas.microsoft.com/office/drawing/2014/main" id="{05F13D4F-C6F7-5247-9B0D-FFE789AEE3A7}"/>
              </a:ext>
            </a:extLst>
          </p:cNvPr>
          <p:cNvGrpSpPr/>
          <p:nvPr/>
        </p:nvGrpSpPr>
        <p:grpSpPr>
          <a:xfrm>
            <a:off x="9571614" y="2976739"/>
            <a:ext cx="1244700" cy="1966721"/>
            <a:chOff x="3568700" y="2567079"/>
            <a:chExt cx="1244700" cy="1966721"/>
          </a:xfrm>
        </p:grpSpPr>
        <p:cxnSp>
          <p:nvCxnSpPr>
            <p:cNvPr id="74" name="Google Shape;2653;p299">
              <a:extLst>
                <a:ext uri="{FF2B5EF4-FFF2-40B4-BE49-F238E27FC236}">
                  <a16:creationId xmlns:a16="http://schemas.microsoft.com/office/drawing/2014/main" id="{47C1F011-7A95-CC4A-B8A4-189130E8C52F}"/>
                </a:ext>
              </a:extLst>
            </p:cNvPr>
            <p:cNvCxnSpPr/>
            <p:nvPr/>
          </p:nvCxnSpPr>
          <p:spPr>
            <a:xfrm rot="5400000">
              <a:off x="3971639" y="2786529"/>
              <a:ext cx="440400" cy="15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75" name="Google Shape;2654;p299" descr="server">
              <a:extLst>
                <a:ext uri="{FF2B5EF4-FFF2-40B4-BE49-F238E27FC236}">
                  <a16:creationId xmlns:a16="http://schemas.microsoft.com/office/drawing/2014/main" id="{418287FF-2A41-3341-B5B2-F640587EFC0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9051" y="3878413"/>
              <a:ext cx="784610" cy="185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2655;p299" descr="Storage_icon_01">
              <a:extLst>
                <a:ext uri="{FF2B5EF4-FFF2-40B4-BE49-F238E27FC236}">
                  <a16:creationId xmlns:a16="http://schemas.microsoft.com/office/drawing/2014/main" id="{568028E4-2A5C-8346-B065-16CF92E0E48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43383" y="4100652"/>
              <a:ext cx="429610" cy="4107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2656;p299" descr="Storage_icon_01">
              <a:extLst>
                <a:ext uri="{FF2B5EF4-FFF2-40B4-BE49-F238E27FC236}">
                  <a16:creationId xmlns:a16="http://schemas.microsoft.com/office/drawing/2014/main" id="{2AE4326A-1136-AF40-9794-C900BCC0743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00586" y="4100652"/>
              <a:ext cx="429610" cy="4107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" name="Google Shape;2657;p299">
              <a:extLst>
                <a:ext uri="{FF2B5EF4-FFF2-40B4-BE49-F238E27FC236}">
                  <a16:creationId xmlns:a16="http://schemas.microsoft.com/office/drawing/2014/main" id="{4D06A188-2D84-EB4F-91C3-A3017F365940}"/>
                </a:ext>
              </a:extLst>
            </p:cNvPr>
            <p:cNvSpPr/>
            <p:nvPr/>
          </p:nvSpPr>
          <p:spPr>
            <a:xfrm>
              <a:off x="3746499" y="3084206"/>
              <a:ext cx="978000" cy="7386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9050" cap="flat" cmpd="sng">
              <a:solidFill>
                <a:srgbClr val="3660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endParaRPr kumimoji="0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2658;p299">
              <a:extLst>
                <a:ext uri="{FF2B5EF4-FFF2-40B4-BE49-F238E27FC236}">
                  <a16:creationId xmlns:a16="http://schemas.microsoft.com/office/drawing/2014/main" id="{4E1A7432-778B-F645-82E9-6315DFDB570B}"/>
                </a:ext>
              </a:extLst>
            </p:cNvPr>
            <p:cNvSpPr txBox="1"/>
            <p:nvPr/>
          </p:nvSpPr>
          <p:spPr>
            <a:xfrm>
              <a:off x="3644900" y="3073400"/>
              <a:ext cx="1117500" cy="7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Segment Host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r>
                <a:rPr kumimoji="0" lang="en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Segment Instance</a:t>
              </a:r>
              <a:br>
                <a:rPr kumimoji="0" lang="en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</a:br>
              <a:r>
                <a:rPr kumimoji="0" lang="en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Segment Instance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r>
                <a:rPr kumimoji="0" lang="en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Segment Instance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r>
                <a:rPr kumimoji="0" lang="en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Segment Instance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80" name="Google Shape;2659;p299">
              <a:extLst>
                <a:ext uri="{FF2B5EF4-FFF2-40B4-BE49-F238E27FC236}">
                  <a16:creationId xmlns:a16="http://schemas.microsoft.com/office/drawing/2014/main" id="{8F604CD3-8DEE-9E46-B9D4-113179EC45E0}"/>
                </a:ext>
              </a:extLst>
            </p:cNvPr>
            <p:cNvSpPr/>
            <p:nvPr/>
          </p:nvSpPr>
          <p:spPr>
            <a:xfrm>
              <a:off x="3683000" y="2997200"/>
              <a:ext cx="1130400" cy="1536600"/>
            </a:xfrm>
            <a:prstGeom prst="roundRect">
              <a:avLst>
                <a:gd name="adj" fmla="val 16667"/>
              </a:avLst>
            </a:prstGeom>
            <a:solidFill>
              <a:srgbClr val="DAE5F1">
                <a:alpha val="16860"/>
              </a:srgbClr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2660;p299">
              <a:extLst>
                <a:ext uri="{FF2B5EF4-FFF2-40B4-BE49-F238E27FC236}">
                  <a16:creationId xmlns:a16="http://schemas.microsoft.com/office/drawing/2014/main" id="{C8F23BB4-DAB2-024A-A519-51539EE387FD}"/>
                </a:ext>
              </a:extLst>
            </p:cNvPr>
            <p:cNvSpPr txBox="1"/>
            <p:nvPr/>
          </p:nvSpPr>
          <p:spPr>
            <a:xfrm>
              <a:off x="3568700" y="2755901"/>
              <a:ext cx="6984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" sz="1200" b="0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node</a:t>
              </a:r>
              <a:r>
                <a:rPr kumimoji="0" lang="en" sz="1200" b="0" i="1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</a:t>
              </a:r>
              <a:endParaRPr kumimoji="0" sz="1200" b="0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28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25234F2B-7F39-47C3-80F0-D0F9B0C96A29}"/>
              </a:ext>
            </a:extLst>
          </p:cNvPr>
          <p:cNvSpPr/>
          <p:nvPr/>
        </p:nvSpPr>
        <p:spPr>
          <a:xfrm>
            <a:off x="410127" y="3859979"/>
            <a:ext cx="11316812" cy="24426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809B37-3D12-4986-A9B8-CC80B25C2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27" y="186073"/>
            <a:ext cx="11001004" cy="381000"/>
          </a:xfrm>
        </p:spPr>
        <p:txBody>
          <a:bodyPr/>
          <a:lstStyle/>
          <a:p>
            <a:r>
              <a:rPr lang="en-US"/>
              <a:t>Greenplum Architecture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F43AD2-8821-4B5D-B1C7-00D00DF52BD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10127" y="576433"/>
            <a:ext cx="10962687" cy="247743"/>
          </a:xfrm>
        </p:spPr>
        <p:txBody>
          <a:bodyPr/>
          <a:lstStyle/>
          <a:p>
            <a:r>
              <a:rPr lang="en-US"/>
              <a:t>Master, Segment &amp; Interconnect – The Core Components of Greenplum</a:t>
            </a:r>
          </a:p>
        </p:txBody>
      </p:sp>
      <p:grpSp>
        <p:nvGrpSpPr>
          <p:cNvPr id="6" name="그룹 58">
            <a:extLst>
              <a:ext uri="{FF2B5EF4-FFF2-40B4-BE49-F238E27FC236}">
                <a16:creationId xmlns:a16="http://schemas.microsoft.com/office/drawing/2014/main" id="{3276D79B-18E2-428D-939E-EE406A6630EA}"/>
              </a:ext>
            </a:extLst>
          </p:cNvPr>
          <p:cNvGrpSpPr/>
          <p:nvPr/>
        </p:nvGrpSpPr>
        <p:grpSpPr>
          <a:xfrm>
            <a:off x="1945860" y="1442870"/>
            <a:ext cx="4740301" cy="2146736"/>
            <a:chOff x="490805" y="1432839"/>
            <a:chExt cx="4740301" cy="2146736"/>
          </a:xfrm>
        </p:grpSpPr>
        <p:cxnSp>
          <p:nvCxnSpPr>
            <p:cNvPr id="7" name="Straight Connector 27">
              <a:extLst>
                <a:ext uri="{FF2B5EF4-FFF2-40B4-BE49-F238E27FC236}">
                  <a16:creationId xmlns:a16="http://schemas.microsoft.com/office/drawing/2014/main" id="{F66CC5D5-D332-46A9-B67D-2DE3284C3DBB}"/>
                </a:ext>
              </a:extLst>
            </p:cNvPr>
            <p:cNvCxnSpPr>
              <a:cxnSpLocks/>
            </p:cNvCxnSpPr>
            <p:nvPr/>
          </p:nvCxnSpPr>
          <p:spPr>
            <a:xfrm>
              <a:off x="663650" y="1954507"/>
              <a:ext cx="4442856" cy="0"/>
            </a:xfrm>
            <a:prstGeom prst="line">
              <a:avLst/>
            </a:prstGeom>
            <a:noFill/>
            <a:ln w="57150" cap="flat" cmpd="sng" algn="ctr">
              <a:solidFill>
                <a:srgbClr val="434343">
                  <a:lumMod val="60000"/>
                  <a:lumOff val="40000"/>
                </a:srgbClr>
              </a:solidFill>
              <a:prstDash val="solid"/>
              <a:headEnd type="none"/>
              <a:tailEnd type="none" w="sm" len="sm"/>
            </a:ln>
            <a:effectLst/>
          </p:spPr>
        </p:cxnSp>
        <p:cxnSp>
          <p:nvCxnSpPr>
            <p:cNvPr id="8" name="Straight Connector 246">
              <a:extLst>
                <a:ext uri="{FF2B5EF4-FFF2-40B4-BE49-F238E27FC236}">
                  <a16:creationId xmlns:a16="http://schemas.microsoft.com/office/drawing/2014/main" id="{507AD801-2373-4F38-A7F1-D58F893F7BC0}"/>
                </a:ext>
              </a:extLst>
            </p:cNvPr>
            <p:cNvCxnSpPr/>
            <p:nvPr/>
          </p:nvCxnSpPr>
          <p:spPr>
            <a:xfrm flipV="1">
              <a:off x="2410045" y="1828759"/>
              <a:ext cx="0" cy="107996"/>
            </a:xfrm>
            <a:prstGeom prst="line">
              <a:avLst/>
            </a:prstGeom>
            <a:noFill/>
            <a:ln w="38100" cap="flat" cmpd="sng" algn="ctr">
              <a:solidFill>
                <a:srgbClr val="434343">
                  <a:lumMod val="60000"/>
                  <a:lumOff val="40000"/>
                </a:srgbClr>
              </a:solidFill>
              <a:prstDash val="solid"/>
              <a:headEnd type="none"/>
              <a:tailEnd type="none" w="sm" len="sm"/>
            </a:ln>
            <a:effectLst/>
          </p:spPr>
        </p:cxnSp>
        <p:cxnSp>
          <p:nvCxnSpPr>
            <p:cNvPr id="9" name="Straight Connector 247">
              <a:extLst>
                <a:ext uri="{FF2B5EF4-FFF2-40B4-BE49-F238E27FC236}">
                  <a16:creationId xmlns:a16="http://schemas.microsoft.com/office/drawing/2014/main" id="{3835FC76-6DFE-4B27-A23D-01A5847C00D7}"/>
                </a:ext>
              </a:extLst>
            </p:cNvPr>
            <p:cNvCxnSpPr/>
            <p:nvPr/>
          </p:nvCxnSpPr>
          <p:spPr>
            <a:xfrm flipV="1">
              <a:off x="2328245" y="1828759"/>
              <a:ext cx="0" cy="107996"/>
            </a:xfrm>
            <a:prstGeom prst="line">
              <a:avLst/>
            </a:prstGeom>
            <a:noFill/>
            <a:ln w="38100" cap="flat" cmpd="sng" algn="ctr">
              <a:solidFill>
                <a:srgbClr val="434343">
                  <a:lumMod val="60000"/>
                  <a:lumOff val="40000"/>
                </a:srgbClr>
              </a:solidFill>
              <a:prstDash val="solid"/>
              <a:headEnd type="none"/>
              <a:tailEnd type="none" w="sm" len="sm"/>
            </a:ln>
            <a:effectLst/>
          </p:spPr>
        </p:cxnSp>
        <p:cxnSp>
          <p:nvCxnSpPr>
            <p:cNvPr id="10" name="Straight Connector 248">
              <a:extLst>
                <a:ext uri="{FF2B5EF4-FFF2-40B4-BE49-F238E27FC236}">
                  <a16:creationId xmlns:a16="http://schemas.microsoft.com/office/drawing/2014/main" id="{2D8E5A36-566A-4D6E-B0C8-CDCF0632949B}"/>
                </a:ext>
              </a:extLst>
            </p:cNvPr>
            <p:cNvCxnSpPr/>
            <p:nvPr/>
          </p:nvCxnSpPr>
          <p:spPr>
            <a:xfrm flipV="1">
              <a:off x="3145639" y="1828759"/>
              <a:ext cx="0" cy="107996"/>
            </a:xfrm>
            <a:prstGeom prst="line">
              <a:avLst/>
            </a:prstGeom>
            <a:noFill/>
            <a:ln w="38100" cap="flat" cmpd="sng" algn="ctr">
              <a:solidFill>
                <a:srgbClr val="434343">
                  <a:lumMod val="60000"/>
                  <a:lumOff val="40000"/>
                </a:srgbClr>
              </a:solidFill>
              <a:prstDash val="solid"/>
              <a:headEnd type="none"/>
              <a:tailEnd type="none" w="sm" len="sm"/>
            </a:ln>
            <a:effectLst/>
          </p:spPr>
        </p:cxnSp>
        <p:cxnSp>
          <p:nvCxnSpPr>
            <p:cNvPr id="11" name="Straight Connector 249">
              <a:extLst>
                <a:ext uri="{FF2B5EF4-FFF2-40B4-BE49-F238E27FC236}">
                  <a16:creationId xmlns:a16="http://schemas.microsoft.com/office/drawing/2014/main" id="{CEC691E9-F078-4A18-902B-4F733AAADB07}"/>
                </a:ext>
              </a:extLst>
            </p:cNvPr>
            <p:cNvCxnSpPr/>
            <p:nvPr/>
          </p:nvCxnSpPr>
          <p:spPr>
            <a:xfrm flipV="1">
              <a:off x="3063840" y="1828759"/>
              <a:ext cx="0" cy="107996"/>
            </a:xfrm>
            <a:prstGeom prst="line">
              <a:avLst/>
            </a:prstGeom>
            <a:noFill/>
            <a:ln w="38100" cap="flat" cmpd="sng" algn="ctr">
              <a:solidFill>
                <a:srgbClr val="434343">
                  <a:lumMod val="60000"/>
                  <a:lumOff val="40000"/>
                </a:srgbClr>
              </a:solidFill>
              <a:prstDash val="solid"/>
              <a:headEnd type="none"/>
              <a:tailEnd type="none" w="sm" len="sm"/>
            </a:ln>
            <a:effectLst/>
          </p:spPr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37C1864-B104-488C-9732-B4C0CFC1A3F5}"/>
                </a:ext>
              </a:extLst>
            </p:cNvPr>
            <p:cNvSpPr txBox="1"/>
            <p:nvPr/>
          </p:nvSpPr>
          <p:spPr>
            <a:xfrm>
              <a:off x="3557588" y="1723961"/>
              <a:ext cx="160637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>
                      <a:lumMod val="50000"/>
                    </a:srgbClr>
                  </a:solidFill>
                  <a:effectLst/>
                  <a:uLnTx/>
                  <a:uFillTx/>
                  <a:ea typeface="나눔고딕"/>
                  <a:cs typeface="나눔고딕"/>
                  <a:sym typeface="Arial"/>
                </a:rPr>
                <a:t>Network Interconnect</a:t>
              </a:r>
            </a:p>
          </p:txBody>
        </p:sp>
        <p:pic>
          <p:nvPicPr>
            <p:cNvPr id="13" name="Picture 184" descr="server">
              <a:extLst>
                <a:ext uri="{FF2B5EF4-FFF2-40B4-BE49-F238E27FC236}">
                  <a16:creationId xmlns:a16="http://schemas.microsoft.com/office/drawing/2014/main" id="{5ACF3E8F-C8D7-4F4C-8A16-07FB5B14A5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1911604" y="1643497"/>
              <a:ext cx="784610" cy="185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84" descr="server">
              <a:extLst>
                <a:ext uri="{FF2B5EF4-FFF2-40B4-BE49-F238E27FC236}">
                  <a16:creationId xmlns:a16="http://schemas.microsoft.com/office/drawing/2014/main" id="{3B4516EE-31FB-44FA-A8A9-8400B4B614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2766511" y="1643497"/>
              <a:ext cx="784610" cy="185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DAF27A5-A164-49E4-A76C-4FDDF96FF9AE}"/>
                </a:ext>
              </a:extLst>
            </p:cNvPr>
            <p:cNvSpPr txBox="1"/>
            <p:nvPr/>
          </p:nvSpPr>
          <p:spPr>
            <a:xfrm>
              <a:off x="2766511" y="1432839"/>
              <a:ext cx="10487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434343">
                      <a:lumMod val="50000"/>
                    </a:srgbClr>
                  </a:solidFill>
                  <a:effectLst/>
                  <a:uLnTx/>
                  <a:uFillTx/>
                  <a:ea typeface="나눔고딕"/>
                  <a:cs typeface="나눔고딕"/>
                  <a:sym typeface="Arial"/>
                </a:rPr>
                <a:t>Standby Host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064C8CC-E4EC-4075-8359-F525DF8321D0}"/>
                </a:ext>
              </a:extLst>
            </p:cNvPr>
            <p:cNvSpPr txBox="1"/>
            <p:nvPr/>
          </p:nvSpPr>
          <p:spPr>
            <a:xfrm>
              <a:off x="1741372" y="1441238"/>
              <a:ext cx="112397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434343">
                      <a:lumMod val="50000"/>
                    </a:srgbClr>
                  </a:solidFill>
                  <a:effectLst/>
                  <a:uLnTx/>
                  <a:uFillTx/>
                  <a:ea typeface="나눔고딕"/>
                  <a:cs typeface="나눔고딕"/>
                  <a:sym typeface="Arial"/>
                </a:rPr>
                <a:t>Master Host</a:t>
              </a:r>
            </a:p>
          </p:txBody>
        </p:sp>
        <p:grpSp>
          <p:nvGrpSpPr>
            <p:cNvPr id="17" name="그룹 29">
              <a:extLst>
                <a:ext uri="{FF2B5EF4-FFF2-40B4-BE49-F238E27FC236}">
                  <a16:creationId xmlns:a16="http://schemas.microsoft.com/office/drawing/2014/main" id="{C2247CA5-629F-4B16-95CD-BB5163538E76}"/>
                </a:ext>
              </a:extLst>
            </p:cNvPr>
            <p:cNvGrpSpPr/>
            <p:nvPr/>
          </p:nvGrpSpPr>
          <p:grpSpPr>
            <a:xfrm>
              <a:off x="490805" y="1949176"/>
              <a:ext cx="1075525" cy="1625068"/>
              <a:chOff x="490805" y="1949176"/>
              <a:chExt cx="1075525" cy="1625068"/>
            </a:xfrm>
          </p:grpSpPr>
          <p:sp>
            <p:nvSpPr>
              <p:cNvPr id="44" name="Rounded Rectangle 5">
                <a:extLst>
                  <a:ext uri="{FF2B5EF4-FFF2-40B4-BE49-F238E27FC236}">
                    <a16:creationId xmlns:a16="http://schemas.microsoft.com/office/drawing/2014/main" id="{DF83EF57-E491-41EB-8638-EE0DEAC23EDF}"/>
                  </a:ext>
                </a:extLst>
              </p:cNvPr>
              <p:cNvSpPr/>
              <p:nvPr/>
            </p:nvSpPr>
            <p:spPr>
              <a:xfrm>
                <a:off x="490805" y="2143547"/>
                <a:ext cx="1075525" cy="1225339"/>
              </a:xfrm>
              <a:prstGeom prst="roundRect">
                <a:avLst>
                  <a:gd name="adj" fmla="val 9926"/>
                </a:avLst>
              </a:prstGeom>
              <a:solidFill>
                <a:srgbClr val="434343">
                  <a:lumMod val="60000"/>
                  <a:lumOff val="40000"/>
                </a:srgbClr>
              </a:solidFill>
              <a:ln w="19050" cap="flat" cmpd="sng" algn="ctr">
                <a:solidFill>
                  <a:srgbClr val="434343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  <a:cs typeface="+mn-cs"/>
                    <a:sym typeface="Arial"/>
                  </a:rPr>
                  <a:t>Segment Host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  <a:sym typeface="Arial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  <a:cs typeface="+mn-cs"/>
                    <a:sym typeface="Arial"/>
                  </a:rPr>
                  <a:t>Segment Instance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ko-KR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맑은 고딕" panose="020B0503020000020004" pitchFamily="34" charset="-127"/>
                    <a:cs typeface="+mn-cs"/>
                    <a:sym typeface="Arial"/>
                  </a:rPr>
                  <a:t>Segment Instance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ko-KR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맑은 고딕" panose="020B0503020000020004" pitchFamily="34" charset="-127"/>
                    <a:cs typeface="+mn-cs"/>
                    <a:sym typeface="Arial"/>
                  </a:rPr>
                  <a:t>Segment Instance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ko-KR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맑은 고딕" panose="020B0503020000020004" pitchFamily="34" charset="-127"/>
                    <a:cs typeface="+mn-cs"/>
                    <a:sym typeface="Arial"/>
                  </a:rPr>
                  <a:t>Segment Instance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45" name="Straight Connector 52">
                <a:extLst>
                  <a:ext uri="{FF2B5EF4-FFF2-40B4-BE49-F238E27FC236}">
                    <a16:creationId xmlns:a16="http://schemas.microsoft.com/office/drawing/2014/main" id="{3C8B1DF1-F1B0-4ADC-B725-19A043B3B479}"/>
                  </a:ext>
                </a:extLst>
              </p:cNvPr>
              <p:cNvCxnSpPr/>
              <p:nvPr/>
            </p:nvCxnSpPr>
            <p:spPr>
              <a:xfrm flipV="1">
                <a:off x="1086676" y="1949176"/>
                <a:ext cx="0" cy="107996"/>
              </a:xfrm>
              <a:prstGeom prst="line">
                <a:avLst/>
              </a:prstGeom>
              <a:noFill/>
              <a:ln w="38100" cap="flat" cmpd="sng" algn="ctr">
                <a:solidFill>
                  <a:srgbClr val="434343">
                    <a:lumMod val="60000"/>
                    <a:lumOff val="40000"/>
                  </a:srgbClr>
                </a:solidFill>
                <a:prstDash val="solid"/>
                <a:headEnd type="none"/>
                <a:tailEnd type="none" w="sm" len="sm"/>
              </a:ln>
              <a:effectLst/>
            </p:spPr>
          </p:cxnSp>
          <p:cxnSp>
            <p:nvCxnSpPr>
              <p:cNvPr id="46" name="Straight Connector 55">
                <a:extLst>
                  <a:ext uri="{FF2B5EF4-FFF2-40B4-BE49-F238E27FC236}">
                    <a16:creationId xmlns:a16="http://schemas.microsoft.com/office/drawing/2014/main" id="{749E542D-144F-4B34-8429-8DB6EFE70EAC}"/>
                  </a:ext>
                </a:extLst>
              </p:cNvPr>
              <p:cNvCxnSpPr/>
              <p:nvPr/>
            </p:nvCxnSpPr>
            <p:spPr>
              <a:xfrm flipV="1">
                <a:off x="1004875" y="1949176"/>
                <a:ext cx="0" cy="107996"/>
              </a:xfrm>
              <a:prstGeom prst="line">
                <a:avLst/>
              </a:prstGeom>
              <a:noFill/>
              <a:ln w="38100" cap="flat" cmpd="sng" algn="ctr">
                <a:solidFill>
                  <a:srgbClr val="434343">
                    <a:lumMod val="60000"/>
                    <a:lumOff val="40000"/>
                  </a:srgbClr>
                </a:solidFill>
                <a:prstDash val="solid"/>
                <a:headEnd type="none"/>
                <a:tailEnd type="none" w="sm" len="sm"/>
              </a:ln>
              <a:effectLst/>
            </p:spPr>
          </p:cxnSp>
          <p:pic>
            <p:nvPicPr>
              <p:cNvPr id="47" name="Picture 184" descr="server">
                <a:extLst>
                  <a:ext uri="{FF2B5EF4-FFF2-40B4-BE49-F238E27FC236}">
                    <a16:creationId xmlns:a16="http://schemas.microsoft.com/office/drawing/2014/main" id="{075FF0A9-8425-42DF-8E95-11BC6AFAA1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gray">
              <a:xfrm>
                <a:off x="663650" y="2050998"/>
                <a:ext cx="784610" cy="1850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" name="Picture 78" descr="Storage_icon_01">
                <a:extLst>
                  <a:ext uri="{FF2B5EF4-FFF2-40B4-BE49-F238E27FC236}">
                    <a16:creationId xmlns:a16="http://schemas.microsoft.com/office/drawing/2014/main" id="{C0BD3E4A-DE13-4E90-9205-70A51699CB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63650" y="3163527"/>
                <a:ext cx="429610" cy="4107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" name="Picture 78" descr="Storage_icon_01">
                <a:extLst>
                  <a:ext uri="{FF2B5EF4-FFF2-40B4-BE49-F238E27FC236}">
                    <a16:creationId xmlns:a16="http://schemas.microsoft.com/office/drawing/2014/main" id="{9EB6A1A9-C570-4B29-98F5-E5908480FD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015500" y="3163527"/>
                <a:ext cx="429610" cy="4107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50" name="직선 연결선[R] 28">
                <a:extLst>
                  <a:ext uri="{FF2B5EF4-FFF2-40B4-BE49-F238E27FC236}">
                    <a16:creationId xmlns:a16="http://schemas.microsoft.com/office/drawing/2014/main" id="{E34F9446-D7BE-4DA7-83B2-C650841282AD}"/>
                  </a:ext>
                </a:extLst>
              </p:cNvPr>
              <p:cNvCxnSpPr/>
              <p:nvPr/>
            </p:nvCxnSpPr>
            <p:spPr>
              <a:xfrm>
                <a:off x="638249" y="2506133"/>
                <a:ext cx="78146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999999">
                    <a:lumMod val="20000"/>
                    <a:lumOff val="80000"/>
                  </a:srgbClr>
                </a:solidFill>
                <a:prstDash val="solid"/>
                <a:headEnd type="none"/>
                <a:tailEnd type="none" w="sm" len="sm"/>
              </a:ln>
              <a:effectLst/>
            </p:spPr>
          </p:cxnSp>
        </p:grpSp>
        <p:grpSp>
          <p:nvGrpSpPr>
            <p:cNvPr id="18" name="그룹 30">
              <a:extLst>
                <a:ext uri="{FF2B5EF4-FFF2-40B4-BE49-F238E27FC236}">
                  <a16:creationId xmlns:a16="http://schemas.microsoft.com/office/drawing/2014/main" id="{471AE8EB-D37C-4D83-8A14-77CA8441E037}"/>
                </a:ext>
              </a:extLst>
            </p:cNvPr>
            <p:cNvGrpSpPr/>
            <p:nvPr/>
          </p:nvGrpSpPr>
          <p:grpSpPr>
            <a:xfrm>
              <a:off x="1614784" y="1949176"/>
              <a:ext cx="1075525" cy="1625068"/>
              <a:chOff x="490805" y="1949176"/>
              <a:chExt cx="1075525" cy="1625068"/>
            </a:xfrm>
          </p:grpSpPr>
          <p:sp>
            <p:nvSpPr>
              <p:cNvPr id="37" name="Rounded Rectangle 5">
                <a:extLst>
                  <a:ext uri="{FF2B5EF4-FFF2-40B4-BE49-F238E27FC236}">
                    <a16:creationId xmlns:a16="http://schemas.microsoft.com/office/drawing/2014/main" id="{9E29ADB5-B8A5-43A1-BFBA-1EBE4A07860B}"/>
                  </a:ext>
                </a:extLst>
              </p:cNvPr>
              <p:cNvSpPr/>
              <p:nvPr/>
            </p:nvSpPr>
            <p:spPr>
              <a:xfrm>
                <a:off x="490805" y="2143547"/>
                <a:ext cx="1075525" cy="1225339"/>
              </a:xfrm>
              <a:prstGeom prst="roundRect">
                <a:avLst>
                  <a:gd name="adj" fmla="val 9926"/>
                </a:avLst>
              </a:prstGeom>
              <a:solidFill>
                <a:srgbClr val="434343">
                  <a:lumMod val="60000"/>
                  <a:lumOff val="40000"/>
                </a:srgbClr>
              </a:solidFill>
              <a:ln w="19050" cap="flat" cmpd="sng" algn="ctr">
                <a:solidFill>
                  <a:srgbClr val="434343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  <a:cs typeface="+mn-cs"/>
                    <a:sym typeface="Arial"/>
                  </a:rPr>
                  <a:t>Segment Host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  <a:sym typeface="Arial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  <a:cs typeface="+mn-cs"/>
                    <a:sym typeface="Arial"/>
                  </a:rPr>
                  <a:t>Segment Instance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ko-KR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맑은 고딕" panose="020B0503020000020004" pitchFamily="34" charset="-127"/>
                    <a:cs typeface="+mn-cs"/>
                    <a:sym typeface="Arial"/>
                  </a:rPr>
                  <a:t>Segment Instance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ko-KR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맑은 고딕" panose="020B0503020000020004" pitchFamily="34" charset="-127"/>
                    <a:cs typeface="+mn-cs"/>
                    <a:sym typeface="Arial"/>
                  </a:rPr>
                  <a:t>Segment Instance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ko-KR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맑은 고딕" panose="020B0503020000020004" pitchFamily="34" charset="-127"/>
                    <a:cs typeface="+mn-cs"/>
                    <a:sym typeface="Arial"/>
                  </a:rPr>
                  <a:t>Segment Instance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38" name="Straight Connector 52">
                <a:extLst>
                  <a:ext uri="{FF2B5EF4-FFF2-40B4-BE49-F238E27FC236}">
                    <a16:creationId xmlns:a16="http://schemas.microsoft.com/office/drawing/2014/main" id="{09D5F8F1-1537-4D90-8056-7785CFF3534E}"/>
                  </a:ext>
                </a:extLst>
              </p:cNvPr>
              <p:cNvCxnSpPr/>
              <p:nvPr/>
            </p:nvCxnSpPr>
            <p:spPr>
              <a:xfrm flipV="1">
                <a:off x="1086676" y="1949176"/>
                <a:ext cx="0" cy="107996"/>
              </a:xfrm>
              <a:prstGeom prst="line">
                <a:avLst/>
              </a:prstGeom>
              <a:noFill/>
              <a:ln w="38100" cap="flat" cmpd="sng" algn="ctr">
                <a:solidFill>
                  <a:srgbClr val="434343">
                    <a:lumMod val="60000"/>
                    <a:lumOff val="40000"/>
                  </a:srgbClr>
                </a:solidFill>
                <a:prstDash val="solid"/>
                <a:headEnd type="none"/>
                <a:tailEnd type="none" w="sm" len="sm"/>
              </a:ln>
              <a:effectLst/>
            </p:spPr>
          </p:cxnSp>
          <p:cxnSp>
            <p:nvCxnSpPr>
              <p:cNvPr id="39" name="Straight Connector 55">
                <a:extLst>
                  <a:ext uri="{FF2B5EF4-FFF2-40B4-BE49-F238E27FC236}">
                    <a16:creationId xmlns:a16="http://schemas.microsoft.com/office/drawing/2014/main" id="{CD8F0A3B-F096-481A-A840-6351AC90C7DB}"/>
                  </a:ext>
                </a:extLst>
              </p:cNvPr>
              <p:cNvCxnSpPr/>
              <p:nvPr/>
            </p:nvCxnSpPr>
            <p:spPr>
              <a:xfrm flipV="1">
                <a:off x="1004875" y="1949176"/>
                <a:ext cx="0" cy="107996"/>
              </a:xfrm>
              <a:prstGeom prst="line">
                <a:avLst/>
              </a:prstGeom>
              <a:noFill/>
              <a:ln w="38100" cap="flat" cmpd="sng" algn="ctr">
                <a:solidFill>
                  <a:srgbClr val="434343">
                    <a:lumMod val="60000"/>
                    <a:lumOff val="40000"/>
                  </a:srgbClr>
                </a:solidFill>
                <a:prstDash val="solid"/>
                <a:headEnd type="none"/>
                <a:tailEnd type="none" w="sm" len="sm"/>
              </a:ln>
              <a:effectLst/>
            </p:spPr>
          </p:cxnSp>
          <p:pic>
            <p:nvPicPr>
              <p:cNvPr id="40" name="Picture 184" descr="server">
                <a:extLst>
                  <a:ext uri="{FF2B5EF4-FFF2-40B4-BE49-F238E27FC236}">
                    <a16:creationId xmlns:a16="http://schemas.microsoft.com/office/drawing/2014/main" id="{B28688F2-9198-49A0-8ED0-7D53EFD089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gray">
              <a:xfrm>
                <a:off x="663650" y="2050998"/>
                <a:ext cx="784610" cy="1850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" name="Picture 78" descr="Storage_icon_01">
                <a:extLst>
                  <a:ext uri="{FF2B5EF4-FFF2-40B4-BE49-F238E27FC236}">
                    <a16:creationId xmlns:a16="http://schemas.microsoft.com/office/drawing/2014/main" id="{E80A8ACF-D1F0-49C6-9335-3DC3EEA0C7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63650" y="3163527"/>
                <a:ext cx="429610" cy="4107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" name="Picture 78" descr="Storage_icon_01">
                <a:extLst>
                  <a:ext uri="{FF2B5EF4-FFF2-40B4-BE49-F238E27FC236}">
                    <a16:creationId xmlns:a16="http://schemas.microsoft.com/office/drawing/2014/main" id="{ACB67256-BB4A-47B8-AF54-199CA24075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015500" y="3163527"/>
                <a:ext cx="429610" cy="4107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43" name="직선 연결선[R] 37">
                <a:extLst>
                  <a:ext uri="{FF2B5EF4-FFF2-40B4-BE49-F238E27FC236}">
                    <a16:creationId xmlns:a16="http://schemas.microsoft.com/office/drawing/2014/main" id="{876A6990-A05A-4D05-90EA-21140DDDF7A9}"/>
                  </a:ext>
                </a:extLst>
              </p:cNvPr>
              <p:cNvCxnSpPr/>
              <p:nvPr/>
            </p:nvCxnSpPr>
            <p:spPr>
              <a:xfrm>
                <a:off x="638249" y="2506133"/>
                <a:ext cx="78146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999999">
                    <a:lumMod val="20000"/>
                    <a:lumOff val="80000"/>
                  </a:srgbClr>
                </a:solidFill>
                <a:prstDash val="solid"/>
                <a:headEnd type="none"/>
                <a:tailEnd type="none" w="sm" len="sm"/>
              </a:ln>
              <a:effectLst/>
            </p:spPr>
          </p:cxnSp>
        </p:grpSp>
        <p:grpSp>
          <p:nvGrpSpPr>
            <p:cNvPr id="19" name="그룹 38">
              <a:extLst>
                <a:ext uri="{FF2B5EF4-FFF2-40B4-BE49-F238E27FC236}">
                  <a16:creationId xmlns:a16="http://schemas.microsoft.com/office/drawing/2014/main" id="{649F7023-3C8E-452D-A30B-A5274A8F552F}"/>
                </a:ext>
              </a:extLst>
            </p:cNvPr>
            <p:cNvGrpSpPr/>
            <p:nvPr/>
          </p:nvGrpSpPr>
          <p:grpSpPr>
            <a:xfrm>
              <a:off x="2739725" y="1949176"/>
              <a:ext cx="1075525" cy="1625068"/>
              <a:chOff x="490805" y="1949176"/>
              <a:chExt cx="1075525" cy="1625068"/>
            </a:xfrm>
          </p:grpSpPr>
          <p:sp>
            <p:nvSpPr>
              <p:cNvPr id="30" name="Rounded Rectangle 5">
                <a:extLst>
                  <a:ext uri="{FF2B5EF4-FFF2-40B4-BE49-F238E27FC236}">
                    <a16:creationId xmlns:a16="http://schemas.microsoft.com/office/drawing/2014/main" id="{B7022CF2-0663-4273-BD98-9CE5E667B216}"/>
                  </a:ext>
                </a:extLst>
              </p:cNvPr>
              <p:cNvSpPr/>
              <p:nvPr/>
            </p:nvSpPr>
            <p:spPr>
              <a:xfrm>
                <a:off x="490805" y="2143547"/>
                <a:ext cx="1075525" cy="1225339"/>
              </a:xfrm>
              <a:prstGeom prst="roundRect">
                <a:avLst>
                  <a:gd name="adj" fmla="val 9926"/>
                </a:avLst>
              </a:prstGeom>
              <a:solidFill>
                <a:srgbClr val="434343">
                  <a:lumMod val="60000"/>
                  <a:lumOff val="40000"/>
                </a:srgbClr>
              </a:solidFill>
              <a:ln w="19050" cap="flat" cmpd="sng" algn="ctr">
                <a:solidFill>
                  <a:srgbClr val="434343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  <a:cs typeface="+mn-cs"/>
                    <a:sym typeface="Arial"/>
                  </a:rPr>
                  <a:t>Segment Host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  <a:sym typeface="Arial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  <a:cs typeface="+mn-cs"/>
                    <a:sym typeface="Arial"/>
                  </a:rPr>
                  <a:t>Segment Instance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ko-KR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맑은 고딕" panose="020B0503020000020004" pitchFamily="34" charset="-127"/>
                    <a:cs typeface="+mn-cs"/>
                    <a:sym typeface="Arial"/>
                  </a:rPr>
                  <a:t>Segment Instance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ko-KR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맑은 고딕" panose="020B0503020000020004" pitchFamily="34" charset="-127"/>
                    <a:cs typeface="+mn-cs"/>
                    <a:sym typeface="Arial"/>
                  </a:rPr>
                  <a:t>Segment Instance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ko-KR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맑은 고딕" panose="020B0503020000020004" pitchFamily="34" charset="-127"/>
                    <a:cs typeface="+mn-cs"/>
                    <a:sym typeface="Arial"/>
                  </a:rPr>
                  <a:t>Segment Instance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31" name="Straight Connector 52">
                <a:extLst>
                  <a:ext uri="{FF2B5EF4-FFF2-40B4-BE49-F238E27FC236}">
                    <a16:creationId xmlns:a16="http://schemas.microsoft.com/office/drawing/2014/main" id="{6924C84D-5568-4C32-BC83-B2D1F47E9AB3}"/>
                  </a:ext>
                </a:extLst>
              </p:cNvPr>
              <p:cNvCxnSpPr/>
              <p:nvPr/>
            </p:nvCxnSpPr>
            <p:spPr>
              <a:xfrm flipV="1">
                <a:off x="1086676" y="1949176"/>
                <a:ext cx="0" cy="107996"/>
              </a:xfrm>
              <a:prstGeom prst="line">
                <a:avLst/>
              </a:prstGeom>
              <a:noFill/>
              <a:ln w="38100" cap="flat" cmpd="sng" algn="ctr">
                <a:solidFill>
                  <a:srgbClr val="434343">
                    <a:lumMod val="60000"/>
                    <a:lumOff val="40000"/>
                  </a:srgbClr>
                </a:solidFill>
                <a:prstDash val="solid"/>
                <a:headEnd type="none"/>
                <a:tailEnd type="none" w="sm" len="sm"/>
              </a:ln>
              <a:effectLst/>
            </p:spPr>
          </p:cxnSp>
          <p:cxnSp>
            <p:nvCxnSpPr>
              <p:cNvPr id="32" name="Straight Connector 55">
                <a:extLst>
                  <a:ext uri="{FF2B5EF4-FFF2-40B4-BE49-F238E27FC236}">
                    <a16:creationId xmlns:a16="http://schemas.microsoft.com/office/drawing/2014/main" id="{794514A8-59FA-4B6B-A6B9-535CE1B173C9}"/>
                  </a:ext>
                </a:extLst>
              </p:cNvPr>
              <p:cNvCxnSpPr/>
              <p:nvPr/>
            </p:nvCxnSpPr>
            <p:spPr>
              <a:xfrm flipV="1">
                <a:off x="1004875" y="1949176"/>
                <a:ext cx="0" cy="107996"/>
              </a:xfrm>
              <a:prstGeom prst="line">
                <a:avLst/>
              </a:prstGeom>
              <a:noFill/>
              <a:ln w="38100" cap="flat" cmpd="sng" algn="ctr">
                <a:solidFill>
                  <a:srgbClr val="434343">
                    <a:lumMod val="60000"/>
                    <a:lumOff val="40000"/>
                  </a:srgbClr>
                </a:solidFill>
                <a:prstDash val="solid"/>
                <a:headEnd type="none"/>
                <a:tailEnd type="none" w="sm" len="sm"/>
              </a:ln>
              <a:effectLst/>
            </p:spPr>
          </p:cxnSp>
          <p:pic>
            <p:nvPicPr>
              <p:cNvPr id="33" name="Picture 184" descr="server">
                <a:extLst>
                  <a:ext uri="{FF2B5EF4-FFF2-40B4-BE49-F238E27FC236}">
                    <a16:creationId xmlns:a16="http://schemas.microsoft.com/office/drawing/2014/main" id="{784A9F50-5013-4D91-A7CA-99510174F2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gray">
              <a:xfrm>
                <a:off x="663650" y="2050998"/>
                <a:ext cx="784610" cy="1850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78" descr="Storage_icon_01">
                <a:extLst>
                  <a:ext uri="{FF2B5EF4-FFF2-40B4-BE49-F238E27FC236}">
                    <a16:creationId xmlns:a16="http://schemas.microsoft.com/office/drawing/2014/main" id="{AC0D627E-A64D-46DE-A590-511F1C9555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63650" y="3163527"/>
                <a:ext cx="429610" cy="4107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78" descr="Storage_icon_01">
                <a:extLst>
                  <a:ext uri="{FF2B5EF4-FFF2-40B4-BE49-F238E27FC236}">
                    <a16:creationId xmlns:a16="http://schemas.microsoft.com/office/drawing/2014/main" id="{252B80D8-F38F-4518-8373-DD9164D6F0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015500" y="3163527"/>
                <a:ext cx="429610" cy="4107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36" name="직선 연결선[R] 45">
                <a:extLst>
                  <a:ext uri="{FF2B5EF4-FFF2-40B4-BE49-F238E27FC236}">
                    <a16:creationId xmlns:a16="http://schemas.microsoft.com/office/drawing/2014/main" id="{02BCF8FE-2A81-42F3-BA61-B71171A313F8}"/>
                  </a:ext>
                </a:extLst>
              </p:cNvPr>
              <p:cNvCxnSpPr/>
              <p:nvPr/>
            </p:nvCxnSpPr>
            <p:spPr>
              <a:xfrm>
                <a:off x="638249" y="2506133"/>
                <a:ext cx="78146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999999">
                    <a:lumMod val="20000"/>
                    <a:lumOff val="80000"/>
                  </a:srgbClr>
                </a:solidFill>
                <a:prstDash val="solid"/>
                <a:headEnd type="none"/>
                <a:tailEnd type="none" w="sm" len="sm"/>
              </a:ln>
              <a:effectLst/>
            </p:spPr>
          </p:cxnSp>
        </p:grpSp>
        <p:grpSp>
          <p:nvGrpSpPr>
            <p:cNvPr id="20" name="그룹 46">
              <a:extLst>
                <a:ext uri="{FF2B5EF4-FFF2-40B4-BE49-F238E27FC236}">
                  <a16:creationId xmlns:a16="http://schemas.microsoft.com/office/drawing/2014/main" id="{2ABF73B0-2C94-4B03-9CA5-8C0B0F964F47}"/>
                </a:ext>
              </a:extLst>
            </p:cNvPr>
            <p:cNvGrpSpPr/>
            <p:nvPr/>
          </p:nvGrpSpPr>
          <p:grpSpPr>
            <a:xfrm>
              <a:off x="4155581" y="1954507"/>
              <a:ext cx="1075525" cy="1625068"/>
              <a:chOff x="490805" y="1949176"/>
              <a:chExt cx="1075525" cy="1625068"/>
            </a:xfrm>
          </p:grpSpPr>
          <p:sp>
            <p:nvSpPr>
              <p:cNvPr id="23" name="Rounded Rectangle 5">
                <a:extLst>
                  <a:ext uri="{FF2B5EF4-FFF2-40B4-BE49-F238E27FC236}">
                    <a16:creationId xmlns:a16="http://schemas.microsoft.com/office/drawing/2014/main" id="{50BC8503-0DB1-4C2D-8376-DD23F771C568}"/>
                  </a:ext>
                </a:extLst>
              </p:cNvPr>
              <p:cNvSpPr/>
              <p:nvPr/>
            </p:nvSpPr>
            <p:spPr>
              <a:xfrm>
                <a:off x="490805" y="2143547"/>
                <a:ext cx="1075525" cy="1225339"/>
              </a:xfrm>
              <a:prstGeom prst="roundRect">
                <a:avLst>
                  <a:gd name="adj" fmla="val 9926"/>
                </a:avLst>
              </a:prstGeom>
              <a:solidFill>
                <a:srgbClr val="434343">
                  <a:lumMod val="60000"/>
                  <a:lumOff val="40000"/>
                </a:srgbClr>
              </a:solidFill>
              <a:ln w="19050" cap="flat" cmpd="sng" algn="ctr">
                <a:solidFill>
                  <a:srgbClr val="434343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  <a:cs typeface="+mn-cs"/>
                    <a:sym typeface="Arial"/>
                  </a:rPr>
                  <a:t>Segment Host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  <a:sym typeface="Arial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+mn-ea"/>
                    <a:cs typeface="+mn-cs"/>
                    <a:sym typeface="Arial"/>
                  </a:rPr>
                  <a:t>Segment Instance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ko-KR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맑은 고딕" panose="020B0503020000020004" pitchFamily="34" charset="-127"/>
                    <a:cs typeface="+mn-cs"/>
                    <a:sym typeface="Arial"/>
                  </a:rPr>
                  <a:t>Segment Instance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ko-KR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맑은 고딕" panose="020B0503020000020004" pitchFamily="34" charset="-127"/>
                    <a:cs typeface="+mn-cs"/>
                    <a:sym typeface="Arial"/>
                  </a:rPr>
                  <a:t>Segment Instance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ko-KR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맑은 고딕" panose="020B0503020000020004" pitchFamily="34" charset="-127"/>
                    <a:cs typeface="+mn-cs"/>
                    <a:sym typeface="Arial"/>
                  </a:rPr>
                  <a:t>Segment Instance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02D68F5C-016C-4B62-AA35-EEC5DCC1C4A2}"/>
                  </a:ext>
                </a:extLst>
              </p:cNvPr>
              <p:cNvCxnSpPr/>
              <p:nvPr/>
            </p:nvCxnSpPr>
            <p:spPr>
              <a:xfrm flipV="1">
                <a:off x="1086676" y="1949176"/>
                <a:ext cx="0" cy="107996"/>
              </a:xfrm>
              <a:prstGeom prst="line">
                <a:avLst/>
              </a:prstGeom>
              <a:noFill/>
              <a:ln w="38100" cap="flat" cmpd="sng" algn="ctr">
                <a:solidFill>
                  <a:srgbClr val="434343">
                    <a:lumMod val="60000"/>
                    <a:lumOff val="40000"/>
                  </a:srgbClr>
                </a:solidFill>
                <a:prstDash val="solid"/>
                <a:headEnd type="none"/>
                <a:tailEnd type="none" w="sm" len="sm"/>
              </a:ln>
              <a:effectLst/>
            </p:spPr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D0030537-3454-49EC-8EB0-24B87490C6B2}"/>
                  </a:ext>
                </a:extLst>
              </p:cNvPr>
              <p:cNvCxnSpPr/>
              <p:nvPr/>
            </p:nvCxnSpPr>
            <p:spPr>
              <a:xfrm flipV="1">
                <a:off x="1004875" y="1949176"/>
                <a:ext cx="0" cy="107996"/>
              </a:xfrm>
              <a:prstGeom prst="line">
                <a:avLst/>
              </a:prstGeom>
              <a:noFill/>
              <a:ln w="38100" cap="flat" cmpd="sng" algn="ctr">
                <a:solidFill>
                  <a:srgbClr val="434343">
                    <a:lumMod val="60000"/>
                    <a:lumOff val="40000"/>
                  </a:srgbClr>
                </a:solidFill>
                <a:prstDash val="solid"/>
                <a:headEnd type="none"/>
                <a:tailEnd type="none" w="sm" len="sm"/>
              </a:ln>
              <a:effectLst/>
            </p:spPr>
          </p:cxnSp>
          <p:pic>
            <p:nvPicPr>
              <p:cNvPr id="26" name="Picture 184" descr="server">
                <a:extLst>
                  <a:ext uri="{FF2B5EF4-FFF2-40B4-BE49-F238E27FC236}">
                    <a16:creationId xmlns:a16="http://schemas.microsoft.com/office/drawing/2014/main" id="{37EA4BF1-952A-4237-8568-ACB438DCC4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gray">
              <a:xfrm>
                <a:off x="663650" y="2050998"/>
                <a:ext cx="784610" cy="1850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" name="Picture 78" descr="Storage_icon_01">
                <a:extLst>
                  <a:ext uri="{FF2B5EF4-FFF2-40B4-BE49-F238E27FC236}">
                    <a16:creationId xmlns:a16="http://schemas.microsoft.com/office/drawing/2014/main" id="{A22DD87E-8A74-453B-855B-8346652DAD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63650" y="3163527"/>
                <a:ext cx="429610" cy="4107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" name="Picture 78" descr="Storage_icon_01">
                <a:extLst>
                  <a:ext uri="{FF2B5EF4-FFF2-40B4-BE49-F238E27FC236}">
                    <a16:creationId xmlns:a16="http://schemas.microsoft.com/office/drawing/2014/main" id="{D1913456-0AAD-49EC-BCDF-37F96EB794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015500" y="3163527"/>
                <a:ext cx="429610" cy="4107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29" name="직선 연결선[R] 53">
                <a:extLst>
                  <a:ext uri="{FF2B5EF4-FFF2-40B4-BE49-F238E27FC236}">
                    <a16:creationId xmlns:a16="http://schemas.microsoft.com/office/drawing/2014/main" id="{AA584D16-2AFC-4C7A-8FCA-25B53E0F00B3}"/>
                  </a:ext>
                </a:extLst>
              </p:cNvPr>
              <p:cNvCxnSpPr/>
              <p:nvPr/>
            </p:nvCxnSpPr>
            <p:spPr>
              <a:xfrm>
                <a:off x="638249" y="2506133"/>
                <a:ext cx="78146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999999">
                    <a:lumMod val="20000"/>
                    <a:lumOff val="80000"/>
                  </a:srgbClr>
                </a:solidFill>
                <a:prstDash val="solid"/>
                <a:headEnd type="none"/>
                <a:tailEnd type="none" w="sm" len="sm"/>
              </a:ln>
              <a:effectLst/>
            </p:spPr>
          </p:cxnSp>
        </p:grpSp>
        <p:sp>
          <p:nvSpPr>
            <p:cNvPr id="21" name="타원 55">
              <a:extLst>
                <a:ext uri="{FF2B5EF4-FFF2-40B4-BE49-F238E27FC236}">
                  <a16:creationId xmlns:a16="http://schemas.microsoft.com/office/drawing/2014/main" id="{648314BA-111C-414D-8D48-D705B8A9DB51}"/>
                </a:ext>
              </a:extLst>
            </p:cNvPr>
            <p:cNvSpPr/>
            <p:nvPr/>
          </p:nvSpPr>
          <p:spPr>
            <a:xfrm>
              <a:off x="3861066" y="2706092"/>
              <a:ext cx="96833" cy="93133"/>
            </a:xfrm>
            <a:prstGeom prst="ellipse">
              <a:avLst/>
            </a:prstGeom>
            <a:solidFill>
              <a:srgbClr val="434343">
                <a:lumMod val="60000"/>
                <a:lumOff val="40000"/>
              </a:srgbClr>
            </a:solidFill>
            <a:ln w="19050" cap="flat" cmpd="sng" algn="ctr">
              <a:solidFill>
                <a:srgbClr val="434343">
                  <a:lumMod val="5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ko-KR" altLang="en-US" sz="1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맑은 고딕" panose="020B0503020000020004" pitchFamily="34" charset="-127"/>
                <a:cs typeface="+mn-cs"/>
                <a:sym typeface="Arial"/>
              </a:endParaRPr>
            </a:p>
          </p:txBody>
        </p:sp>
        <p:sp>
          <p:nvSpPr>
            <p:cNvPr id="22" name="타원 56">
              <a:extLst>
                <a:ext uri="{FF2B5EF4-FFF2-40B4-BE49-F238E27FC236}">
                  <a16:creationId xmlns:a16="http://schemas.microsoft.com/office/drawing/2014/main" id="{70926BC4-E894-4B19-92A1-DE67BB52566E}"/>
                </a:ext>
              </a:extLst>
            </p:cNvPr>
            <p:cNvSpPr/>
            <p:nvPr/>
          </p:nvSpPr>
          <p:spPr>
            <a:xfrm>
              <a:off x="4012932" y="2710297"/>
              <a:ext cx="96833" cy="93133"/>
            </a:xfrm>
            <a:prstGeom prst="ellipse">
              <a:avLst/>
            </a:prstGeom>
            <a:solidFill>
              <a:srgbClr val="434343">
                <a:lumMod val="60000"/>
                <a:lumOff val="40000"/>
              </a:srgbClr>
            </a:solidFill>
            <a:ln w="19050" cap="flat" cmpd="sng" algn="ctr">
              <a:solidFill>
                <a:srgbClr val="434343">
                  <a:lumMod val="5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ko-KR" altLang="en-US" sz="1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맑은 고딕" panose="020B0503020000020004" pitchFamily="34" charset="-127"/>
                <a:cs typeface="+mn-cs"/>
                <a:sym typeface="Arial"/>
              </a:endParaRPr>
            </a:p>
          </p:txBody>
        </p:sp>
      </p:grpSp>
      <p:sp>
        <p:nvSpPr>
          <p:cNvPr id="51" name="모서리가 둥근 직사각형 59">
            <a:extLst>
              <a:ext uri="{FF2B5EF4-FFF2-40B4-BE49-F238E27FC236}">
                <a16:creationId xmlns:a16="http://schemas.microsoft.com/office/drawing/2014/main" id="{1189467B-B9B5-4514-ACBA-B7383CDB2266}"/>
              </a:ext>
            </a:extLst>
          </p:cNvPr>
          <p:cNvSpPr/>
          <p:nvPr/>
        </p:nvSpPr>
        <p:spPr>
          <a:xfrm>
            <a:off x="3301216" y="991109"/>
            <a:ext cx="914400" cy="263706"/>
          </a:xfrm>
          <a:prstGeom prst="roundRect">
            <a:avLst/>
          </a:prstGeom>
          <a:solidFill>
            <a:srgbClr val="00B5CB"/>
          </a:solidFill>
          <a:ln w="9525" cap="flat" cmpd="sng" algn="ctr">
            <a:solidFill>
              <a:srgbClr val="00253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altLang="ko-KR" sz="10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ea typeface="맑은 고딕" panose="020B0503020000020004" pitchFamily="34" charset="-127"/>
                <a:cs typeface="나눔고딕"/>
                <a:sym typeface="Arial"/>
              </a:rPr>
              <a:t>query</a:t>
            </a:r>
            <a:endParaRPr kumimoji="1" lang="ko-KR" altLang="en-US" sz="1000" b="0" i="0" u="none" strike="noStrike" kern="0" cap="none" spc="0" normalizeH="0" baseline="0" noProof="0" err="1">
              <a:ln>
                <a:noFill/>
              </a:ln>
              <a:solidFill>
                <a:srgbClr val="434343"/>
              </a:solidFill>
              <a:effectLst/>
              <a:uLnTx/>
              <a:uFillTx/>
              <a:ea typeface="맑은 고딕" panose="020B0503020000020004" pitchFamily="34" charset="-127"/>
              <a:cs typeface="나눔고딕"/>
              <a:sym typeface="Arial"/>
            </a:endParaRPr>
          </a:p>
        </p:txBody>
      </p:sp>
      <p:cxnSp>
        <p:nvCxnSpPr>
          <p:cNvPr id="52" name="직선 화살표 연결선 61">
            <a:extLst>
              <a:ext uri="{FF2B5EF4-FFF2-40B4-BE49-F238E27FC236}">
                <a16:creationId xmlns:a16="http://schemas.microsoft.com/office/drawing/2014/main" id="{245CD978-8888-434D-966F-A8276222948E}"/>
              </a:ext>
            </a:extLst>
          </p:cNvPr>
          <p:cNvCxnSpPr>
            <a:cxnSpLocks/>
            <a:stCxn id="51" idx="2"/>
          </p:cNvCxnSpPr>
          <p:nvPr/>
        </p:nvCxnSpPr>
        <p:spPr>
          <a:xfrm>
            <a:off x="3758416" y="1254815"/>
            <a:ext cx="1" cy="196454"/>
          </a:xfrm>
          <a:prstGeom prst="straightConnector1">
            <a:avLst/>
          </a:prstGeom>
          <a:noFill/>
          <a:ln w="12700" cap="flat" cmpd="sng" algn="ctr">
            <a:solidFill>
              <a:srgbClr val="00253E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60" name="직선 연결선[R] 690">
            <a:extLst>
              <a:ext uri="{FF2B5EF4-FFF2-40B4-BE49-F238E27FC236}">
                <a16:creationId xmlns:a16="http://schemas.microsoft.com/office/drawing/2014/main" id="{A581F562-9253-4FA2-8098-5ACC387FF8DF}"/>
              </a:ext>
            </a:extLst>
          </p:cNvPr>
          <p:cNvCxnSpPr>
            <a:cxnSpLocks/>
          </p:cNvCxnSpPr>
          <p:nvPr/>
        </p:nvCxnSpPr>
        <p:spPr>
          <a:xfrm flipV="1">
            <a:off x="5123684" y="1150340"/>
            <a:ext cx="1907281" cy="583653"/>
          </a:xfrm>
          <a:prstGeom prst="line">
            <a:avLst/>
          </a:prstGeom>
          <a:noFill/>
          <a:ln w="25400" cap="flat" cmpd="sng" algn="ctr">
            <a:solidFill>
              <a:srgbClr val="D5EDEA">
                <a:lumMod val="75000"/>
              </a:srgbClr>
            </a:solidFill>
            <a:prstDash val="solid"/>
            <a:headEnd type="oval"/>
          </a:ln>
          <a:effectLst/>
        </p:spPr>
      </p:cxnSp>
      <p:sp>
        <p:nvSpPr>
          <p:cNvPr id="61" name="Text Box 111">
            <a:extLst>
              <a:ext uri="{FF2B5EF4-FFF2-40B4-BE49-F238E27FC236}">
                <a16:creationId xmlns:a16="http://schemas.microsoft.com/office/drawing/2014/main" id="{A3FF47F1-2389-4FF4-9FE2-0AA705D72C9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103510" y="2474175"/>
            <a:ext cx="3710502" cy="86177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7938" indent="-7938">
              <a:buClr>
                <a:srgbClr val="000000"/>
              </a:buClr>
              <a:buSzPct val="125000"/>
              <a:buFont typeface="Arial"/>
              <a:buNone/>
              <a:defRPr/>
            </a:pPr>
            <a:r>
              <a:rPr lang="en-US" sz="1400" kern="0">
                <a:solidFill>
                  <a:srgbClr val="000000"/>
                </a:solidFill>
                <a:cs typeface="Arial" charset="0"/>
                <a:sym typeface="Arial"/>
              </a:rPr>
              <a:t>Segment Host with one or more Segment Instances</a:t>
            </a:r>
          </a:p>
          <a:p>
            <a:pPr marL="7938" indent="-7938">
              <a:buClr>
                <a:srgbClr val="000000"/>
              </a:buClr>
              <a:buSzPct val="125000"/>
              <a:buFont typeface="Arial"/>
              <a:buNone/>
              <a:defRPr/>
            </a:pPr>
            <a:r>
              <a:rPr lang="en-US" sz="1400" kern="0">
                <a:solidFill>
                  <a:srgbClr val="000000"/>
                </a:solidFill>
                <a:cs typeface="Arial"/>
                <a:sym typeface="Arial"/>
              </a:rPr>
              <a:t>Segment Instances process queries in parallel</a:t>
            </a:r>
          </a:p>
          <a:p>
            <a:pPr marL="7938" indent="-7938">
              <a:buClr>
                <a:srgbClr val="000000"/>
              </a:buClr>
              <a:buSzPct val="125000"/>
              <a:buFont typeface="Arial"/>
              <a:buNone/>
              <a:defRPr/>
            </a:pPr>
            <a:r>
              <a:rPr lang="en-US" altLang="ko-KR" sz="1400" kern="0">
                <a:solidFill>
                  <a:srgbClr val="000000"/>
                </a:solidFill>
                <a:cs typeface="Arial"/>
                <a:sym typeface="Arial"/>
              </a:rPr>
              <a:t>Segment Hosts have their own CPU, disk and memory (shared nothing)</a:t>
            </a:r>
          </a:p>
        </p:txBody>
      </p:sp>
      <p:sp>
        <p:nvSpPr>
          <p:cNvPr id="62" name="Text Box 117">
            <a:extLst>
              <a:ext uri="{FF2B5EF4-FFF2-40B4-BE49-F238E27FC236}">
                <a16:creationId xmlns:a16="http://schemas.microsoft.com/office/drawing/2014/main" id="{76D612D1-3115-44C0-868D-37195F13F70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081920" y="1697242"/>
            <a:ext cx="3658098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SzPct val="125000"/>
              <a:buFont typeface="Arial"/>
              <a:buNone/>
            </a:pPr>
            <a:r>
              <a:rPr lang="en-US" sz="1400" kern="0">
                <a:solidFill>
                  <a:srgbClr val="000000"/>
                </a:solidFill>
                <a:cs typeface="Arial"/>
                <a:sym typeface="Arial"/>
              </a:rPr>
              <a:t>High speed interconnect for continuous pipelining of data processing</a:t>
            </a:r>
          </a:p>
        </p:txBody>
      </p:sp>
      <p:sp>
        <p:nvSpPr>
          <p:cNvPr id="63" name="Rectangle 158">
            <a:extLst>
              <a:ext uri="{FF2B5EF4-FFF2-40B4-BE49-F238E27FC236}">
                <a16:creationId xmlns:a16="http://schemas.microsoft.com/office/drawing/2014/main" id="{FD94CA2A-7406-49CF-84B8-5DFB1C69B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5610" y="989132"/>
            <a:ext cx="37907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SzPct val="125000"/>
              <a:buFont typeface="Arial"/>
              <a:buNone/>
            </a:pPr>
            <a:r>
              <a:rPr lang="en-US" altLang="ko-KR" sz="1400" kern="0">
                <a:solidFill>
                  <a:srgbClr val="000000"/>
                </a:solidFill>
                <a:cs typeface="Arial"/>
                <a:sym typeface="Arial"/>
              </a:rPr>
              <a:t>Master coordinates work with Segment Hosts</a:t>
            </a:r>
          </a:p>
        </p:txBody>
      </p:sp>
      <p:cxnSp>
        <p:nvCxnSpPr>
          <p:cNvPr id="64" name="직선 연결선[R] 690">
            <a:extLst>
              <a:ext uri="{FF2B5EF4-FFF2-40B4-BE49-F238E27FC236}">
                <a16:creationId xmlns:a16="http://schemas.microsoft.com/office/drawing/2014/main" id="{3E8932B8-E6ED-4CB0-A23E-F35E0ED63B78}"/>
              </a:ext>
            </a:extLst>
          </p:cNvPr>
          <p:cNvCxnSpPr>
            <a:cxnSpLocks/>
          </p:cNvCxnSpPr>
          <p:nvPr/>
        </p:nvCxnSpPr>
        <p:spPr>
          <a:xfrm flipV="1">
            <a:off x="6631858" y="1843176"/>
            <a:ext cx="377927" cy="154525"/>
          </a:xfrm>
          <a:prstGeom prst="line">
            <a:avLst/>
          </a:prstGeom>
          <a:noFill/>
          <a:ln w="25400" cap="flat" cmpd="sng" algn="ctr">
            <a:solidFill>
              <a:srgbClr val="D5EDEA">
                <a:lumMod val="75000"/>
              </a:srgbClr>
            </a:solidFill>
            <a:prstDash val="solid"/>
            <a:headEnd type="oval"/>
          </a:ln>
          <a:effectLst/>
        </p:spPr>
      </p:cxnSp>
      <p:cxnSp>
        <p:nvCxnSpPr>
          <p:cNvPr id="65" name="직선 연결선[R] 690">
            <a:extLst>
              <a:ext uri="{FF2B5EF4-FFF2-40B4-BE49-F238E27FC236}">
                <a16:creationId xmlns:a16="http://schemas.microsoft.com/office/drawing/2014/main" id="{7D950AA2-7382-4FA2-A6DE-3709B04A1227}"/>
              </a:ext>
            </a:extLst>
          </p:cNvPr>
          <p:cNvCxnSpPr>
            <a:cxnSpLocks/>
          </p:cNvCxnSpPr>
          <p:nvPr/>
        </p:nvCxnSpPr>
        <p:spPr>
          <a:xfrm flipV="1">
            <a:off x="6743903" y="2640723"/>
            <a:ext cx="301866" cy="130856"/>
          </a:xfrm>
          <a:prstGeom prst="line">
            <a:avLst/>
          </a:prstGeom>
          <a:noFill/>
          <a:ln w="25400" cap="flat" cmpd="sng" algn="ctr">
            <a:solidFill>
              <a:srgbClr val="D5EDEA">
                <a:lumMod val="75000"/>
              </a:srgbClr>
            </a:solidFill>
            <a:prstDash val="solid"/>
            <a:headEnd type="oval"/>
          </a:ln>
          <a:effectLst/>
        </p:spPr>
      </p:cxnSp>
      <p:cxnSp>
        <p:nvCxnSpPr>
          <p:cNvPr id="66" name="Google Shape;628;p92">
            <a:extLst>
              <a:ext uri="{FF2B5EF4-FFF2-40B4-BE49-F238E27FC236}">
                <a16:creationId xmlns:a16="http://schemas.microsoft.com/office/drawing/2014/main" id="{1A84DF81-5C88-4F42-A9F6-9100A4AF441B}"/>
              </a:ext>
            </a:extLst>
          </p:cNvPr>
          <p:cNvCxnSpPr>
            <a:cxnSpLocks/>
          </p:cNvCxnSpPr>
          <p:nvPr/>
        </p:nvCxnSpPr>
        <p:spPr>
          <a:xfrm>
            <a:off x="4145364" y="4649114"/>
            <a:ext cx="0" cy="1636958"/>
          </a:xfrm>
          <a:prstGeom prst="straightConnector1">
            <a:avLst/>
          </a:prstGeom>
          <a:noFill/>
          <a:ln w="38100" cap="flat" cmpd="sng">
            <a:solidFill>
              <a:srgbClr val="00CDB5"/>
            </a:solidFill>
            <a:prstDash val="sysDot"/>
            <a:round/>
            <a:headEnd type="none" w="sm" len="sm"/>
            <a:tailEnd type="none" w="sm" len="sm"/>
          </a:ln>
        </p:spPr>
      </p:cxnSp>
      <p:sp>
        <p:nvSpPr>
          <p:cNvPr id="68" name="Google Shape;630;p92">
            <a:extLst>
              <a:ext uri="{FF2B5EF4-FFF2-40B4-BE49-F238E27FC236}">
                <a16:creationId xmlns:a16="http://schemas.microsoft.com/office/drawing/2014/main" id="{6FC3ADEC-5877-4306-954B-9B49A7C0EAE4}"/>
              </a:ext>
            </a:extLst>
          </p:cNvPr>
          <p:cNvSpPr/>
          <p:nvPr/>
        </p:nvSpPr>
        <p:spPr>
          <a:xfrm>
            <a:off x="1105216" y="4035404"/>
            <a:ext cx="2196000" cy="378000"/>
          </a:xfrm>
          <a:prstGeom prst="rect">
            <a:avLst/>
          </a:prstGeom>
          <a:solidFill>
            <a:srgbClr val="56B54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>
                <a:solidFill>
                  <a:srgbClr val="FC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Arial"/>
              </a:rPr>
              <a:t>Master Hosts</a:t>
            </a:r>
            <a:endParaRPr>
              <a:solidFill>
                <a:srgbClr val="FC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9" name="Google Shape;631;p92">
            <a:extLst>
              <a:ext uri="{FF2B5EF4-FFF2-40B4-BE49-F238E27FC236}">
                <a16:creationId xmlns:a16="http://schemas.microsoft.com/office/drawing/2014/main" id="{A0259224-0073-478D-A7F8-B6802FE7B056}"/>
              </a:ext>
            </a:extLst>
          </p:cNvPr>
          <p:cNvSpPr txBox="1"/>
          <p:nvPr/>
        </p:nvSpPr>
        <p:spPr>
          <a:xfrm>
            <a:off x="922368" y="4497814"/>
            <a:ext cx="2983244" cy="1783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000">
                <a:sym typeface="Proxima Nova"/>
              </a:rPr>
              <a:t>Entry point to system</a:t>
            </a:r>
            <a:endParaRPr lang="en-US" sz="1000"/>
          </a:p>
          <a:p>
            <a:pPr marL="9144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00"/>
          </a:p>
          <a:p>
            <a:pPr marL="9144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000">
                <a:sym typeface="Proxima Nova"/>
              </a:rPr>
              <a:t>Database listener process</a:t>
            </a:r>
            <a:endParaRPr lang="en-US" sz="1000"/>
          </a:p>
          <a:p>
            <a:pPr marL="9144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endParaRPr lang="en-US" sz="1000"/>
          </a:p>
          <a:p>
            <a:pPr marL="9144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000">
                <a:sym typeface="Proxima Nova"/>
              </a:rPr>
              <a:t>Handles all user connections</a:t>
            </a:r>
            <a:endParaRPr lang="en-US" sz="1000"/>
          </a:p>
          <a:p>
            <a:pPr marL="9144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endParaRPr lang="en-US" sz="1000"/>
          </a:p>
          <a:p>
            <a:pPr marL="9144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000">
                <a:sym typeface="Proxima Nova"/>
              </a:rPr>
              <a:t>Creates query plans</a:t>
            </a:r>
            <a:endParaRPr lang="en-US" sz="1000"/>
          </a:p>
          <a:p>
            <a:pPr marL="9144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endParaRPr lang="en-US" sz="1000"/>
          </a:p>
          <a:p>
            <a:pPr marL="91440" indent="-177800"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000">
                <a:sym typeface="Proxima Nova"/>
              </a:rPr>
              <a:t>Management and administration tools  </a:t>
            </a:r>
            <a:endParaRPr lang="en-US" sz="1000"/>
          </a:p>
          <a:p>
            <a:pPr marL="9144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endParaRPr lang="en-US" sz="1000"/>
          </a:p>
          <a:p>
            <a:pPr marL="9144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000">
                <a:sym typeface="Proxima Nova"/>
              </a:rPr>
              <a:t>Contains no user data</a:t>
            </a:r>
            <a:endParaRPr lang="en-US" sz="1000"/>
          </a:p>
        </p:txBody>
      </p:sp>
      <p:sp>
        <p:nvSpPr>
          <p:cNvPr id="70" name="Google Shape;632;p92">
            <a:extLst>
              <a:ext uri="{FF2B5EF4-FFF2-40B4-BE49-F238E27FC236}">
                <a16:creationId xmlns:a16="http://schemas.microsoft.com/office/drawing/2014/main" id="{339D4F50-A3B2-461B-A5A5-7E41304D067D}"/>
              </a:ext>
            </a:extLst>
          </p:cNvPr>
          <p:cNvSpPr/>
          <p:nvPr/>
        </p:nvSpPr>
        <p:spPr>
          <a:xfrm>
            <a:off x="8292583" y="4072788"/>
            <a:ext cx="2521429" cy="378000"/>
          </a:xfrm>
          <a:prstGeom prst="rect">
            <a:avLst/>
          </a:prstGeom>
          <a:solidFill>
            <a:srgbClr val="533B9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fr-FR" sz="1200" b="1">
                <a:solidFill>
                  <a:srgbClr val="FC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Segment Hosts</a:t>
            </a:r>
            <a:endParaRPr sz="1200" b="1">
              <a:solidFill>
                <a:srgbClr val="FC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1" name="Google Shape;633;p92">
            <a:extLst>
              <a:ext uri="{FF2B5EF4-FFF2-40B4-BE49-F238E27FC236}">
                <a16:creationId xmlns:a16="http://schemas.microsoft.com/office/drawing/2014/main" id="{33133F74-540C-412F-938C-C1F6C7DD7327}"/>
              </a:ext>
            </a:extLst>
          </p:cNvPr>
          <p:cNvSpPr txBox="1"/>
          <p:nvPr/>
        </p:nvSpPr>
        <p:spPr>
          <a:xfrm>
            <a:off x="8206625" y="4610700"/>
            <a:ext cx="3512795" cy="1825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" lvl="0" indent="-177800">
              <a:buClr>
                <a:srgbClr val="000000"/>
              </a:buClr>
              <a:buSzPts val="1800"/>
              <a:buFont typeface="Proxima Nova"/>
              <a:buChar char="•"/>
            </a:pPr>
            <a:r>
              <a:rPr lang="en-US" sz="1000">
                <a:latin typeface="+mn-lt"/>
                <a:sym typeface="Proxima Nova"/>
              </a:rPr>
              <a:t>Each contains a portion of user data</a:t>
            </a:r>
            <a:endParaRPr lang="en-US" sz="1000">
              <a:latin typeface="+mn-lt"/>
            </a:endParaRPr>
          </a:p>
          <a:p>
            <a:pPr marL="91440" lvl="0" indent="-177800">
              <a:buClr>
                <a:schemeClr val="dk1"/>
              </a:buClr>
              <a:buSzPts val="1400"/>
              <a:buFont typeface="Arial"/>
              <a:buNone/>
            </a:pPr>
            <a:endParaRPr lang="en-US" sz="1000">
              <a:latin typeface="+mn-lt"/>
            </a:endParaRPr>
          </a:p>
          <a:p>
            <a:pPr marL="91440" lvl="0" indent="-177800">
              <a:buClr>
                <a:srgbClr val="4D4D4D"/>
              </a:buClr>
              <a:buSzPts val="1800"/>
              <a:buFont typeface="Proxima Nova"/>
              <a:buChar char="•"/>
            </a:pPr>
            <a:r>
              <a:rPr lang="en-US" sz="1000">
                <a:latin typeface="+mn-lt"/>
                <a:sym typeface="Proxima Nova"/>
              </a:rPr>
              <a:t>Each has its own CPU, disk and memory (shared nothing)</a:t>
            </a:r>
            <a:endParaRPr lang="en-US" sz="1000">
              <a:latin typeface="+mn-lt"/>
            </a:endParaRPr>
          </a:p>
          <a:p>
            <a:pPr marL="91440" lvl="0" indent="-177800">
              <a:buNone/>
            </a:pPr>
            <a:endParaRPr lang="en-US" sz="1000">
              <a:latin typeface="+mn-lt"/>
            </a:endParaRPr>
          </a:p>
          <a:p>
            <a:pPr marL="91440" lvl="0" indent="-177800">
              <a:buClr>
                <a:srgbClr val="000000"/>
              </a:buClr>
              <a:buSzPts val="1800"/>
              <a:buFont typeface="Proxima Nova"/>
              <a:buChar char="•"/>
            </a:pPr>
            <a:r>
              <a:rPr lang="en-US" sz="1000">
                <a:latin typeface="+mn-lt"/>
                <a:sym typeface="Proxima Nova"/>
              </a:rPr>
              <a:t>Not accessed directly by users</a:t>
            </a:r>
            <a:endParaRPr lang="en-US" sz="1000">
              <a:latin typeface="+mn-lt"/>
            </a:endParaRPr>
          </a:p>
          <a:p>
            <a:pPr marL="91440" lvl="0" indent="-177800">
              <a:buClr>
                <a:schemeClr val="dk1"/>
              </a:buClr>
              <a:buSzPts val="1400"/>
              <a:buFont typeface="Arial"/>
              <a:buNone/>
            </a:pPr>
            <a:endParaRPr lang="en-US" sz="1000">
              <a:latin typeface="+mn-lt"/>
            </a:endParaRPr>
          </a:p>
          <a:p>
            <a:pPr marL="91440" lvl="0" indent="-177800">
              <a:buClr>
                <a:srgbClr val="000000"/>
              </a:buClr>
              <a:buSzPts val="1800"/>
              <a:buFont typeface="Proxima Nova"/>
              <a:buChar char="•"/>
            </a:pPr>
            <a:r>
              <a:rPr lang="en-US" sz="1000">
                <a:latin typeface="+mn-lt"/>
                <a:sym typeface="Proxima Nova"/>
              </a:rPr>
              <a:t>All client connections enter through the Master</a:t>
            </a:r>
            <a:endParaRPr lang="en-US" sz="1000">
              <a:latin typeface="+mn-lt"/>
            </a:endParaRPr>
          </a:p>
          <a:p>
            <a:pPr marL="91440" lvl="0" indent="-177800">
              <a:buClr>
                <a:schemeClr val="dk1"/>
              </a:buClr>
              <a:buSzPts val="1400"/>
              <a:buFont typeface="Arial"/>
              <a:buNone/>
            </a:pPr>
            <a:endParaRPr lang="en-US" sz="1000">
              <a:latin typeface="+mn-lt"/>
            </a:endParaRPr>
          </a:p>
          <a:p>
            <a:pPr marL="91440" lvl="0" indent="-177800">
              <a:buClr>
                <a:srgbClr val="000000"/>
              </a:buClr>
              <a:buSzPts val="1800"/>
              <a:buFont typeface="Proxima Nova"/>
              <a:buChar char="•"/>
            </a:pPr>
            <a:r>
              <a:rPr lang="en-US" sz="1000">
                <a:latin typeface="+mn-lt"/>
                <a:sym typeface="Proxima Nova"/>
              </a:rPr>
              <a:t>Database listener process listens for connections </a:t>
            </a:r>
            <a:r>
              <a:rPr lang="en-US" sz="1000" i="0" u="none" strike="noStrike" cap="none">
                <a:solidFill>
                  <a:srgbClr val="000000"/>
                </a:solidFill>
                <a:latin typeface="+mn-lt"/>
                <a:ea typeface="Proxima Nova"/>
                <a:cs typeface="Proxima Nova"/>
                <a:sym typeface="Proxima Nova"/>
              </a:rPr>
              <a:t>from Master</a:t>
            </a:r>
            <a:endParaRPr lang="en-US" sz="1000">
              <a:latin typeface="+mn-lt"/>
              <a:ea typeface="Proxima Nova"/>
              <a:cs typeface="Proxima Nova"/>
            </a:endParaRPr>
          </a:p>
        </p:txBody>
      </p:sp>
      <p:sp>
        <p:nvSpPr>
          <p:cNvPr id="72" name="Google Shape;634;p92">
            <a:extLst>
              <a:ext uri="{FF2B5EF4-FFF2-40B4-BE49-F238E27FC236}">
                <a16:creationId xmlns:a16="http://schemas.microsoft.com/office/drawing/2014/main" id="{5FAE09B7-29F0-4A17-A3A3-BDDA75D893A3}"/>
              </a:ext>
            </a:extLst>
          </p:cNvPr>
          <p:cNvSpPr txBox="1"/>
          <p:nvPr/>
        </p:nvSpPr>
        <p:spPr>
          <a:xfrm>
            <a:off x="4582430" y="4610700"/>
            <a:ext cx="2922503" cy="1670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" indent="-177800">
              <a:buClr>
                <a:srgbClr val="000000"/>
              </a:buClr>
              <a:buSzPts val="1800"/>
              <a:buFont typeface="Proxima Nova"/>
              <a:buChar char="•"/>
            </a:pPr>
            <a:r>
              <a:rPr lang="en-US" sz="1000">
                <a:sym typeface="Proxima Nova"/>
              </a:rPr>
              <a:t>Greenplum Database connection layer</a:t>
            </a:r>
            <a:endParaRPr lang="en-US" sz="1000"/>
          </a:p>
          <a:p>
            <a:pPr marL="91440" indent="-177800">
              <a:buClr>
                <a:schemeClr val="dk1"/>
              </a:buClr>
              <a:buSzPts val="1400"/>
              <a:buFont typeface="Arial"/>
              <a:buNone/>
            </a:pPr>
            <a:endParaRPr lang="en-US" sz="1000"/>
          </a:p>
          <a:p>
            <a:pPr marL="91440" indent="-177800">
              <a:buClr>
                <a:srgbClr val="000000"/>
              </a:buClr>
              <a:buSzPts val="1800"/>
              <a:buFont typeface="Proxima Nova"/>
              <a:buChar char="•"/>
            </a:pPr>
            <a:r>
              <a:rPr lang="en-US" sz="1000">
                <a:sym typeface="Proxima Nova"/>
              </a:rPr>
              <a:t>Process coordination and management</a:t>
            </a:r>
            <a:endParaRPr lang="en-US" sz="1000"/>
          </a:p>
          <a:p>
            <a:pPr marL="91440" indent="-177800">
              <a:buClr>
                <a:schemeClr val="dk1"/>
              </a:buClr>
              <a:buSzPts val="1400"/>
              <a:buFont typeface="Arial"/>
              <a:buNone/>
            </a:pPr>
            <a:endParaRPr lang="en-US" sz="1000"/>
          </a:p>
          <a:p>
            <a:pPr marL="91440" indent="-177800">
              <a:buClr>
                <a:srgbClr val="000000"/>
              </a:buClr>
              <a:buSzPts val="1800"/>
              <a:buFont typeface="Proxima Nova"/>
              <a:buChar char="•"/>
            </a:pPr>
            <a:r>
              <a:rPr lang="en-US" sz="1000">
                <a:sym typeface="Proxima Nova"/>
              </a:rPr>
              <a:t>Tuple rehashing and shipping</a:t>
            </a:r>
            <a:endParaRPr lang="en-US" sz="1000"/>
          </a:p>
          <a:p>
            <a:pPr marL="91440" indent="-177800">
              <a:buClr>
                <a:schemeClr val="dk1"/>
              </a:buClr>
              <a:buSzPts val="1400"/>
              <a:buFont typeface="Arial"/>
              <a:buNone/>
            </a:pPr>
            <a:endParaRPr lang="en-US" sz="1000"/>
          </a:p>
          <a:p>
            <a:pPr marL="91440" indent="-177800">
              <a:buClr>
                <a:srgbClr val="000000"/>
              </a:buClr>
              <a:buSzPts val="1800"/>
              <a:buFont typeface="Proxima Nova"/>
              <a:buChar char="•"/>
            </a:pPr>
            <a:r>
              <a:rPr lang="en-US" sz="1000">
                <a:sym typeface="Proxima Nova"/>
              </a:rPr>
              <a:t>10Gb/25Gb Network Infrastructure</a:t>
            </a:r>
            <a:endParaRPr lang="en-US" sz="1000"/>
          </a:p>
          <a:p>
            <a:pPr marL="91440" indent="-177800">
              <a:buClr>
                <a:schemeClr val="dk1"/>
              </a:buClr>
              <a:buSzPts val="1400"/>
              <a:buFont typeface="Arial"/>
              <a:buNone/>
            </a:pPr>
            <a:endParaRPr lang="en-US" sz="1000"/>
          </a:p>
          <a:p>
            <a:pPr marL="91440" indent="-177800">
              <a:buClr>
                <a:srgbClr val="000000"/>
              </a:buClr>
              <a:buSzPts val="1800"/>
              <a:buFont typeface="Proxima Nova"/>
              <a:buChar char="•"/>
            </a:pPr>
            <a:r>
              <a:rPr lang="en-US" sz="1000">
                <a:sym typeface="Proxima Nova"/>
              </a:rPr>
              <a:t>Private LAN configuration</a:t>
            </a:r>
            <a:endParaRPr lang="en-US" sz="1000"/>
          </a:p>
        </p:txBody>
      </p:sp>
      <p:sp>
        <p:nvSpPr>
          <p:cNvPr id="73" name="Google Shape;635;p92">
            <a:extLst>
              <a:ext uri="{FF2B5EF4-FFF2-40B4-BE49-F238E27FC236}">
                <a16:creationId xmlns:a16="http://schemas.microsoft.com/office/drawing/2014/main" id="{A2CAF9BB-5F27-4095-836B-6A1C3B62CBB4}"/>
              </a:ext>
            </a:extLst>
          </p:cNvPr>
          <p:cNvSpPr/>
          <p:nvPr/>
        </p:nvSpPr>
        <p:spPr>
          <a:xfrm>
            <a:off x="4842754" y="4072788"/>
            <a:ext cx="2305460" cy="378000"/>
          </a:xfrm>
          <a:prstGeom prst="rect">
            <a:avLst/>
          </a:prstGeom>
          <a:solidFill>
            <a:srgbClr val="0097C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 err="1">
                <a:solidFill>
                  <a:srgbClr val="FC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Arial"/>
              </a:rPr>
              <a:t>Interconnect</a:t>
            </a:r>
            <a:endParaRPr>
              <a:solidFill>
                <a:srgbClr val="FC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74" name="Google Shape;628;p92">
            <a:extLst>
              <a:ext uri="{FF2B5EF4-FFF2-40B4-BE49-F238E27FC236}">
                <a16:creationId xmlns:a16="http://schemas.microsoft.com/office/drawing/2014/main" id="{E1F3CAFE-5396-4E25-A3AC-30A16DFA5845}"/>
              </a:ext>
            </a:extLst>
          </p:cNvPr>
          <p:cNvCxnSpPr>
            <a:cxnSpLocks/>
          </p:cNvCxnSpPr>
          <p:nvPr/>
        </p:nvCxnSpPr>
        <p:spPr>
          <a:xfrm>
            <a:off x="7785682" y="4497814"/>
            <a:ext cx="0" cy="1636958"/>
          </a:xfrm>
          <a:prstGeom prst="straightConnector1">
            <a:avLst/>
          </a:prstGeom>
          <a:noFill/>
          <a:ln w="38100" cap="flat" cmpd="sng">
            <a:solidFill>
              <a:srgbClr val="00CDB5"/>
            </a:solidFill>
            <a:prstDash val="sysDot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05395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9" name="Google Shape;2219;p193"/>
          <p:cNvSpPr txBox="1"/>
          <p:nvPr/>
        </p:nvSpPr>
        <p:spPr>
          <a:xfrm>
            <a:off x="8873675" y="1874580"/>
            <a:ext cx="3036409" cy="439005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10" tIns="91410" rIns="91410" bIns="91410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0" name="Google Shape;2220;p193"/>
          <p:cNvSpPr txBox="1">
            <a:spLocks noGrp="1"/>
          </p:cNvSpPr>
          <p:nvPr>
            <p:ph type="title"/>
          </p:nvPr>
        </p:nvSpPr>
        <p:spPr>
          <a:xfrm>
            <a:off x="434969" y="310375"/>
            <a:ext cx="8253050" cy="285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2327" tIns="121902" rIns="152327" bIns="121902" anchor="ctr" anchorCtr="0">
            <a:noAutofit/>
          </a:bodyPr>
          <a:lstStyle/>
          <a:p>
            <a:pPr>
              <a:buClr>
                <a:schemeClr val="dk1"/>
              </a:buClr>
              <a:buSzPts val="2300"/>
            </a:pPr>
            <a:r>
              <a:rPr lang="en" sz="2933">
                <a:latin typeface="Montserrat"/>
                <a:ea typeface="Montserrat"/>
                <a:cs typeface="Montserrat"/>
                <a:sym typeface="Montserrat"/>
              </a:rPr>
              <a:t>Greenplum : A scalable MPP Postgres with Extra Features</a:t>
            </a:r>
            <a:endParaRPr sz="2933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21" name="Google Shape;2221;p193"/>
          <p:cNvSpPr txBox="1"/>
          <p:nvPr/>
        </p:nvSpPr>
        <p:spPr>
          <a:xfrm>
            <a:off x="483175" y="1216027"/>
            <a:ext cx="5047085" cy="59264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10" tIns="91410" rIns="91410" bIns="9141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" sz="1866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Standard Data Warehouse Features</a:t>
            </a:r>
            <a:endParaRPr sz="1866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22" name="Google Shape;2222;p193"/>
          <p:cNvSpPr txBox="1"/>
          <p:nvPr/>
        </p:nvSpPr>
        <p:spPr>
          <a:xfrm>
            <a:off x="520819" y="1874580"/>
            <a:ext cx="5047085" cy="439005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10" tIns="91410" rIns="91410" bIns="91410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6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3" name="Google Shape;2223;p1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6493" y="1971473"/>
            <a:ext cx="701667" cy="701667"/>
          </a:xfrm>
          <a:prstGeom prst="rect">
            <a:avLst/>
          </a:prstGeom>
          <a:noFill/>
          <a:ln>
            <a:noFill/>
          </a:ln>
        </p:spPr>
      </p:pic>
      <p:sp>
        <p:nvSpPr>
          <p:cNvPr id="2224" name="Google Shape;2224;p193"/>
          <p:cNvSpPr txBox="1"/>
          <p:nvPr/>
        </p:nvSpPr>
        <p:spPr>
          <a:xfrm>
            <a:off x="717825" y="2675847"/>
            <a:ext cx="1039329" cy="318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5" tIns="121835" rIns="121835" bIns="121835" anchor="t" anchorCtr="0">
            <a:noAutofit/>
          </a:bodyPr>
          <a:lstStyle/>
          <a:p>
            <a:pPr algn="ctr">
              <a:buClr>
                <a:srgbClr val="000000"/>
              </a:buClr>
              <a:buSzPts val="800"/>
            </a:pPr>
            <a:r>
              <a:rPr lang="en" sz="1066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BI/Analytics</a:t>
            </a:r>
            <a:r>
              <a:rPr lang="en" sz="1333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333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25" name="Google Shape;2225;p193"/>
          <p:cNvSpPr txBox="1"/>
          <p:nvPr/>
        </p:nvSpPr>
        <p:spPr>
          <a:xfrm>
            <a:off x="4266649" y="3914424"/>
            <a:ext cx="1256073" cy="520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5" tIns="121835" rIns="121835" bIns="121835" anchor="t" anchorCtr="0">
            <a:noAutofit/>
          </a:bodyPr>
          <a:lstStyle/>
          <a:p>
            <a:pPr algn="ctr">
              <a:buClr>
                <a:srgbClr val="000000"/>
              </a:buClr>
              <a:buSzPts val="800"/>
            </a:pPr>
            <a:r>
              <a:rPr lang="en" sz="1066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Structured /</a:t>
            </a:r>
            <a:endParaRPr sz="1066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>
              <a:buClr>
                <a:srgbClr val="000000"/>
              </a:buClr>
              <a:buSzPts val="800"/>
            </a:pPr>
            <a:r>
              <a:rPr lang="en" sz="1066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Semi-Structured</a:t>
            </a:r>
            <a:endParaRPr sz="1066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>
              <a:buClr>
                <a:srgbClr val="000000"/>
              </a:buClr>
              <a:buSzPts val="1000"/>
            </a:pPr>
            <a:endParaRPr sz="1333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>
              <a:buClr>
                <a:srgbClr val="000000"/>
              </a:buClr>
              <a:buSzPts val="1000"/>
            </a:pPr>
            <a:r>
              <a:rPr lang="en" sz="1333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333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26" name="Google Shape;2226;p193"/>
          <p:cNvSpPr txBox="1"/>
          <p:nvPr/>
        </p:nvSpPr>
        <p:spPr>
          <a:xfrm>
            <a:off x="717822" y="3891505"/>
            <a:ext cx="1039329" cy="601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5" tIns="121835" rIns="121835" bIns="121835" anchor="t" anchorCtr="0">
            <a:noAutofit/>
          </a:bodyPr>
          <a:lstStyle/>
          <a:p>
            <a:pPr algn="ctr">
              <a:buClr>
                <a:srgbClr val="000000"/>
              </a:buClr>
              <a:buSzPts val="800"/>
            </a:pPr>
            <a:r>
              <a:rPr lang="en" sz="1066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Traditional </a:t>
            </a:r>
            <a:endParaRPr sz="1066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>
              <a:buClr>
                <a:srgbClr val="000000"/>
              </a:buClr>
              <a:buSzPts val="800"/>
            </a:pPr>
            <a:r>
              <a:rPr lang="en" sz="1066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Row Oriented</a:t>
            </a:r>
            <a:r>
              <a:rPr lang="en" sz="1333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333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27" name="Google Shape;2227;p193"/>
          <p:cNvSpPr txBox="1"/>
          <p:nvPr/>
        </p:nvSpPr>
        <p:spPr>
          <a:xfrm>
            <a:off x="2683850" y="3945516"/>
            <a:ext cx="853378" cy="374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5" tIns="121835" rIns="121835" bIns="121835" anchor="t" anchorCtr="0">
            <a:noAutofit/>
          </a:bodyPr>
          <a:lstStyle/>
          <a:p>
            <a:pPr algn="ctr">
              <a:buClr>
                <a:srgbClr val="000000"/>
              </a:buClr>
              <a:buSzPts val="800"/>
            </a:pPr>
            <a:r>
              <a:rPr lang="en" sz="1066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Columnar</a:t>
            </a:r>
            <a:r>
              <a:rPr lang="en" sz="1333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333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2228" name="Google Shape;2228;p193"/>
          <p:cNvGrpSpPr/>
          <p:nvPr/>
        </p:nvGrpSpPr>
        <p:grpSpPr>
          <a:xfrm>
            <a:off x="4626891" y="3270112"/>
            <a:ext cx="535563" cy="541528"/>
            <a:chOff x="1108337" y="1870750"/>
            <a:chExt cx="1740049" cy="1648082"/>
          </a:xfrm>
        </p:grpSpPr>
        <p:pic>
          <p:nvPicPr>
            <p:cNvPr id="2229" name="Google Shape;2229;p19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33986" y="2604432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0" name="Google Shape;2230;p19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65537" y="2237591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1" name="Google Shape;2231;p19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08337" y="1870750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32" name="Google Shape;2232;p19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6500" y="3190135"/>
            <a:ext cx="701667" cy="701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3" name="Google Shape;2233;p19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59664" y="3190135"/>
            <a:ext cx="701667" cy="701667"/>
          </a:xfrm>
          <a:prstGeom prst="rect">
            <a:avLst/>
          </a:prstGeom>
          <a:noFill/>
          <a:ln>
            <a:noFill/>
          </a:ln>
        </p:spPr>
      </p:pic>
      <p:sp>
        <p:nvSpPr>
          <p:cNvPr id="2234" name="Google Shape;2234;p193"/>
          <p:cNvSpPr txBox="1"/>
          <p:nvPr/>
        </p:nvSpPr>
        <p:spPr>
          <a:xfrm>
            <a:off x="717813" y="5454222"/>
            <a:ext cx="1039329" cy="520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5" tIns="121835" rIns="121835" bIns="121835" anchor="t" anchorCtr="0">
            <a:noAutofit/>
          </a:bodyPr>
          <a:lstStyle/>
          <a:p>
            <a:pPr algn="ctr">
              <a:buClr>
                <a:srgbClr val="000000"/>
              </a:buClr>
              <a:buSzPts val="800"/>
            </a:pPr>
            <a:r>
              <a:rPr lang="en" sz="1066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100% Postgres</a:t>
            </a:r>
            <a:endParaRPr sz="1066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35" name="Google Shape;2235;p19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0676" y="4541885"/>
            <a:ext cx="853278" cy="952652"/>
          </a:xfrm>
          <a:prstGeom prst="rect">
            <a:avLst/>
          </a:prstGeom>
          <a:noFill/>
          <a:ln>
            <a:noFill/>
          </a:ln>
        </p:spPr>
      </p:pic>
      <p:sp>
        <p:nvSpPr>
          <p:cNvPr id="2236" name="Google Shape;2236;p193"/>
          <p:cNvSpPr txBox="1"/>
          <p:nvPr/>
        </p:nvSpPr>
        <p:spPr>
          <a:xfrm>
            <a:off x="4098800" y="2722684"/>
            <a:ext cx="1591985" cy="54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5" tIns="121835" rIns="121835" bIns="121835" anchor="t" anchorCtr="0">
            <a:noAutofit/>
          </a:bodyPr>
          <a:lstStyle/>
          <a:p>
            <a:pPr algn="ctr">
              <a:buClr>
                <a:srgbClr val="000000"/>
              </a:buClr>
              <a:buSzPts val="800"/>
            </a:pPr>
            <a:r>
              <a:rPr lang="en" sz="1066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Python/R/</a:t>
            </a:r>
            <a:endParaRPr sz="10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800"/>
            </a:pPr>
            <a:r>
              <a:rPr lang="en" sz="1066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Java/Perl/C functions</a:t>
            </a:r>
            <a:endParaRPr sz="1066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7" name="Google Shape;2237;p19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543775" y="1971473"/>
            <a:ext cx="701667" cy="701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8" name="Google Shape;2238;p19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759674" y="4631840"/>
            <a:ext cx="701849" cy="772743"/>
          </a:xfrm>
          <a:prstGeom prst="rect">
            <a:avLst/>
          </a:prstGeom>
          <a:noFill/>
          <a:ln>
            <a:noFill/>
          </a:ln>
        </p:spPr>
      </p:pic>
      <p:sp>
        <p:nvSpPr>
          <p:cNvPr id="2239" name="Google Shape;2239;p193"/>
          <p:cNvSpPr txBox="1"/>
          <p:nvPr/>
        </p:nvSpPr>
        <p:spPr>
          <a:xfrm>
            <a:off x="2499199" y="5381942"/>
            <a:ext cx="1256073" cy="592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5" tIns="121835" rIns="121835" bIns="121835" anchor="t" anchorCtr="0">
            <a:noAutofit/>
          </a:bodyPr>
          <a:lstStyle/>
          <a:p>
            <a:pPr algn="ctr">
              <a:buClr>
                <a:srgbClr val="000000"/>
              </a:buClr>
              <a:buSzPts val="800"/>
            </a:pPr>
            <a:r>
              <a:rPr lang="en" sz="1066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Super Fast Data Querying and Loading</a:t>
            </a:r>
            <a:endParaRPr sz="1066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40" name="Google Shape;2240;p193"/>
          <p:cNvSpPr txBox="1"/>
          <p:nvPr/>
        </p:nvSpPr>
        <p:spPr>
          <a:xfrm>
            <a:off x="4228625" y="5494537"/>
            <a:ext cx="1354847" cy="520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5" tIns="121835" rIns="121835" bIns="121835" anchor="t" anchorCtr="0">
            <a:noAutofit/>
          </a:bodyPr>
          <a:lstStyle/>
          <a:p>
            <a:pPr algn="ctr">
              <a:buClr>
                <a:srgbClr val="000000"/>
              </a:buClr>
              <a:buSzPts val="800"/>
            </a:pPr>
            <a:r>
              <a:rPr lang="en" sz="1066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Scalable Massive Compute Grid</a:t>
            </a:r>
            <a:endParaRPr sz="1066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41" name="Google Shape;2241;p19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467949" y="4616615"/>
            <a:ext cx="853500" cy="803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2" name="Google Shape;2242;p19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767000" y="1971473"/>
            <a:ext cx="701668" cy="701667"/>
          </a:xfrm>
          <a:prstGeom prst="rect">
            <a:avLst/>
          </a:prstGeom>
          <a:noFill/>
          <a:ln>
            <a:noFill/>
          </a:ln>
        </p:spPr>
      </p:pic>
      <p:sp>
        <p:nvSpPr>
          <p:cNvPr id="2243" name="Google Shape;2243;p193"/>
          <p:cNvSpPr txBox="1"/>
          <p:nvPr/>
        </p:nvSpPr>
        <p:spPr>
          <a:xfrm>
            <a:off x="2598324" y="2632433"/>
            <a:ext cx="1039329" cy="318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5" tIns="121835" rIns="121835" bIns="121835" anchor="t" anchorCtr="0">
            <a:noAutofit/>
          </a:bodyPr>
          <a:lstStyle/>
          <a:p>
            <a:pPr algn="ctr">
              <a:buClr>
                <a:srgbClr val="000000"/>
              </a:buClr>
              <a:buSzPts val="800"/>
            </a:pPr>
            <a:r>
              <a:rPr lang="en" sz="1066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100 %SQL</a:t>
            </a:r>
            <a:r>
              <a:rPr lang="en" sz="1333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333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44" name="Google Shape;2244;p193"/>
          <p:cNvSpPr txBox="1"/>
          <p:nvPr/>
        </p:nvSpPr>
        <p:spPr>
          <a:xfrm>
            <a:off x="5637224" y="1874580"/>
            <a:ext cx="3145981" cy="439005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10" tIns="91410" rIns="91410" bIns="91410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endParaRPr sz="1466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5" name="Google Shape;2245;p193"/>
          <p:cNvSpPr txBox="1"/>
          <p:nvPr/>
        </p:nvSpPr>
        <p:spPr>
          <a:xfrm>
            <a:off x="5637224" y="1216027"/>
            <a:ext cx="3145981" cy="59264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10" tIns="91410" rIns="91410" bIns="9141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" sz="1866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Open Extra Features</a:t>
            </a:r>
            <a:endParaRPr sz="1866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46" name="Google Shape;2246;p193"/>
          <p:cNvSpPr txBox="1"/>
          <p:nvPr/>
        </p:nvSpPr>
        <p:spPr>
          <a:xfrm>
            <a:off x="7557199" y="5532152"/>
            <a:ext cx="1256073" cy="44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5" tIns="121835" rIns="121835" bIns="121835" anchor="t" anchorCtr="0">
            <a:noAutofit/>
          </a:bodyPr>
          <a:lstStyle/>
          <a:p>
            <a:pPr algn="ctr">
              <a:buClr>
                <a:srgbClr val="000000"/>
              </a:buClr>
              <a:buSzPts val="800"/>
            </a:pPr>
            <a:r>
              <a:rPr lang="en" sz="1066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GeoSpatial </a:t>
            </a:r>
            <a:endParaRPr sz="1066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47" name="Google Shape;2247;p193"/>
          <p:cNvSpPr txBox="1"/>
          <p:nvPr/>
        </p:nvSpPr>
        <p:spPr>
          <a:xfrm>
            <a:off x="5907237" y="5532152"/>
            <a:ext cx="814588" cy="374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5" tIns="121835" rIns="121835" bIns="121835" anchor="t" anchorCtr="0">
            <a:noAutofit/>
          </a:bodyPr>
          <a:lstStyle/>
          <a:p>
            <a:pPr algn="ctr">
              <a:buClr>
                <a:srgbClr val="000000"/>
              </a:buClr>
              <a:buSzPts val="800"/>
            </a:pPr>
            <a:r>
              <a:rPr lang="en" sz="1066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Graph</a:t>
            </a:r>
            <a:endParaRPr sz="1066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48" name="Google Shape;2248;p193"/>
          <p:cNvSpPr txBox="1"/>
          <p:nvPr/>
        </p:nvSpPr>
        <p:spPr>
          <a:xfrm>
            <a:off x="10528149" y="2867121"/>
            <a:ext cx="1307259" cy="44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5" tIns="121835" rIns="121835" bIns="121835" anchor="t" anchorCtr="0">
            <a:noAutofit/>
          </a:bodyPr>
          <a:lstStyle/>
          <a:p>
            <a:pPr algn="ctr">
              <a:buClr>
                <a:srgbClr val="000000"/>
              </a:buClr>
              <a:buSzPts val="800"/>
            </a:pPr>
            <a:r>
              <a:rPr lang="en" sz="1066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Enterprise Search Platform </a:t>
            </a:r>
            <a:endParaRPr sz="1066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49" name="Google Shape;2249;p193"/>
          <p:cNvSpPr txBox="1"/>
          <p:nvPr/>
        </p:nvSpPr>
        <p:spPr>
          <a:xfrm>
            <a:off x="5839461" y="4186503"/>
            <a:ext cx="968948" cy="44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5" tIns="121835" rIns="121835" bIns="121835" anchor="t" anchorCtr="0">
            <a:noAutofit/>
          </a:bodyPr>
          <a:lstStyle/>
          <a:p>
            <a:pPr algn="ctr">
              <a:buClr>
                <a:srgbClr val="000000"/>
              </a:buClr>
              <a:buSzPts val="800"/>
            </a:pPr>
            <a:r>
              <a:rPr lang="en" sz="1066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Time Series </a:t>
            </a:r>
            <a:endParaRPr sz="1066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50" name="Google Shape;2250;p193"/>
          <p:cNvSpPr txBox="1"/>
          <p:nvPr/>
        </p:nvSpPr>
        <p:spPr>
          <a:xfrm>
            <a:off x="5752725" y="2757814"/>
            <a:ext cx="1256073" cy="501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5" tIns="121835" rIns="121835" bIns="121835" anchor="t" anchorCtr="0">
            <a:noAutofit/>
          </a:bodyPr>
          <a:lstStyle/>
          <a:p>
            <a:pPr algn="ctr">
              <a:buClr>
                <a:srgbClr val="000000"/>
              </a:buClr>
              <a:buSzPts val="800"/>
            </a:pPr>
            <a:r>
              <a:rPr lang="en" sz="1066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Machine/</a:t>
            </a:r>
            <a:endParaRPr sz="1066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>
              <a:buClr>
                <a:srgbClr val="000000"/>
              </a:buClr>
              <a:buSzPts val="800"/>
            </a:pPr>
            <a:r>
              <a:rPr lang="en" sz="1066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Deep Learning</a:t>
            </a:r>
            <a:endParaRPr sz="1066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51" name="Google Shape;2251;p193"/>
          <p:cNvSpPr txBox="1"/>
          <p:nvPr/>
        </p:nvSpPr>
        <p:spPr>
          <a:xfrm>
            <a:off x="10553800" y="4184391"/>
            <a:ext cx="1256073" cy="470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5" tIns="121835" rIns="121835" bIns="121835" anchor="t" anchorCtr="0">
            <a:noAutofit/>
          </a:bodyPr>
          <a:lstStyle/>
          <a:p>
            <a:pPr algn="ctr">
              <a:buClr>
                <a:srgbClr val="000000"/>
              </a:buClr>
              <a:buSzPts val="800"/>
            </a:pPr>
            <a:r>
              <a:rPr lang="en" sz="1066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Image Recognition/OCR </a:t>
            </a:r>
            <a:endParaRPr sz="1066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52" name="Google Shape;2252;p193"/>
          <p:cNvSpPr txBox="1"/>
          <p:nvPr/>
        </p:nvSpPr>
        <p:spPr>
          <a:xfrm>
            <a:off x="7557199" y="2922531"/>
            <a:ext cx="1256073" cy="470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5" tIns="121835" rIns="121835" bIns="121835" anchor="t" anchorCtr="0">
            <a:noAutofit/>
          </a:bodyPr>
          <a:lstStyle/>
          <a:p>
            <a:pPr algn="ctr">
              <a:buClr>
                <a:srgbClr val="000000"/>
              </a:buClr>
              <a:buSzPts val="800"/>
            </a:pPr>
            <a:r>
              <a:rPr lang="en" sz="1066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Federated query processing</a:t>
            </a:r>
            <a:endParaRPr sz="1066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53" name="Google Shape;2253;p193"/>
          <p:cNvSpPr txBox="1"/>
          <p:nvPr/>
        </p:nvSpPr>
        <p:spPr>
          <a:xfrm>
            <a:off x="8989899" y="2886993"/>
            <a:ext cx="1256073" cy="541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5" tIns="121835" rIns="121835" bIns="121835" anchor="t" anchorCtr="0">
            <a:noAutofit/>
          </a:bodyPr>
          <a:lstStyle/>
          <a:p>
            <a:pPr algn="ctr">
              <a:buClr>
                <a:srgbClr val="000000"/>
              </a:buClr>
              <a:buSzPts val="800"/>
            </a:pPr>
            <a:r>
              <a:rPr lang="en" sz="1066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Streaming Data Engine</a:t>
            </a:r>
            <a:endParaRPr sz="1066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54" name="Google Shape;2254;p19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762550" y="4873828"/>
            <a:ext cx="701667" cy="701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5" name="Google Shape;2255;p19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942449" y="4873816"/>
            <a:ext cx="701667" cy="701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6" name="Google Shape;2256;p19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839462" y="3433737"/>
            <a:ext cx="701667" cy="701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7" name="Google Shape;2257;p19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830925" y="3428111"/>
            <a:ext cx="701667" cy="701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8" name="Google Shape;2258;p19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984673" y="2101653"/>
            <a:ext cx="701667" cy="701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9" name="Google Shape;2259;p19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830925" y="2101653"/>
            <a:ext cx="701667" cy="701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0" name="Google Shape;2260;p193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9196026" y="2031496"/>
            <a:ext cx="843628" cy="841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1" name="Google Shape;2261;p193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700748" y="1962857"/>
            <a:ext cx="968748" cy="9792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62" name="Google Shape;2262;p193"/>
          <p:cNvGrpSpPr/>
          <p:nvPr/>
        </p:nvGrpSpPr>
        <p:grpSpPr>
          <a:xfrm>
            <a:off x="7629008" y="3502296"/>
            <a:ext cx="968682" cy="564548"/>
            <a:chOff x="8037091" y="3945646"/>
            <a:chExt cx="968934" cy="564695"/>
          </a:xfrm>
        </p:grpSpPr>
        <p:pic>
          <p:nvPicPr>
            <p:cNvPr id="2263" name="Google Shape;2263;p193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8037091" y="3945646"/>
              <a:ext cx="241725" cy="2346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4" name="Google Shape;2264;p193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8339275" y="3998747"/>
              <a:ext cx="666750" cy="10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5" name="Google Shape;2265;p193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8070954" y="4216700"/>
              <a:ext cx="422850" cy="2936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6" name="Google Shape;2266;p193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8588162" y="4242671"/>
              <a:ext cx="241725" cy="2417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67" name="Google Shape;2267;p193"/>
          <p:cNvSpPr txBox="1"/>
          <p:nvPr/>
        </p:nvSpPr>
        <p:spPr>
          <a:xfrm>
            <a:off x="7557199" y="4252485"/>
            <a:ext cx="1256073" cy="485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5" tIns="121835" rIns="121835" bIns="121835" anchor="t" anchorCtr="0">
            <a:noAutofit/>
          </a:bodyPr>
          <a:lstStyle/>
          <a:p>
            <a:pPr algn="ctr">
              <a:buClr>
                <a:srgbClr val="000000"/>
              </a:buClr>
              <a:buSzPts val="800"/>
            </a:pPr>
            <a:r>
              <a:rPr lang="en" sz="1066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Multi-Platform Software</a:t>
            </a:r>
            <a:endParaRPr sz="1066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68" name="Google Shape;2268;p193"/>
          <p:cNvSpPr txBox="1"/>
          <p:nvPr/>
        </p:nvSpPr>
        <p:spPr>
          <a:xfrm>
            <a:off x="8890174" y="1216027"/>
            <a:ext cx="3003618" cy="592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10" tIns="91410" rIns="91410" bIns="91410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" sz="1866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Entreprise Extra Features</a:t>
            </a:r>
            <a:endParaRPr sz="1866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69" name="Google Shape;2269;p193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9267025" y="3428111"/>
            <a:ext cx="701667" cy="701667"/>
          </a:xfrm>
          <a:prstGeom prst="rect">
            <a:avLst/>
          </a:prstGeom>
          <a:noFill/>
          <a:ln>
            <a:noFill/>
          </a:ln>
        </p:spPr>
      </p:pic>
      <p:sp>
        <p:nvSpPr>
          <p:cNvPr id="2270" name="Google Shape;2270;p193"/>
          <p:cNvSpPr txBox="1"/>
          <p:nvPr/>
        </p:nvSpPr>
        <p:spPr>
          <a:xfrm>
            <a:off x="8964250" y="4214683"/>
            <a:ext cx="1307259" cy="44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5" tIns="121835" rIns="121835" bIns="121835" anchor="t" anchorCtr="0">
            <a:noAutofit/>
          </a:bodyPr>
          <a:lstStyle/>
          <a:p>
            <a:pPr algn="ctr">
              <a:buClr>
                <a:srgbClr val="000000"/>
              </a:buClr>
              <a:buSzPts val="800"/>
            </a:pPr>
            <a:r>
              <a:rPr lang="en" sz="1066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Advanced Compression </a:t>
            </a:r>
            <a:endParaRPr sz="1066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71" name="Google Shape;2271;p193"/>
          <p:cNvSpPr txBox="1"/>
          <p:nvPr/>
        </p:nvSpPr>
        <p:spPr>
          <a:xfrm>
            <a:off x="8989899" y="5659632"/>
            <a:ext cx="1256073" cy="38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5" tIns="121835" rIns="121835" bIns="121835" anchor="t" anchorCtr="0">
            <a:noAutofit/>
          </a:bodyPr>
          <a:lstStyle/>
          <a:p>
            <a:pPr algn="ctr">
              <a:buClr>
                <a:srgbClr val="000000"/>
              </a:buClr>
              <a:buSzPts val="800"/>
            </a:pPr>
            <a:r>
              <a:rPr lang="en" sz="1066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Optimised Connectors</a:t>
            </a:r>
            <a:endParaRPr sz="1066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2272" name="Google Shape;2272;p193"/>
          <p:cNvGrpSpPr/>
          <p:nvPr/>
        </p:nvGrpSpPr>
        <p:grpSpPr>
          <a:xfrm>
            <a:off x="9050898" y="4920998"/>
            <a:ext cx="1133806" cy="697406"/>
            <a:chOff x="9098800" y="4616924"/>
            <a:chExt cx="1134102" cy="697588"/>
          </a:xfrm>
        </p:grpSpPr>
        <p:pic>
          <p:nvPicPr>
            <p:cNvPr id="2273" name="Google Shape;2273;p193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9752026" y="5064057"/>
              <a:ext cx="480876" cy="2504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4" name="Google Shape;2274;p193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9098800" y="5167423"/>
              <a:ext cx="570800" cy="137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5" name="Google Shape;2275;p193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9496925" y="4616924"/>
              <a:ext cx="289604" cy="470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76" name="Google Shape;2276;p193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 rot="10800000" flipH="1">
            <a:off x="10725500" y="5049514"/>
            <a:ext cx="912462" cy="415617"/>
          </a:xfrm>
          <a:prstGeom prst="rect">
            <a:avLst/>
          </a:prstGeom>
          <a:noFill/>
          <a:ln>
            <a:noFill/>
          </a:ln>
        </p:spPr>
      </p:pic>
      <p:sp>
        <p:nvSpPr>
          <p:cNvPr id="2277" name="Google Shape;2277;p193"/>
          <p:cNvSpPr txBox="1"/>
          <p:nvPr/>
        </p:nvSpPr>
        <p:spPr>
          <a:xfrm>
            <a:off x="10553800" y="5659632"/>
            <a:ext cx="1256073" cy="38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5" tIns="121835" rIns="121835" bIns="121835" anchor="t" anchorCtr="0">
            <a:noAutofit/>
          </a:bodyPr>
          <a:lstStyle/>
          <a:p>
            <a:pPr algn="ctr">
              <a:buClr>
                <a:srgbClr val="000000"/>
              </a:buClr>
              <a:buSzPts val="800"/>
            </a:pPr>
            <a:r>
              <a:rPr lang="en" sz="1066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Advanced </a:t>
            </a:r>
            <a:endParaRPr sz="1066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>
              <a:buClr>
                <a:srgbClr val="000000"/>
              </a:buClr>
              <a:buSzPts val="800"/>
            </a:pPr>
            <a:r>
              <a:rPr lang="en" sz="1066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Monitoring</a:t>
            </a:r>
            <a:endParaRPr sz="1066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0648822-2543-4E54-927E-42257488B12E}"/>
              </a:ext>
            </a:extLst>
          </p:cNvPr>
          <p:cNvSpPr txBox="1"/>
          <p:nvPr/>
        </p:nvSpPr>
        <p:spPr>
          <a:xfrm>
            <a:off x="1189163" y="1480129"/>
            <a:ext cx="10584895" cy="3876039"/>
          </a:xfrm>
          <a:prstGeom prst="rect">
            <a:avLst/>
          </a:prstGeom>
        </p:spPr>
        <p:txBody>
          <a:bodyPr wrap="square" lIns="0" tIns="0" rIns="0" bIns="0" numCol="2" spcCol="45720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pic>
        <p:nvPicPr>
          <p:cNvPr id="24" name="Google Shape;570;p55" descr="Google Shape;570;p55">
            <a:extLst>
              <a:ext uri="{FF2B5EF4-FFF2-40B4-BE49-F238E27FC236}">
                <a16:creationId xmlns:a16="http://schemas.microsoft.com/office/drawing/2014/main" id="{A4478BC1-7762-9B4D-A2F2-CD6FDD205E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2327" y="4181238"/>
            <a:ext cx="1467046" cy="4422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CB76169-E90E-0E4D-81D5-D0BF7488E158}"/>
              </a:ext>
            </a:extLst>
          </p:cNvPr>
          <p:cNvGrpSpPr/>
          <p:nvPr/>
        </p:nvGrpSpPr>
        <p:grpSpPr>
          <a:xfrm>
            <a:off x="9717992" y="3658905"/>
            <a:ext cx="1042538" cy="1413619"/>
            <a:chOff x="9618830" y="3685494"/>
            <a:chExt cx="1042538" cy="1413619"/>
          </a:xfrm>
        </p:grpSpPr>
        <p:sp>
          <p:nvSpPr>
            <p:cNvPr id="32" name="Bare-Metal">
              <a:extLst>
                <a:ext uri="{FF2B5EF4-FFF2-40B4-BE49-F238E27FC236}">
                  <a16:creationId xmlns:a16="http://schemas.microsoft.com/office/drawing/2014/main" id="{2B599990-331F-7E4E-86AC-4E769B105060}"/>
                </a:ext>
              </a:extLst>
            </p:cNvPr>
            <p:cNvSpPr txBox="1"/>
            <p:nvPr/>
          </p:nvSpPr>
          <p:spPr>
            <a:xfrm>
              <a:off x="9618830" y="3685494"/>
              <a:ext cx="1042538" cy="3692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45700" tIns="45700" rIns="45700" bIns="45700" numCol="1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 sz="1600">
                  <a:solidFill>
                    <a:srgbClr val="00253E"/>
                  </a:solidFill>
                  <a:latin typeface="Proxima Nova"/>
                  <a:ea typeface="Proxima Nova"/>
                  <a:cs typeface="Proxima Nova"/>
                  <a:sym typeface="Proxima Nova"/>
                </a:defRPr>
              </a:pPr>
              <a:br>
                <a:rPr kumimoji="0" sz="600" b="0" i="0" u="none" strike="noStrike" kern="0" cap="none" spc="0" normalizeH="0" baseline="0" noProof="0">
                  <a:ln>
                    <a:noFill/>
                  </a:ln>
                  <a:solidFill>
                    <a:srgbClr val="00253E"/>
                  </a:solidFill>
                  <a:effectLst/>
                  <a:uLnTx/>
                  <a:uFillTx/>
                  <a:latin typeface="Proxima Nova"/>
                  <a:sym typeface="Proxima Nova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253E"/>
                  </a:solidFill>
                  <a:effectLst/>
                  <a:uLnTx/>
                  <a:uFillTx/>
                  <a:latin typeface="Proxima Nova"/>
                  <a:sym typeface="Proxima Nova"/>
                </a:rPr>
                <a:t>Bare-Metal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253E"/>
                </a:solidFill>
                <a:effectLst/>
                <a:uLnTx/>
                <a:uFillTx/>
                <a:latin typeface="Proxima Nova"/>
                <a:sym typeface="Proxima Nova"/>
              </a:endParaRPr>
            </a:p>
          </p:txBody>
        </p:sp>
        <p:pic>
          <p:nvPicPr>
            <p:cNvPr id="30" name="Google Shape;574;p55" descr="Google Shape;574;p55">
              <a:extLst>
                <a:ext uri="{FF2B5EF4-FFF2-40B4-BE49-F238E27FC236}">
                  <a16:creationId xmlns:a16="http://schemas.microsoft.com/office/drawing/2014/main" id="{D0E0BB39-CBB2-0B47-9E9F-B1330BD2F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8830" y="4077022"/>
              <a:ext cx="1042538" cy="1022091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35" name="Google Shape;572;p55" descr="Google Shape;572;p55">
            <a:extLst>
              <a:ext uri="{FF2B5EF4-FFF2-40B4-BE49-F238E27FC236}">
                <a16:creationId xmlns:a16="http://schemas.microsoft.com/office/drawing/2014/main" id="{EE615FFE-AA3F-AA41-B141-694E9A9119D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80694" y="4759315"/>
            <a:ext cx="2002423" cy="711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Google Shape;573;p55" descr="Google Shape;573;p55">
            <a:extLst>
              <a:ext uri="{FF2B5EF4-FFF2-40B4-BE49-F238E27FC236}">
                <a16:creationId xmlns:a16="http://schemas.microsoft.com/office/drawing/2014/main" id="{B5F3CAB5-798A-B647-B1D8-0B4884963B2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86363" y="4736674"/>
            <a:ext cx="1357447" cy="73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Google Shape;578;p55" descr="Google Shape;578;p55">
            <a:extLst>
              <a:ext uri="{FF2B5EF4-FFF2-40B4-BE49-F238E27FC236}">
                <a16:creationId xmlns:a16="http://schemas.microsoft.com/office/drawing/2014/main" id="{4FDFEB2A-6911-2548-9DB2-7824C26ED5F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2172" y="4762525"/>
            <a:ext cx="1704589" cy="7437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" name="Google Shape;567;p55">
            <a:extLst>
              <a:ext uri="{FF2B5EF4-FFF2-40B4-BE49-F238E27FC236}">
                <a16:creationId xmlns:a16="http://schemas.microsoft.com/office/drawing/2014/main" id="{F9EE0EAD-07E4-9544-A5D6-D92E75342613}"/>
              </a:ext>
            </a:extLst>
          </p:cNvPr>
          <p:cNvGrpSpPr/>
          <p:nvPr/>
        </p:nvGrpSpPr>
        <p:grpSpPr>
          <a:xfrm>
            <a:off x="9289384" y="2477708"/>
            <a:ext cx="1802212" cy="1131320"/>
            <a:chOff x="0" y="0"/>
            <a:chExt cx="2859353" cy="1620333"/>
          </a:xfrm>
        </p:grpSpPr>
        <p:pic>
          <p:nvPicPr>
            <p:cNvPr id="84" name="Google Shape;568;p55" descr="Google Shape;568;p55">
              <a:extLst>
                <a:ext uri="{FF2B5EF4-FFF2-40B4-BE49-F238E27FC236}">
                  <a16:creationId xmlns:a16="http://schemas.microsoft.com/office/drawing/2014/main" id="{7D26F964-06B4-7247-92D3-C2710BDD5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2940" y="0"/>
              <a:ext cx="1153445" cy="11792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5" name="Google Shape;569;p55">
              <a:extLst>
                <a:ext uri="{FF2B5EF4-FFF2-40B4-BE49-F238E27FC236}">
                  <a16:creationId xmlns:a16="http://schemas.microsoft.com/office/drawing/2014/main" id="{28DC49F0-80BB-DC40-8134-2A3B73E31E01}"/>
                </a:ext>
              </a:extLst>
            </p:cNvPr>
            <p:cNvSpPr txBox="1"/>
            <p:nvPr/>
          </p:nvSpPr>
          <p:spPr>
            <a:xfrm>
              <a:off x="0" y="959156"/>
              <a:ext cx="2859353" cy="6611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91425" tIns="91425" rIns="91425" bIns="91425" numCol="1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 sz="1800">
                  <a:solidFill>
                    <a:srgbClr val="666666"/>
                  </a:solidFill>
                  <a:latin typeface="Proxima Nova"/>
                  <a:ea typeface="Proxima Nova"/>
                  <a:cs typeface="Proxima Nova"/>
                  <a:sym typeface="Proxima Nova"/>
                </a:defRPr>
              </a:pPr>
              <a:r>
                <a: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Proxima Nova"/>
                  <a:sym typeface="Proxima Nova"/>
                </a:rPr>
                <a:t>Other Kubernetes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 sz="1800">
                  <a:solidFill>
                    <a:srgbClr val="666666"/>
                  </a:solidFill>
                  <a:latin typeface="Proxima Nova"/>
                  <a:ea typeface="Proxima Nova"/>
                  <a:cs typeface="Proxima Nova"/>
                  <a:sym typeface="Proxima Nova"/>
                </a:defRPr>
              </a:pPr>
              <a:r>
                <a: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Proxima Nova"/>
                  <a:sym typeface="Proxima Nova"/>
                </a:rPr>
                <a:t>(on VMs or not)</a:t>
              </a:r>
            </a:p>
          </p:txBody>
        </p:sp>
      </p:grpSp>
      <p:grpSp>
        <p:nvGrpSpPr>
          <p:cNvPr id="50" name="Google Shape;575;p55">
            <a:extLst>
              <a:ext uri="{FF2B5EF4-FFF2-40B4-BE49-F238E27FC236}">
                <a16:creationId xmlns:a16="http://schemas.microsoft.com/office/drawing/2014/main" id="{810CE739-D34C-E94D-A445-6392AA7C815F}"/>
              </a:ext>
            </a:extLst>
          </p:cNvPr>
          <p:cNvGrpSpPr/>
          <p:nvPr/>
        </p:nvGrpSpPr>
        <p:grpSpPr>
          <a:xfrm>
            <a:off x="5880633" y="2346743"/>
            <a:ext cx="2215508" cy="1521810"/>
            <a:chOff x="0" y="-1"/>
            <a:chExt cx="3162051" cy="2001096"/>
          </a:xfrm>
        </p:grpSpPr>
        <p:pic>
          <p:nvPicPr>
            <p:cNvPr id="82" name="Google Shape;576;p55" descr="Google Shape;576;p55">
              <a:extLst>
                <a:ext uri="{FF2B5EF4-FFF2-40B4-BE49-F238E27FC236}">
                  <a16:creationId xmlns:a16="http://schemas.microsoft.com/office/drawing/2014/main" id="{933C022B-9723-AC4F-82B3-CAB67471D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24610" y="-1"/>
              <a:ext cx="2153838" cy="12679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3" name="Google Shape;577;p55">
              <a:extLst>
                <a:ext uri="{FF2B5EF4-FFF2-40B4-BE49-F238E27FC236}">
                  <a16:creationId xmlns:a16="http://schemas.microsoft.com/office/drawing/2014/main" id="{FB2B699E-19AC-3047-80CC-2D0B07EFF9D7}"/>
                </a:ext>
              </a:extLst>
            </p:cNvPr>
            <p:cNvSpPr txBox="1"/>
            <p:nvPr/>
          </p:nvSpPr>
          <p:spPr>
            <a:xfrm>
              <a:off x="0" y="1116719"/>
              <a:ext cx="3162051" cy="8843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91425" tIns="91425" rIns="91425" bIns="91425" numCol="1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 sz="2000">
                  <a:solidFill>
                    <a:srgbClr val="666666"/>
                  </a:solidFill>
                  <a:latin typeface="Proxima Nova"/>
                  <a:ea typeface="Proxima Nova"/>
                  <a:cs typeface="Proxima Nova"/>
                  <a:sym typeface="Proxima Nova"/>
                </a:defRPr>
              </a:pPr>
              <a:r>
                <a: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Proxima Nova"/>
                  <a:sym typeface="Proxima Nova"/>
                </a:rPr>
                <a:t>Google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 sz="2000">
                  <a:solidFill>
                    <a:srgbClr val="666666"/>
                  </a:solidFill>
                  <a:latin typeface="Proxima Nova"/>
                  <a:ea typeface="Proxima Nova"/>
                  <a:cs typeface="Proxima Nova"/>
                  <a:sym typeface="Proxima Nova"/>
                </a:defRPr>
              </a:pPr>
              <a:r>
                <a: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Proxima Nova"/>
                  <a:sym typeface="Proxima Nova"/>
                </a:rPr>
                <a:t>Container Engine</a:t>
              </a:r>
            </a:p>
          </p:txBody>
        </p:sp>
      </p:grpSp>
      <p:grpSp>
        <p:nvGrpSpPr>
          <p:cNvPr id="51" name="Google Shape;579;p55">
            <a:extLst>
              <a:ext uri="{FF2B5EF4-FFF2-40B4-BE49-F238E27FC236}">
                <a16:creationId xmlns:a16="http://schemas.microsoft.com/office/drawing/2014/main" id="{9E14C5F1-EACD-FA4C-BA2C-DD2664DF62E5}"/>
              </a:ext>
            </a:extLst>
          </p:cNvPr>
          <p:cNvGrpSpPr/>
          <p:nvPr/>
        </p:nvGrpSpPr>
        <p:grpSpPr>
          <a:xfrm>
            <a:off x="7884319" y="2974654"/>
            <a:ext cx="1515593" cy="320794"/>
            <a:chOff x="-1" y="-1"/>
            <a:chExt cx="4041606" cy="855460"/>
          </a:xfrm>
        </p:grpSpPr>
        <p:sp>
          <p:nvSpPr>
            <p:cNvPr id="52" name="Google Shape;580;p55">
              <a:extLst>
                <a:ext uri="{FF2B5EF4-FFF2-40B4-BE49-F238E27FC236}">
                  <a16:creationId xmlns:a16="http://schemas.microsoft.com/office/drawing/2014/main" id="{5F77696F-144A-E745-B19B-EA69319D3BA0}"/>
                </a:ext>
              </a:extLst>
            </p:cNvPr>
            <p:cNvSpPr/>
            <p:nvPr/>
          </p:nvSpPr>
          <p:spPr>
            <a:xfrm>
              <a:off x="440230" y="1229"/>
              <a:ext cx="408040" cy="581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extrusionOk="0">
                  <a:moveTo>
                    <a:pt x="4827" y="0"/>
                  </a:moveTo>
                  <a:cubicBezTo>
                    <a:pt x="4759" y="0"/>
                    <a:pt x="4680" y="16"/>
                    <a:pt x="4598" y="51"/>
                  </a:cubicBezTo>
                  <a:lnTo>
                    <a:pt x="506" y="1836"/>
                  </a:lnTo>
                  <a:cubicBezTo>
                    <a:pt x="232" y="1967"/>
                    <a:pt x="0" y="2258"/>
                    <a:pt x="0" y="2490"/>
                  </a:cubicBezTo>
                  <a:lnTo>
                    <a:pt x="0" y="15335"/>
                  </a:lnTo>
                  <a:cubicBezTo>
                    <a:pt x="0" y="15567"/>
                    <a:pt x="232" y="15843"/>
                    <a:pt x="527" y="15945"/>
                  </a:cubicBezTo>
                  <a:lnTo>
                    <a:pt x="16179" y="21533"/>
                  </a:lnTo>
                  <a:cubicBezTo>
                    <a:pt x="16308" y="21577"/>
                    <a:pt x="16474" y="21600"/>
                    <a:pt x="16642" y="21600"/>
                  </a:cubicBezTo>
                  <a:cubicBezTo>
                    <a:pt x="16859" y="21600"/>
                    <a:pt x="17080" y="21563"/>
                    <a:pt x="17234" y="21490"/>
                  </a:cubicBezTo>
                  <a:lnTo>
                    <a:pt x="21326" y="19704"/>
                  </a:lnTo>
                  <a:cubicBezTo>
                    <a:pt x="21600" y="19588"/>
                    <a:pt x="21600" y="19399"/>
                    <a:pt x="21284" y="19283"/>
                  </a:cubicBezTo>
                  <a:lnTo>
                    <a:pt x="5653" y="13709"/>
                  </a:lnTo>
                  <a:cubicBezTo>
                    <a:pt x="5358" y="13608"/>
                    <a:pt x="5105" y="13332"/>
                    <a:pt x="5105" y="13100"/>
                  </a:cubicBezTo>
                  <a:lnTo>
                    <a:pt x="5105" y="255"/>
                  </a:lnTo>
                  <a:cubicBezTo>
                    <a:pt x="5105" y="91"/>
                    <a:pt x="4991" y="0"/>
                    <a:pt x="4827" y="0"/>
                  </a:cubicBezTo>
                  <a:close/>
                </a:path>
              </a:pathLst>
            </a:custGeom>
            <a:solidFill>
              <a:srgbClr val="04837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81;p55">
              <a:extLst>
                <a:ext uri="{FF2B5EF4-FFF2-40B4-BE49-F238E27FC236}">
                  <a16:creationId xmlns:a16="http://schemas.microsoft.com/office/drawing/2014/main" id="{C6E18032-EE44-2648-8174-4D28FF14222F}"/>
                </a:ext>
              </a:extLst>
            </p:cNvPr>
            <p:cNvSpPr/>
            <p:nvPr/>
          </p:nvSpPr>
          <p:spPr>
            <a:xfrm>
              <a:off x="440230" y="-1"/>
              <a:ext cx="413833" cy="582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19" y="21461"/>
                  </a:moveTo>
                  <a:cubicBezTo>
                    <a:pt x="15833" y="21467"/>
                    <a:pt x="15848" y="21473"/>
                    <a:pt x="15863" y="21478"/>
                  </a:cubicBezTo>
                  <a:lnTo>
                    <a:pt x="15819" y="21461"/>
                  </a:lnTo>
                  <a:close/>
                  <a:moveTo>
                    <a:pt x="5121" y="0"/>
                  </a:moveTo>
                  <a:cubicBezTo>
                    <a:pt x="4911" y="0"/>
                    <a:pt x="4698" y="33"/>
                    <a:pt x="4549" y="97"/>
                  </a:cubicBezTo>
                  <a:lnTo>
                    <a:pt x="501" y="1878"/>
                  </a:lnTo>
                  <a:cubicBezTo>
                    <a:pt x="230" y="2009"/>
                    <a:pt x="0" y="2298"/>
                    <a:pt x="0" y="2530"/>
                  </a:cubicBezTo>
                  <a:lnTo>
                    <a:pt x="0" y="2661"/>
                  </a:lnTo>
                  <a:cubicBezTo>
                    <a:pt x="0" y="2472"/>
                    <a:pt x="208" y="2328"/>
                    <a:pt x="480" y="2328"/>
                  </a:cubicBezTo>
                  <a:cubicBezTo>
                    <a:pt x="605" y="2328"/>
                    <a:pt x="730" y="2371"/>
                    <a:pt x="730" y="2371"/>
                  </a:cubicBezTo>
                  <a:lnTo>
                    <a:pt x="16007" y="7875"/>
                  </a:lnTo>
                  <a:cubicBezTo>
                    <a:pt x="16299" y="7976"/>
                    <a:pt x="16549" y="8252"/>
                    <a:pt x="16549" y="8483"/>
                  </a:cubicBezTo>
                  <a:lnTo>
                    <a:pt x="16549" y="21157"/>
                  </a:lnTo>
                  <a:cubicBezTo>
                    <a:pt x="16549" y="21345"/>
                    <a:pt x="16320" y="21504"/>
                    <a:pt x="16049" y="21504"/>
                  </a:cubicBezTo>
                  <a:cubicBezTo>
                    <a:pt x="15984" y="21504"/>
                    <a:pt x="15919" y="21495"/>
                    <a:pt x="15863" y="21478"/>
                  </a:cubicBezTo>
                  <a:lnTo>
                    <a:pt x="16007" y="21533"/>
                  </a:lnTo>
                  <a:cubicBezTo>
                    <a:pt x="16134" y="21577"/>
                    <a:pt x="16298" y="21600"/>
                    <a:pt x="16465" y="21600"/>
                  </a:cubicBezTo>
                  <a:cubicBezTo>
                    <a:pt x="16679" y="21600"/>
                    <a:pt x="16898" y="21563"/>
                    <a:pt x="17051" y="21490"/>
                  </a:cubicBezTo>
                  <a:lnTo>
                    <a:pt x="21099" y="19708"/>
                  </a:lnTo>
                  <a:cubicBezTo>
                    <a:pt x="21370" y="19592"/>
                    <a:pt x="21600" y="19303"/>
                    <a:pt x="21600" y="19071"/>
                  </a:cubicBezTo>
                  <a:lnTo>
                    <a:pt x="21600" y="6252"/>
                  </a:lnTo>
                  <a:cubicBezTo>
                    <a:pt x="21600" y="6021"/>
                    <a:pt x="21370" y="5746"/>
                    <a:pt x="21057" y="5630"/>
                  </a:cubicBezTo>
                  <a:lnTo>
                    <a:pt x="5593" y="68"/>
                  </a:lnTo>
                  <a:cubicBezTo>
                    <a:pt x="5461" y="22"/>
                    <a:pt x="5292" y="0"/>
                    <a:pt x="5121" y="0"/>
                  </a:cubicBezTo>
                  <a:close/>
                </a:path>
              </a:pathLst>
            </a:custGeom>
            <a:solidFill>
              <a:srgbClr val="04837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82;p55">
              <a:extLst>
                <a:ext uri="{FF2B5EF4-FFF2-40B4-BE49-F238E27FC236}">
                  <a16:creationId xmlns:a16="http://schemas.microsoft.com/office/drawing/2014/main" id="{5405A031-AAC4-A34D-A72F-6DBF1EE40536}"/>
                </a:ext>
              </a:extLst>
            </p:cNvPr>
            <p:cNvSpPr/>
            <p:nvPr/>
          </p:nvSpPr>
          <p:spPr>
            <a:xfrm>
              <a:off x="220320" y="137622"/>
              <a:ext cx="408040" cy="581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extrusionOk="0">
                  <a:moveTo>
                    <a:pt x="4840" y="0"/>
                  </a:moveTo>
                  <a:cubicBezTo>
                    <a:pt x="4767" y="0"/>
                    <a:pt x="4685" y="20"/>
                    <a:pt x="4598" y="61"/>
                  </a:cubicBezTo>
                  <a:lnTo>
                    <a:pt x="506" y="1846"/>
                  </a:lnTo>
                  <a:cubicBezTo>
                    <a:pt x="231" y="1962"/>
                    <a:pt x="0" y="2252"/>
                    <a:pt x="0" y="2484"/>
                  </a:cubicBezTo>
                  <a:lnTo>
                    <a:pt x="0" y="15344"/>
                  </a:lnTo>
                  <a:cubicBezTo>
                    <a:pt x="0" y="15562"/>
                    <a:pt x="231" y="15837"/>
                    <a:pt x="527" y="15953"/>
                  </a:cubicBezTo>
                  <a:lnTo>
                    <a:pt x="16179" y="21527"/>
                  </a:lnTo>
                  <a:cubicBezTo>
                    <a:pt x="16318" y="21575"/>
                    <a:pt x="16497" y="21600"/>
                    <a:pt x="16678" y="21600"/>
                  </a:cubicBezTo>
                  <a:cubicBezTo>
                    <a:pt x="16883" y="21600"/>
                    <a:pt x="17088" y="21568"/>
                    <a:pt x="17233" y="21498"/>
                  </a:cubicBezTo>
                  <a:lnTo>
                    <a:pt x="21326" y="19713"/>
                  </a:lnTo>
                  <a:cubicBezTo>
                    <a:pt x="21600" y="19582"/>
                    <a:pt x="21600" y="19393"/>
                    <a:pt x="21284" y="19292"/>
                  </a:cubicBezTo>
                  <a:lnTo>
                    <a:pt x="5653" y="13719"/>
                  </a:lnTo>
                  <a:cubicBezTo>
                    <a:pt x="5358" y="13603"/>
                    <a:pt x="5104" y="13327"/>
                    <a:pt x="5104" y="13094"/>
                  </a:cubicBezTo>
                  <a:lnTo>
                    <a:pt x="5104" y="250"/>
                  </a:lnTo>
                  <a:cubicBezTo>
                    <a:pt x="5104" y="91"/>
                    <a:pt x="4996" y="0"/>
                    <a:pt x="4840" y="0"/>
                  </a:cubicBezTo>
                  <a:close/>
                </a:path>
              </a:pathLst>
            </a:custGeom>
            <a:solidFill>
              <a:srgbClr val="04837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83;p55">
              <a:extLst>
                <a:ext uri="{FF2B5EF4-FFF2-40B4-BE49-F238E27FC236}">
                  <a16:creationId xmlns:a16="http://schemas.microsoft.com/office/drawing/2014/main" id="{F1846ED4-05DF-A54D-8518-C3668A7DD342}"/>
                </a:ext>
              </a:extLst>
            </p:cNvPr>
            <p:cNvSpPr/>
            <p:nvPr/>
          </p:nvSpPr>
          <p:spPr>
            <a:xfrm>
              <a:off x="220320" y="136351"/>
              <a:ext cx="413833" cy="58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13" y="0"/>
                  </a:moveTo>
                  <a:cubicBezTo>
                    <a:pt x="4907" y="0"/>
                    <a:pt x="4697" y="37"/>
                    <a:pt x="4549" y="108"/>
                  </a:cubicBezTo>
                  <a:lnTo>
                    <a:pt x="501" y="1889"/>
                  </a:lnTo>
                  <a:cubicBezTo>
                    <a:pt x="229" y="2005"/>
                    <a:pt x="0" y="2295"/>
                    <a:pt x="0" y="2526"/>
                  </a:cubicBezTo>
                  <a:lnTo>
                    <a:pt x="0" y="2671"/>
                  </a:lnTo>
                  <a:cubicBezTo>
                    <a:pt x="0" y="2483"/>
                    <a:pt x="208" y="2338"/>
                    <a:pt x="480" y="2338"/>
                  </a:cubicBezTo>
                  <a:cubicBezTo>
                    <a:pt x="605" y="2338"/>
                    <a:pt x="730" y="2382"/>
                    <a:pt x="730" y="2382"/>
                  </a:cubicBezTo>
                  <a:lnTo>
                    <a:pt x="16007" y="7870"/>
                  </a:lnTo>
                  <a:cubicBezTo>
                    <a:pt x="16299" y="7986"/>
                    <a:pt x="16549" y="8247"/>
                    <a:pt x="16549" y="8479"/>
                  </a:cubicBezTo>
                  <a:lnTo>
                    <a:pt x="16549" y="21165"/>
                  </a:lnTo>
                  <a:cubicBezTo>
                    <a:pt x="16549" y="21354"/>
                    <a:pt x="16320" y="21498"/>
                    <a:pt x="16049" y="21498"/>
                  </a:cubicBezTo>
                  <a:cubicBezTo>
                    <a:pt x="15965" y="21498"/>
                    <a:pt x="15881" y="21484"/>
                    <a:pt x="15819" y="21455"/>
                  </a:cubicBezTo>
                  <a:cubicBezTo>
                    <a:pt x="15819" y="21455"/>
                    <a:pt x="15819" y="21455"/>
                    <a:pt x="15819" y="21469"/>
                  </a:cubicBezTo>
                  <a:lnTo>
                    <a:pt x="16007" y="21527"/>
                  </a:lnTo>
                  <a:cubicBezTo>
                    <a:pt x="16144" y="21575"/>
                    <a:pt x="16322" y="21600"/>
                    <a:pt x="16501" y="21600"/>
                  </a:cubicBezTo>
                  <a:cubicBezTo>
                    <a:pt x="16703" y="21600"/>
                    <a:pt x="16906" y="21568"/>
                    <a:pt x="17050" y="21498"/>
                  </a:cubicBezTo>
                  <a:lnTo>
                    <a:pt x="21099" y="19717"/>
                  </a:lnTo>
                  <a:cubicBezTo>
                    <a:pt x="21370" y="19586"/>
                    <a:pt x="21600" y="19297"/>
                    <a:pt x="21600" y="19080"/>
                  </a:cubicBezTo>
                  <a:lnTo>
                    <a:pt x="21600" y="6248"/>
                  </a:lnTo>
                  <a:cubicBezTo>
                    <a:pt x="21600" y="6017"/>
                    <a:pt x="21370" y="5741"/>
                    <a:pt x="21057" y="5640"/>
                  </a:cubicBezTo>
                  <a:lnTo>
                    <a:pt x="5593" y="79"/>
                  </a:lnTo>
                  <a:cubicBezTo>
                    <a:pt x="5460" y="26"/>
                    <a:pt x="5288" y="0"/>
                    <a:pt x="5113" y="0"/>
                  </a:cubicBezTo>
                  <a:close/>
                </a:path>
              </a:pathLst>
            </a:custGeom>
            <a:solidFill>
              <a:srgbClr val="1AB19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84;p55">
              <a:extLst>
                <a:ext uri="{FF2B5EF4-FFF2-40B4-BE49-F238E27FC236}">
                  <a16:creationId xmlns:a16="http://schemas.microsoft.com/office/drawing/2014/main" id="{A28101AB-F700-BF45-B890-637FC2CE66C0}"/>
                </a:ext>
              </a:extLst>
            </p:cNvPr>
            <p:cNvSpPr/>
            <p:nvPr/>
          </p:nvSpPr>
          <p:spPr>
            <a:xfrm>
              <a:off x="-1" y="274263"/>
              <a:ext cx="408088" cy="581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600" extrusionOk="0">
                  <a:moveTo>
                    <a:pt x="4841" y="0"/>
                  </a:moveTo>
                  <a:cubicBezTo>
                    <a:pt x="4768" y="0"/>
                    <a:pt x="4685" y="20"/>
                    <a:pt x="4599" y="61"/>
                  </a:cubicBezTo>
                  <a:lnTo>
                    <a:pt x="506" y="1846"/>
                  </a:lnTo>
                  <a:cubicBezTo>
                    <a:pt x="232" y="1976"/>
                    <a:pt x="0" y="2252"/>
                    <a:pt x="0" y="2484"/>
                  </a:cubicBezTo>
                  <a:lnTo>
                    <a:pt x="0" y="15340"/>
                  </a:lnTo>
                  <a:cubicBezTo>
                    <a:pt x="0" y="15558"/>
                    <a:pt x="253" y="15833"/>
                    <a:pt x="549" y="15949"/>
                  </a:cubicBezTo>
                  <a:lnTo>
                    <a:pt x="16179" y="21521"/>
                  </a:lnTo>
                  <a:cubicBezTo>
                    <a:pt x="16324" y="21574"/>
                    <a:pt x="16498" y="21600"/>
                    <a:pt x="16672" y="21600"/>
                  </a:cubicBezTo>
                  <a:cubicBezTo>
                    <a:pt x="16880" y="21600"/>
                    <a:pt x="17085" y="21563"/>
                    <a:pt x="17234" y="21492"/>
                  </a:cubicBezTo>
                  <a:lnTo>
                    <a:pt x="21326" y="19707"/>
                  </a:lnTo>
                  <a:cubicBezTo>
                    <a:pt x="21600" y="19577"/>
                    <a:pt x="21600" y="19388"/>
                    <a:pt x="21305" y="19287"/>
                  </a:cubicBezTo>
                  <a:lnTo>
                    <a:pt x="5653" y="13715"/>
                  </a:lnTo>
                  <a:cubicBezTo>
                    <a:pt x="5358" y="13599"/>
                    <a:pt x="5105" y="13323"/>
                    <a:pt x="5105" y="13105"/>
                  </a:cubicBezTo>
                  <a:lnTo>
                    <a:pt x="5105" y="249"/>
                  </a:lnTo>
                  <a:cubicBezTo>
                    <a:pt x="5105" y="91"/>
                    <a:pt x="4997" y="0"/>
                    <a:pt x="4841" y="0"/>
                  </a:cubicBezTo>
                  <a:close/>
                </a:path>
              </a:pathLst>
            </a:custGeom>
            <a:solidFill>
              <a:srgbClr val="1663A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85;p55">
              <a:extLst>
                <a:ext uri="{FF2B5EF4-FFF2-40B4-BE49-F238E27FC236}">
                  <a16:creationId xmlns:a16="http://schemas.microsoft.com/office/drawing/2014/main" id="{A4595E08-6CF8-2046-872C-F0E8A718760B}"/>
                </a:ext>
              </a:extLst>
            </p:cNvPr>
            <p:cNvSpPr/>
            <p:nvPr/>
          </p:nvSpPr>
          <p:spPr>
            <a:xfrm>
              <a:off x="-1" y="273006"/>
              <a:ext cx="413834" cy="582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14" y="0"/>
                  </a:moveTo>
                  <a:cubicBezTo>
                    <a:pt x="4907" y="0"/>
                    <a:pt x="4697" y="36"/>
                    <a:pt x="4550" y="108"/>
                  </a:cubicBezTo>
                  <a:lnTo>
                    <a:pt x="501" y="1888"/>
                  </a:lnTo>
                  <a:cubicBezTo>
                    <a:pt x="230" y="2019"/>
                    <a:pt x="0" y="2294"/>
                    <a:pt x="0" y="2525"/>
                  </a:cubicBezTo>
                  <a:lnTo>
                    <a:pt x="0" y="2670"/>
                  </a:lnTo>
                  <a:cubicBezTo>
                    <a:pt x="0" y="2482"/>
                    <a:pt x="230" y="2337"/>
                    <a:pt x="480" y="2337"/>
                  </a:cubicBezTo>
                  <a:cubicBezTo>
                    <a:pt x="605" y="2337"/>
                    <a:pt x="730" y="2380"/>
                    <a:pt x="730" y="2380"/>
                  </a:cubicBezTo>
                  <a:lnTo>
                    <a:pt x="16007" y="7868"/>
                  </a:lnTo>
                  <a:cubicBezTo>
                    <a:pt x="16321" y="7984"/>
                    <a:pt x="16549" y="8259"/>
                    <a:pt x="16549" y="8476"/>
                  </a:cubicBezTo>
                  <a:lnTo>
                    <a:pt x="16549" y="21159"/>
                  </a:lnTo>
                  <a:cubicBezTo>
                    <a:pt x="16549" y="21347"/>
                    <a:pt x="16341" y="21492"/>
                    <a:pt x="16069" y="21492"/>
                  </a:cubicBezTo>
                  <a:cubicBezTo>
                    <a:pt x="15986" y="21492"/>
                    <a:pt x="15903" y="21478"/>
                    <a:pt x="15819" y="21463"/>
                  </a:cubicBezTo>
                  <a:lnTo>
                    <a:pt x="16007" y="21521"/>
                  </a:lnTo>
                  <a:cubicBezTo>
                    <a:pt x="16150" y="21574"/>
                    <a:pt x="16323" y="21600"/>
                    <a:pt x="16495" y="21600"/>
                  </a:cubicBezTo>
                  <a:cubicBezTo>
                    <a:pt x="16700" y="21600"/>
                    <a:pt x="16903" y="21563"/>
                    <a:pt x="17051" y="21492"/>
                  </a:cubicBezTo>
                  <a:lnTo>
                    <a:pt x="21099" y="19711"/>
                  </a:lnTo>
                  <a:cubicBezTo>
                    <a:pt x="21370" y="19581"/>
                    <a:pt x="21600" y="19292"/>
                    <a:pt x="21600" y="19075"/>
                  </a:cubicBezTo>
                  <a:lnTo>
                    <a:pt x="21600" y="6247"/>
                  </a:lnTo>
                  <a:cubicBezTo>
                    <a:pt x="21600" y="6014"/>
                    <a:pt x="21370" y="5739"/>
                    <a:pt x="21079" y="5638"/>
                  </a:cubicBezTo>
                  <a:lnTo>
                    <a:pt x="5593" y="78"/>
                  </a:lnTo>
                  <a:cubicBezTo>
                    <a:pt x="5460" y="26"/>
                    <a:pt x="5288" y="0"/>
                    <a:pt x="5114" y="0"/>
                  </a:cubicBezTo>
                  <a:close/>
                </a:path>
              </a:pathLst>
            </a:custGeom>
            <a:solidFill>
              <a:srgbClr val="1FA1E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6;p55">
              <a:extLst>
                <a:ext uri="{FF2B5EF4-FFF2-40B4-BE49-F238E27FC236}">
                  <a16:creationId xmlns:a16="http://schemas.microsoft.com/office/drawing/2014/main" id="{03100272-3C7B-9941-93C3-DA617FCC2ED4}"/>
                </a:ext>
              </a:extLst>
            </p:cNvPr>
            <p:cNvSpPr/>
            <p:nvPr/>
          </p:nvSpPr>
          <p:spPr>
            <a:xfrm>
              <a:off x="1051592" y="156049"/>
              <a:ext cx="180329" cy="246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85" y="2396"/>
                  </a:moveTo>
                  <a:cubicBezTo>
                    <a:pt x="15278" y="2396"/>
                    <a:pt x="17720" y="4073"/>
                    <a:pt x="17720" y="6504"/>
                  </a:cubicBezTo>
                  <a:cubicBezTo>
                    <a:pt x="17720" y="8935"/>
                    <a:pt x="15278" y="10612"/>
                    <a:pt x="11685" y="10612"/>
                  </a:cubicBezTo>
                  <a:lnTo>
                    <a:pt x="3782" y="10612"/>
                  </a:lnTo>
                  <a:lnTo>
                    <a:pt x="3782" y="2396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3782" y="21600"/>
                  </a:lnTo>
                  <a:lnTo>
                    <a:pt x="3782" y="13008"/>
                  </a:lnTo>
                  <a:lnTo>
                    <a:pt x="12165" y="13008"/>
                  </a:lnTo>
                  <a:cubicBezTo>
                    <a:pt x="18103" y="13008"/>
                    <a:pt x="21600" y="10030"/>
                    <a:pt x="21600" y="6504"/>
                  </a:cubicBezTo>
                  <a:cubicBezTo>
                    <a:pt x="21600" y="2978"/>
                    <a:pt x="18199" y="0"/>
                    <a:pt x="12165" y="0"/>
                  </a:cubicBezTo>
                  <a:close/>
                </a:path>
              </a:pathLst>
            </a:custGeom>
            <a:solidFill>
              <a:srgbClr val="1110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87;p55">
              <a:extLst>
                <a:ext uri="{FF2B5EF4-FFF2-40B4-BE49-F238E27FC236}">
                  <a16:creationId xmlns:a16="http://schemas.microsoft.com/office/drawing/2014/main" id="{DBD916A4-C08C-7C40-9E73-C0E400DD8223}"/>
                </a:ext>
              </a:extLst>
            </p:cNvPr>
            <p:cNvSpPr/>
            <p:nvPr/>
          </p:nvSpPr>
          <p:spPr>
            <a:xfrm>
              <a:off x="1261897" y="161118"/>
              <a:ext cx="37999" cy="241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87" y="0"/>
                  </a:moveTo>
                  <a:cubicBezTo>
                    <a:pt x="5002" y="0"/>
                    <a:pt x="0" y="769"/>
                    <a:pt x="0" y="1678"/>
                  </a:cubicBezTo>
                  <a:cubicBezTo>
                    <a:pt x="0" y="2622"/>
                    <a:pt x="5002" y="3355"/>
                    <a:pt x="10687" y="3355"/>
                  </a:cubicBezTo>
                  <a:cubicBezTo>
                    <a:pt x="16823" y="3355"/>
                    <a:pt x="21600" y="2622"/>
                    <a:pt x="21600" y="1678"/>
                  </a:cubicBezTo>
                  <a:cubicBezTo>
                    <a:pt x="21600" y="769"/>
                    <a:pt x="16823" y="0"/>
                    <a:pt x="10687" y="0"/>
                  </a:cubicBezTo>
                  <a:close/>
                  <a:moveTo>
                    <a:pt x="2734" y="5628"/>
                  </a:moveTo>
                  <a:lnTo>
                    <a:pt x="2734" y="21600"/>
                  </a:lnTo>
                  <a:lnTo>
                    <a:pt x="18866" y="21600"/>
                  </a:lnTo>
                  <a:lnTo>
                    <a:pt x="18866" y="5628"/>
                  </a:lnTo>
                  <a:close/>
                </a:path>
              </a:pathLst>
            </a:custGeom>
            <a:solidFill>
              <a:srgbClr val="1110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588;p55">
              <a:extLst>
                <a:ext uri="{FF2B5EF4-FFF2-40B4-BE49-F238E27FC236}">
                  <a16:creationId xmlns:a16="http://schemas.microsoft.com/office/drawing/2014/main" id="{A0580E1E-8084-2047-BA07-863BA50F22C1}"/>
                </a:ext>
              </a:extLst>
            </p:cNvPr>
            <p:cNvSpPr/>
            <p:nvPr/>
          </p:nvSpPr>
          <p:spPr>
            <a:xfrm>
              <a:off x="1319077" y="223982"/>
              <a:ext cx="182734" cy="178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980" y="21600"/>
                  </a:lnTo>
                  <a:lnTo>
                    <a:pt x="12620" y="21600"/>
                  </a:lnTo>
                  <a:lnTo>
                    <a:pt x="21600" y="0"/>
                  </a:lnTo>
                  <a:lnTo>
                    <a:pt x="17961" y="0"/>
                  </a:lnTo>
                  <a:lnTo>
                    <a:pt x="10824" y="17677"/>
                  </a:lnTo>
                  <a:lnTo>
                    <a:pt x="3592" y="0"/>
                  </a:lnTo>
                  <a:close/>
                </a:path>
              </a:pathLst>
            </a:custGeom>
            <a:solidFill>
              <a:srgbClr val="1110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589;p55">
              <a:extLst>
                <a:ext uri="{FF2B5EF4-FFF2-40B4-BE49-F238E27FC236}">
                  <a16:creationId xmlns:a16="http://schemas.microsoft.com/office/drawing/2014/main" id="{657BAC08-67BF-0D43-88E9-7591ABFFF532}"/>
                </a:ext>
              </a:extLst>
            </p:cNvPr>
            <p:cNvSpPr/>
            <p:nvPr/>
          </p:nvSpPr>
          <p:spPr>
            <a:xfrm>
              <a:off x="1515009" y="219686"/>
              <a:ext cx="180725" cy="187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2840"/>
                  </a:moveTo>
                  <a:cubicBezTo>
                    <a:pt x="15483" y="2840"/>
                    <a:pt x="18063" y="6583"/>
                    <a:pt x="18063" y="10778"/>
                  </a:cubicBezTo>
                  <a:cubicBezTo>
                    <a:pt x="18063" y="14971"/>
                    <a:pt x="15483" y="18760"/>
                    <a:pt x="10799" y="18760"/>
                  </a:cubicBezTo>
                  <a:cubicBezTo>
                    <a:pt x="6165" y="18760"/>
                    <a:pt x="3535" y="14971"/>
                    <a:pt x="3535" y="10778"/>
                  </a:cubicBezTo>
                  <a:cubicBezTo>
                    <a:pt x="3535" y="6583"/>
                    <a:pt x="6165" y="2840"/>
                    <a:pt x="10799" y="2840"/>
                  </a:cubicBezTo>
                  <a:close/>
                  <a:moveTo>
                    <a:pt x="10799" y="0"/>
                  </a:moveTo>
                  <a:cubicBezTo>
                    <a:pt x="4158" y="0"/>
                    <a:pt x="0" y="4780"/>
                    <a:pt x="0" y="10778"/>
                  </a:cubicBezTo>
                  <a:cubicBezTo>
                    <a:pt x="0" y="16731"/>
                    <a:pt x="4158" y="21600"/>
                    <a:pt x="10799" y="21600"/>
                  </a:cubicBezTo>
                  <a:cubicBezTo>
                    <a:pt x="17442" y="21600"/>
                    <a:pt x="21600" y="16731"/>
                    <a:pt x="21600" y="10778"/>
                  </a:cubicBezTo>
                  <a:cubicBezTo>
                    <a:pt x="21600" y="4780"/>
                    <a:pt x="17442" y="0"/>
                    <a:pt x="10799" y="0"/>
                  </a:cubicBezTo>
                  <a:close/>
                </a:path>
              </a:pathLst>
            </a:custGeom>
            <a:solidFill>
              <a:srgbClr val="1110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590;p55">
              <a:extLst>
                <a:ext uri="{FF2B5EF4-FFF2-40B4-BE49-F238E27FC236}">
                  <a16:creationId xmlns:a16="http://schemas.microsoft.com/office/drawing/2014/main" id="{9C53FDAD-926B-FB49-9C62-87D66C072ECB}"/>
                </a:ext>
              </a:extLst>
            </p:cNvPr>
            <p:cNvSpPr/>
            <p:nvPr/>
          </p:nvSpPr>
          <p:spPr>
            <a:xfrm>
              <a:off x="1711732" y="175180"/>
              <a:ext cx="104758" cy="231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66" y="0"/>
                  </a:moveTo>
                  <a:lnTo>
                    <a:pt x="6266" y="4553"/>
                  </a:lnTo>
                  <a:lnTo>
                    <a:pt x="0" y="4553"/>
                  </a:lnTo>
                  <a:lnTo>
                    <a:pt x="0" y="6811"/>
                  </a:lnTo>
                  <a:lnTo>
                    <a:pt x="6266" y="6811"/>
                  </a:lnTo>
                  <a:lnTo>
                    <a:pt x="6266" y="17703"/>
                  </a:lnTo>
                  <a:cubicBezTo>
                    <a:pt x="6266" y="20180"/>
                    <a:pt x="9069" y="21600"/>
                    <a:pt x="14591" y="21600"/>
                  </a:cubicBezTo>
                  <a:cubicBezTo>
                    <a:pt x="18053" y="21600"/>
                    <a:pt x="20115" y="21163"/>
                    <a:pt x="21600" y="20544"/>
                  </a:cubicBezTo>
                  <a:lnTo>
                    <a:pt x="19867" y="18614"/>
                  </a:lnTo>
                  <a:cubicBezTo>
                    <a:pt x="19126" y="18977"/>
                    <a:pt x="17560" y="19306"/>
                    <a:pt x="15912" y="19306"/>
                  </a:cubicBezTo>
                  <a:cubicBezTo>
                    <a:pt x="13354" y="19306"/>
                    <a:pt x="12117" y="18395"/>
                    <a:pt x="12117" y="17156"/>
                  </a:cubicBezTo>
                  <a:lnTo>
                    <a:pt x="12117" y="6811"/>
                  </a:lnTo>
                  <a:lnTo>
                    <a:pt x="19704" y="6811"/>
                  </a:lnTo>
                  <a:lnTo>
                    <a:pt x="19704" y="4553"/>
                  </a:lnTo>
                  <a:lnTo>
                    <a:pt x="12117" y="4553"/>
                  </a:lnTo>
                  <a:lnTo>
                    <a:pt x="12117" y="0"/>
                  </a:lnTo>
                  <a:close/>
                </a:path>
              </a:pathLst>
            </a:custGeom>
            <a:solidFill>
              <a:srgbClr val="1110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591;p55">
              <a:extLst>
                <a:ext uri="{FF2B5EF4-FFF2-40B4-BE49-F238E27FC236}">
                  <a16:creationId xmlns:a16="http://schemas.microsoft.com/office/drawing/2014/main" id="{5D34BAE9-5ECC-E841-829F-286AD6658521}"/>
                </a:ext>
              </a:extLst>
            </p:cNvPr>
            <p:cNvSpPr/>
            <p:nvPr/>
          </p:nvSpPr>
          <p:spPr>
            <a:xfrm>
              <a:off x="1831682" y="219686"/>
              <a:ext cx="152743" cy="187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61" y="10281"/>
                  </a:moveTo>
                  <a:cubicBezTo>
                    <a:pt x="13288" y="10281"/>
                    <a:pt x="16058" y="11138"/>
                    <a:pt x="17585" y="12852"/>
                  </a:cubicBezTo>
                  <a:lnTo>
                    <a:pt x="17585" y="16731"/>
                  </a:lnTo>
                  <a:cubicBezTo>
                    <a:pt x="16058" y="18444"/>
                    <a:pt x="13288" y="19301"/>
                    <a:pt x="10461" y="19301"/>
                  </a:cubicBezTo>
                  <a:cubicBezTo>
                    <a:pt x="6728" y="19301"/>
                    <a:pt x="4127" y="17407"/>
                    <a:pt x="4127" y="14837"/>
                  </a:cubicBezTo>
                  <a:cubicBezTo>
                    <a:pt x="4127" y="12175"/>
                    <a:pt x="6728" y="10281"/>
                    <a:pt x="10461" y="10281"/>
                  </a:cubicBezTo>
                  <a:close/>
                  <a:moveTo>
                    <a:pt x="11591" y="0"/>
                  </a:moveTo>
                  <a:cubicBezTo>
                    <a:pt x="7350" y="0"/>
                    <a:pt x="4071" y="1082"/>
                    <a:pt x="1300" y="3381"/>
                  </a:cubicBezTo>
                  <a:lnTo>
                    <a:pt x="3167" y="5591"/>
                  </a:lnTo>
                  <a:cubicBezTo>
                    <a:pt x="5428" y="3652"/>
                    <a:pt x="7972" y="2751"/>
                    <a:pt x="11083" y="2751"/>
                  </a:cubicBezTo>
                  <a:cubicBezTo>
                    <a:pt x="14814" y="2751"/>
                    <a:pt x="17585" y="4329"/>
                    <a:pt x="17585" y="7079"/>
                  </a:cubicBezTo>
                  <a:lnTo>
                    <a:pt x="17585" y="10822"/>
                  </a:lnTo>
                  <a:cubicBezTo>
                    <a:pt x="15492" y="8884"/>
                    <a:pt x="12551" y="7981"/>
                    <a:pt x="9047" y="7981"/>
                  </a:cubicBezTo>
                  <a:cubicBezTo>
                    <a:pt x="4635" y="7981"/>
                    <a:pt x="0" y="10191"/>
                    <a:pt x="0" y="14790"/>
                  </a:cubicBezTo>
                  <a:cubicBezTo>
                    <a:pt x="0" y="19255"/>
                    <a:pt x="4635" y="21600"/>
                    <a:pt x="9047" y="21600"/>
                  </a:cubicBezTo>
                  <a:cubicBezTo>
                    <a:pt x="12495" y="21600"/>
                    <a:pt x="15436" y="20608"/>
                    <a:pt x="17585" y="18760"/>
                  </a:cubicBezTo>
                  <a:lnTo>
                    <a:pt x="17585" y="21104"/>
                  </a:lnTo>
                  <a:lnTo>
                    <a:pt x="21600" y="21104"/>
                  </a:lnTo>
                  <a:lnTo>
                    <a:pt x="21600" y="6944"/>
                  </a:lnTo>
                  <a:cubicBezTo>
                    <a:pt x="21600" y="1939"/>
                    <a:pt x="17077" y="0"/>
                    <a:pt x="11591" y="0"/>
                  </a:cubicBezTo>
                  <a:close/>
                </a:path>
              </a:pathLst>
            </a:custGeom>
            <a:solidFill>
              <a:srgbClr val="1110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592;p55">
              <a:extLst>
                <a:ext uri="{FF2B5EF4-FFF2-40B4-BE49-F238E27FC236}">
                  <a16:creationId xmlns:a16="http://schemas.microsoft.com/office/drawing/2014/main" id="{03668DA7-837E-E942-B5AD-DBADC75967B3}"/>
                </a:ext>
              </a:extLst>
            </p:cNvPr>
            <p:cNvSpPr/>
            <p:nvPr/>
          </p:nvSpPr>
          <p:spPr>
            <a:xfrm>
              <a:off x="2032862" y="156049"/>
              <a:ext cx="33868" cy="246347"/>
            </a:xfrm>
            <a:prstGeom prst="rect">
              <a:avLst/>
            </a:prstGeom>
            <a:solidFill>
              <a:srgbClr val="1110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593;p55">
              <a:extLst>
                <a:ext uri="{FF2B5EF4-FFF2-40B4-BE49-F238E27FC236}">
                  <a16:creationId xmlns:a16="http://schemas.microsoft.com/office/drawing/2014/main" id="{93698A18-892C-EF42-97EC-3D55180CEF3F}"/>
                </a:ext>
              </a:extLst>
            </p:cNvPr>
            <p:cNvSpPr/>
            <p:nvPr/>
          </p:nvSpPr>
          <p:spPr>
            <a:xfrm>
              <a:off x="1035196" y="500401"/>
              <a:ext cx="239504" cy="2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80" y="0"/>
                  </a:moveTo>
                  <a:cubicBezTo>
                    <a:pt x="5264" y="0"/>
                    <a:pt x="0" y="4372"/>
                    <a:pt x="0" y="10800"/>
                  </a:cubicBezTo>
                  <a:cubicBezTo>
                    <a:pt x="0" y="17227"/>
                    <a:pt x="5264" y="21600"/>
                    <a:pt x="12080" y="21600"/>
                  </a:cubicBezTo>
                  <a:cubicBezTo>
                    <a:pt x="17092" y="21600"/>
                    <a:pt x="19977" y="19082"/>
                    <a:pt x="21600" y="16465"/>
                  </a:cubicBezTo>
                  <a:lnTo>
                    <a:pt x="17454" y="14642"/>
                  </a:lnTo>
                  <a:cubicBezTo>
                    <a:pt x="16479" y="16365"/>
                    <a:pt x="14423" y="17657"/>
                    <a:pt x="12080" y="17657"/>
                  </a:cubicBezTo>
                  <a:cubicBezTo>
                    <a:pt x="7969" y="17657"/>
                    <a:pt x="4976" y="14742"/>
                    <a:pt x="4976" y="10800"/>
                  </a:cubicBezTo>
                  <a:cubicBezTo>
                    <a:pt x="4976" y="6857"/>
                    <a:pt x="7969" y="3942"/>
                    <a:pt x="12080" y="3942"/>
                  </a:cubicBezTo>
                  <a:cubicBezTo>
                    <a:pt x="14423" y="3942"/>
                    <a:pt x="16479" y="5300"/>
                    <a:pt x="17454" y="6989"/>
                  </a:cubicBezTo>
                  <a:lnTo>
                    <a:pt x="21600" y="5101"/>
                  </a:lnTo>
                  <a:cubicBezTo>
                    <a:pt x="20013" y="2518"/>
                    <a:pt x="17092" y="0"/>
                    <a:pt x="12080" y="0"/>
                  </a:cubicBezTo>
                  <a:close/>
                </a:path>
              </a:pathLst>
            </a:custGeom>
            <a:solidFill>
              <a:srgbClr val="1110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594;p55">
              <a:extLst>
                <a:ext uri="{FF2B5EF4-FFF2-40B4-BE49-F238E27FC236}">
                  <a16:creationId xmlns:a16="http://schemas.microsoft.com/office/drawing/2014/main" id="{24C78A6F-BD87-F847-9E63-0959EAEEFD15}"/>
                </a:ext>
              </a:extLst>
            </p:cNvPr>
            <p:cNvSpPr/>
            <p:nvPr/>
          </p:nvSpPr>
          <p:spPr>
            <a:xfrm>
              <a:off x="1288294" y="567934"/>
              <a:ext cx="193117" cy="18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79" y="4826"/>
                  </a:moveTo>
                  <a:cubicBezTo>
                    <a:pt x="14132" y="4826"/>
                    <a:pt x="16010" y="7577"/>
                    <a:pt x="16010" y="10777"/>
                  </a:cubicBezTo>
                  <a:cubicBezTo>
                    <a:pt x="16010" y="14023"/>
                    <a:pt x="14132" y="16820"/>
                    <a:pt x="10779" y="16820"/>
                  </a:cubicBezTo>
                  <a:cubicBezTo>
                    <a:pt x="7468" y="16820"/>
                    <a:pt x="5590" y="14023"/>
                    <a:pt x="5590" y="10777"/>
                  </a:cubicBezTo>
                  <a:cubicBezTo>
                    <a:pt x="5590" y="7577"/>
                    <a:pt x="7468" y="4826"/>
                    <a:pt x="10779" y="4826"/>
                  </a:cubicBezTo>
                  <a:close/>
                  <a:moveTo>
                    <a:pt x="10779" y="0"/>
                  </a:moveTo>
                  <a:cubicBezTo>
                    <a:pt x="4070" y="0"/>
                    <a:pt x="0" y="4960"/>
                    <a:pt x="0" y="10777"/>
                  </a:cubicBezTo>
                  <a:cubicBezTo>
                    <a:pt x="0" y="16685"/>
                    <a:pt x="4070" y="21600"/>
                    <a:pt x="10779" y="21600"/>
                  </a:cubicBezTo>
                  <a:cubicBezTo>
                    <a:pt x="17530" y="21600"/>
                    <a:pt x="21600" y="16685"/>
                    <a:pt x="21600" y="10777"/>
                  </a:cubicBezTo>
                  <a:cubicBezTo>
                    <a:pt x="21600" y="4960"/>
                    <a:pt x="17530" y="0"/>
                    <a:pt x="10779" y="0"/>
                  </a:cubicBezTo>
                  <a:close/>
                </a:path>
              </a:pathLst>
            </a:custGeom>
            <a:solidFill>
              <a:srgbClr val="1110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595;p55">
              <a:extLst>
                <a:ext uri="{FF2B5EF4-FFF2-40B4-BE49-F238E27FC236}">
                  <a16:creationId xmlns:a16="http://schemas.microsoft.com/office/drawing/2014/main" id="{14AEDE8D-57DB-1F43-B02D-4A7856F90FAA}"/>
                </a:ext>
              </a:extLst>
            </p:cNvPr>
            <p:cNvSpPr/>
            <p:nvPr/>
          </p:nvSpPr>
          <p:spPr>
            <a:xfrm>
              <a:off x="1511401" y="567934"/>
              <a:ext cx="171134" cy="182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31" y="0"/>
                  </a:moveTo>
                  <a:cubicBezTo>
                    <a:pt x="10346" y="0"/>
                    <a:pt x="7521" y="1662"/>
                    <a:pt x="6057" y="3277"/>
                  </a:cubicBezTo>
                  <a:lnTo>
                    <a:pt x="6057" y="508"/>
                  </a:lnTo>
                  <a:lnTo>
                    <a:pt x="0" y="508"/>
                  </a:lnTo>
                  <a:lnTo>
                    <a:pt x="0" y="21600"/>
                  </a:lnTo>
                  <a:lnTo>
                    <a:pt x="6057" y="21600"/>
                  </a:lnTo>
                  <a:lnTo>
                    <a:pt x="6057" y="7431"/>
                  </a:lnTo>
                  <a:cubicBezTo>
                    <a:pt x="7065" y="6138"/>
                    <a:pt x="8933" y="4940"/>
                    <a:pt x="11304" y="4940"/>
                  </a:cubicBezTo>
                  <a:cubicBezTo>
                    <a:pt x="13879" y="4940"/>
                    <a:pt x="15545" y="5954"/>
                    <a:pt x="15545" y="8862"/>
                  </a:cubicBezTo>
                  <a:lnTo>
                    <a:pt x="15545" y="21600"/>
                  </a:lnTo>
                  <a:lnTo>
                    <a:pt x="21600" y="21600"/>
                  </a:lnTo>
                  <a:lnTo>
                    <a:pt x="21600" y="6739"/>
                  </a:lnTo>
                  <a:cubicBezTo>
                    <a:pt x="21600" y="2631"/>
                    <a:pt x="19179" y="0"/>
                    <a:pt x="14131" y="0"/>
                  </a:cubicBezTo>
                  <a:close/>
                </a:path>
              </a:pathLst>
            </a:custGeom>
            <a:solidFill>
              <a:srgbClr val="1110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596;p55">
              <a:extLst>
                <a:ext uri="{FF2B5EF4-FFF2-40B4-BE49-F238E27FC236}">
                  <a16:creationId xmlns:a16="http://schemas.microsoft.com/office/drawing/2014/main" id="{15893D0E-002A-F349-B774-92A193BA6D98}"/>
                </a:ext>
              </a:extLst>
            </p:cNvPr>
            <p:cNvSpPr/>
            <p:nvPr/>
          </p:nvSpPr>
          <p:spPr>
            <a:xfrm>
              <a:off x="1703725" y="523814"/>
              <a:ext cx="122356" cy="231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64" y="0"/>
                  </a:moveTo>
                  <a:lnTo>
                    <a:pt x="5364" y="4524"/>
                  </a:lnTo>
                  <a:lnTo>
                    <a:pt x="0" y="4524"/>
                  </a:lnTo>
                  <a:lnTo>
                    <a:pt x="0" y="8356"/>
                  </a:lnTo>
                  <a:lnTo>
                    <a:pt x="5364" y="8356"/>
                  </a:lnTo>
                  <a:lnTo>
                    <a:pt x="5364" y="17076"/>
                  </a:lnTo>
                  <a:cubicBezTo>
                    <a:pt x="5364" y="20030"/>
                    <a:pt x="8541" y="21600"/>
                    <a:pt x="14542" y="21600"/>
                  </a:cubicBezTo>
                  <a:cubicBezTo>
                    <a:pt x="18071" y="21600"/>
                    <a:pt x="20329" y="21125"/>
                    <a:pt x="21600" y="20541"/>
                  </a:cubicBezTo>
                  <a:lnTo>
                    <a:pt x="19764" y="17221"/>
                  </a:lnTo>
                  <a:cubicBezTo>
                    <a:pt x="19342" y="17477"/>
                    <a:pt x="18141" y="17733"/>
                    <a:pt x="16870" y="17733"/>
                  </a:cubicBezTo>
                  <a:cubicBezTo>
                    <a:pt x="14964" y="17733"/>
                    <a:pt x="13906" y="16930"/>
                    <a:pt x="13906" y="15871"/>
                  </a:cubicBezTo>
                  <a:lnTo>
                    <a:pt x="13906" y="8356"/>
                  </a:lnTo>
                  <a:lnTo>
                    <a:pt x="20471" y="8356"/>
                  </a:lnTo>
                  <a:lnTo>
                    <a:pt x="20471" y="4524"/>
                  </a:lnTo>
                  <a:lnTo>
                    <a:pt x="13906" y="4524"/>
                  </a:lnTo>
                  <a:lnTo>
                    <a:pt x="13906" y="0"/>
                  </a:lnTo>
                  <a:close/>
                </a:path>
              </a:pathLst>
            </a:custGeom>
            <a:solidFill>
              <a:srgbClr val="1110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597;p55">
              <a:extLst>
                <a:ext uri="{FF2B5EF4-FFF2-40B4-BE49-F238E27FC236}">
                  <a16:creationId xmlns:a16="http://schemas.microsoft.com/office/drawing/2014/main" id="{0C4922B2-6C60-B545-BE07-B76673E37E5B}"/>
                </a:ext>
              </a:extLst>
            </p:cNvPr>
            <p:cNvSpPr/>
            <p:nvPr/>
          </p:nvSpPr>
          <p:spPr>
            <a:xfrm>
              <a:off x="1835275" y="567934"/>
              <a:ext cx="169139" cy="18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71" y="11814"/>
                  </a:moveTo>
                  <a:cubicBezTo>
                    <a:pt x="12511" y="11814"/>
                    <a:pt x="14451" y="12401"/>
                    <a:pt x="15472" y="13618"/>
                  </a:cubicBezTo>
                  <a:lnTo>
                    <a:pt x="15472" y="16144"/>
                  </a:lnTo>
                  <a:cubicBezTo>
                    <a:pt x="14451" y="17361"/>
                    <a:pt x="12511" y="17947"/>
                    <a:pt x="10571" y="17947"/>
                  </a:cubicBezTo>
                  <a:cubicBezTo>
                    <a:pt x="8119" y="17947"/>
                    <a:pt x="6179" y="16865"/>
                    <a:pt x="6179" y="14926"/>
                  </a:cubicBezTo>
                  <a:cubicBezTo>
                    <a:pt x="6179" y="12942"/>
                    <a:pt x="8119" y="11814"/>
                    <a:pt x="10571" y="11814"/>
                  </a:cubicBezTo>
                  <a:close/>
                  <a:moveTo>
                    <a:pt x="11438" y="0"/>
                  </a:moveTo>
                  <a:cubicBezTo>
                    <a:pt x="7761" y="0"/>
                    <a:pt x="4085" y="1037"/>
                    <a:pt x="1227" y="3247"/>
                  </a:cubicBezTo>
                  <a:lnTo>
                    <a:pt x="3523" y="6854"/>
                  </a:lnTo>
                  <a:cubicBezTo>
                    <a:pt x="5516" y="5231"/>
                    <a:pt x="7864" y="4419"/>
                    <a:pt x="10366" y="4419"/>
                  </a:cubicBezTo>
                  <a:cubicBezTo>
                    <a:pt x="13430" y="4419"/>
                    <a:pt x="15472" y="5817"/>
                    <a:pt x="15472" y="7891"/>
                  </a:cubicBezTo>
                  <a:lnTo>
                    <a:pt x="15472" y="10643"/>
                  </a:lnTo>
                  <a:cubicBezTo>
                    <a:pt x="13940" y="9063"/>
                    <a:pt x="11183" y="8162"/>
                    <a:pt x="8068" y="8162"/>
                  </a:cubicBezTo>
                  <a:cubicBezTo>
                    <a:pt x="4392" y="8162"/>
                    <a:pt x="0" y="9966"/>
                    <a:pt x="0" y="14791"/>
                  </a:cubicBezTo>
                  <a:cubicBezTo>
                    <a:pt x="0" y="19390"/>
                    <a:pt x="4392" y="21600"/>
                    <a:pt x="8068" y="21600"/>
                  </a:cubicBezTo>
                  <a:cubicBezTo>
                    <a:pt x="11132" y="21600"/>
                    <a:pt x="13889" y="20652"/>
                    <a:pt x="15472" y="18984"/>
                  </a:cubicBezTo>
                  <a:lnTo>
                    <a:pt x="15472" y="21104"/>
                  </a:lnTo>
                  <a:lnTo>
                    <a:pt x="21600" y="21104"/>
                  </a:lnTo>
                  <a:lnTo>
                    <a:pt x="21600" y="7801"/>
                  </a:lnTo>
                  <a:cubicBezTo>
                    <a:pt x="21600" y="1894"/>
                    <a:pt x="16749" y="0"/>
                    <a:pt x="11438" y="0"/>
                  </a:cubicBezTo>
                  <a:close/>
                </a:path>
              </a:pathLst>
            </a:custGeom>
            <a:solidFill>
              <a:srgbClr val="1110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598;p55">
              <a:extLst>
                <a:ext uri="{FF2B5EF4-FFF2-40B4-BE49-F238E27FC236}">
                  <a16:creationId xmlns:a16="http://schemas.microsoft.com/office/drawing/2014/main" id="{28DC95D7-3194-AE46-A1F2-E740F4EB4345}"/>
                </a:ext>
              </a:extLst>
            </p:cNvPr>
            <p:cNvSpPr/>
            <p:nvPr/>
          </p:nvSpPr>
          <p:spPr>
            <a:xfrm>
              <a:off x="2041590" y="497265"/>
              <a:ext cx="57592" cy="253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7" y="0"/>
                  </a:moveTo>
                  <a:cubicBezTo>
                    <a:pt x="4950" y="0"/>
                    <a:pt x="0" y="1066"/>
                    <a:pt x="0" y="2363"/>
                  </a:cubicBezTo>
                  <a:cubicBezTo>
                    <a:pt x="0" y="3695"/>
                    <a:pt x="4950" y="4759"/>
                    <a:pt x="10797" y="4759"/>
                  </a:cubicBezTo>
                  <a:cubicBezTo>
                    <a:pt x="16650" y="4759"/>
                    <a:pt x="21600" y="3695"/>
                    <a:pt x="21600" y="2363"/>
                  </a:cubicBezTo>
                  <a:cubicBezTo>
                    <a:pt x="21600" y="1066"/>
                    <a:pt x="16650" y="0"/>
                    <a:pt x="10797" y="0"/>
                  </a:cubicBezTo>
                  <a:close/>
                  <a:moveTo>
                    <a:pt x="1804" y="6390"/>
                  </a:moveTo>
                  <a:lnTo>
                    <a:pt x="1804" y="21600"/>
                  </a:lnTo>
                  <a:lnTo>
                    <a:pt x="19796" y="21600"/>
                  </a:lnTo>
                  <a:lnTo>
                    <a:pt x="19796" y="6390"/>
                  </a:lnTo>
                  <a:close/>
                </a:path>
              </a:pathLst>
            </a:custGeom>
            <a:solidFill>
              <a:srgbClr val="1110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599;p55">
              <a:extLst>
                <a:ext uri="{FF2B5EF4-FFF2-40B4-BE49-F238E27FC236}">
                  <a16:creationId xmlns:a16="http://schemas.microsoft.com/office/drawing/2014/main" id="{ED317E43-7F28-F848-AA46-4FCC6E264EB2}"/>
                </a:ext>
              </a:extLst>
            </p:cNvPr>
            <p:cNvSpPr/>
            <p:nvPr/>
          </p:nvSpPr>
          <p:spPr>
            <a:xfrm>
              <a:off x="2136359" y="567934"/>
              <a:ext cx="171529" cy="182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98" y="0"/>
                  </a:moveTo>
                  <a:cubicBezTo>
                    <a:pt x="10322" y="0"/>
                    <a:pt x="7553" y="1662"/>
                    <a:pt x="6043" y="3277"/>
                  </a:cubicBezTo>
                  <a:lnTo>
                    <a:pt x="6043" y="508"/>
                  </a:lnTo>
                  <a:lnTo>
                    <a:pt x="0" y="508"/>
                  </a:lnTo>
                  <a:lnTo>
                    <a:pt x="0" y="21600"/>
                  </a:lnTo>
                  <a:lnTo>
                    <a:pt x="6043" y="21600"/>
                  </a:lnTo>
                  <a:lnTo>
                    <a:pt x="6043" y="7431"/>
                  </a:lnTo>
                  <a:cubicBezTo>
                    <a:pt x="7049" y="6138"/>
                    <a:pt x="8913" y="4940"/>
                    <a:pt x="11278" y="4940"/>
                  </a:cubicBezTo>
                  <a:cubicBezTo>
                    <a:pt x="13847" y="4940"/>
                    <a:pt x="15507" y="5954"/>
                    <a:pt x="15507" y="8862"/>
                  </a:cubicBezTo>
                  <a:lnTo>
                    <a:pt x="15507" y="21600"/>
                  </a:lnTo>
                  <a:lnTo>
                    <a:pt x="21600" y="21600"/>
                  </a:lnTo>
                  <a:lnTo>
                    <a:pt x="21600" y="6739"/>
                  </a:lnTo>
                  <a:cubicBezTo>
                    <a:pt x="21600" y="2631"/>
                    <a:pt x="19133" y="0"/>
                    <a:pt x="14098" y="0"/>
                  </a:cubicBezTo>
                  <a:close/>
                </a:path>
              </a:pathLst>
            </a:custGeom>
            <a:solidFill>
              <a:srgbClr val="1110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600;p55">
              <a:extLst>
                <a:ext uri="{FF2B5EF4-FFF2-40B4-BE49-F238E27FC236}">
                  <a16:creationId xmlns:a16="http://schemas.microsoft.com/office/drawing/2014/main" id="{9F610B43-8AE8-754D-819B-55DBC377CDA7}"/>
                </a:ext>
              </a:extLst>
            </p:cNvPr>
            <p:cNvSpPr/>
            <p:nvPr/>
          </p:nvSpPr>
          <p:spPr>
            <a:xfrm>
              <a:off x="2337878" y="567934"/>
              <a:ext cx="185931" cy="18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10" y="4330"/>
                  </a:moveTo>
                  <a:cubicBezTo>
                    <a:pt x="14679" y="4330"/>
                    <a:pt x="16073" y="6900"/>
                    <a:pt x="16211" y="8883"/>
                  </a:cubicBezTo>
                  <a:lnTo>
                    <a:pt x="5760" y="8883"/>
                  </a:lnTo>
                  <a:cubicBezTo>
                    <a:pt x="6040" y="6809"/>
                    <a:pt x="7525" y="4330"/>
                    <a:pt x="11010" y="4330"/>
                  </a:cubicBezTo>
                  <a:close/>
                  <a:moveTo>
                    <a:pt x="11010" y="0"/>
                  </a:moveTo>
                  <a:cubicBezTo>
                    <a:pt x="4552" y="0"/>
                    <a:pt x="0" y="4826"/>
                    <a:pt x="0" y="10777"/>
                  </a:cubicBezTo>
                  <a:cubicBezTo>
                    <a:pt x="0" y="17406"/>
                    <a:pt x="4878" y="21600"/>
                    <a:pt x="11335" y="21600"/>
                  </a:cubicBezTo>
                  <a:cubicBezTo>
                    <a:pt x="14632" y="21600"/>
                    <a:pt x="17976" y="20652"/>
                    <a:pt x="20067" y="18759"/>
                  </a:cubicBezTo>
                  <a:lnTo>
                    <a:pt x="17605" y="15287"/>
                  </a:lnTo>
                  <a:cubicBezTo>
                    <a:pt x="16259" y="16549"/>
                    <a:pt x="13749" y="17316"/>
                    <a:pt x="11938" y="17316"/>
                  </a:cubicBezTo>
                  <a:cubicBezTo>
                    <a:pt x="8362" y="17316"/>
                    <a:pt x="6225" y="15151"/>
                    <a:pt x="5852" y="12537"/>
                  </a:cubicBezTo>
                  <a:lnTo>
                    <a:pt x="21600" y="12537"/>
                  </a:lnTo>
                  <a:lnTo>
                    <a:pt x="21600" y="11364"/>
                  </a:lnTo>
                  <a:cubicBezTo>
                    <a:pt x="21600" y="4600"/>
                    <a:pt x="17327" y="0"/>
                    <a:pt x="11010" y="0"/>
                  </a:cubicBezTo>
                  <a:close/>
                </a:path>
              </a:pathLst>
            </a:custGeom>
            <a:solidFill>
              <a:srgbClr val="1110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601;p55">
              <a:extLst>
                <a:ext uri="{FF2B5EF4-FFF2-40B4-BE49-F238E27FC236}">
                  <a16:creationId xmlns:a16="http://schemas.microsoft.com/office/drawing/2014/main" id="{8AA22EB0-FEF8-3D47-A76F-0CC1EAA2474F}"/>
                </a:ext>
              </a:extLst>
            </p:cNvPr>
            <p:cNvSpPr/>
            <p:nvPr/>
          </p:nvSpPr>
          <p:spPr>
            <a:xfrm>
              <a:off x="2552993" y="567934"/>
              <a:ext cx="106369" cy="182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6969" y="0"/>
                    <a:pt x="12425" y="1523"/>
                    <a:pt x="9744" y="3416"/>
                  </a:cubicBezTo>
                  <a:lnTo>
                    <a:pt x="9744" y="508"/>
                  </a:lnTo>
                  <a:lnTo>
                    <a:pt x="0" y="508"/>
                  </a:lnTo>
                  <a:lnTo>
                    <a:pt x="0" y="21600"/>
                  </a:lnTo>
                  <a:lnTo>
                    <a:pt x="9744" y="21600"/>
                  </a:lnTo>
                  <a:lnTo>
                    <a:pt x="9744" y="7662"/>
                  </a:lnTo>
                  <a:cubicBezTo>
                    <a:pt x="11367" y="6323"/>
                    <a:pt x="15671" y="5261"/>
                    <a:pt x="18920" y="5261"/>
                  </a:cubicBezTo>
                  <a:cubicBezTo>
                    <a:pt x="19974" y="5261"/>
                    <a:pt x="20867" y="5309"/>
                    <a:pt x="21600" y="540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110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602;p55">
              <a:extLst>
                <a:ext uri="{FF2B5EF4-FFF2-40B4-BE49-F238E27FC236}">
                  <a16:creationId xmlns:a16="http://schemas.microsoft.com/office/drawing/2014/main" id="{DE60D07B-CE7D-5E46-BD8D-734CAE4B40DA}"/>
                </a:ext>
              </a:extLst>
            </p:cNvPr>
            <p:cNvSpPr/>
            <p:nvPr/>
          </p:nvSpPr>
          <p:spPr>
            <a:xfrm>
              <a:off x="2758912" y="500787"/>
              <a:ext cx="207518" cy="254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578" y="0"/>
                    <a:pt x="833" y="2887"/>
                    <a:pt x="833" y="6371"/>
                  </a:cubicBezTo>
                  <a:cubicBezTo>
                    <a:pt x="833" y="14234"/>
                    <a:pt x="15940" y="11712"/>
                    <a:pt x="15940" y="15395"/>
                  </a:cubicBezTo>
                  <a:cubicBezTo>
                    <a:pt x="15940" y="16590"/>
                    <a:pt x="14442" y="17718"/>
                    <a:pt x="11362" y="17718"/>
                  </a:cubicBezTo>
                  <a:cubicBezTo>
                    <a:pt x="7741" y="17718"/>
                    <a:pt x="4870" y="16424"/>
                    <a:pt x="3039" y="14897"/>
                  </a:cubicBezTo>
                  <a:lnTo>
                    <a:pt x="0" y="18281"/>
                  </a:lnTo>
                  <a:cubicBezTo>
                    <a:pt x="2415" y="20272"/>
                    <a:pt x="6036" y="21600"/>
                    <a:pt x="11072" y="21600"/>
                  </a:cubicBezTo>
                  <a:cubicBezTo>
                    <a:pt x="18188" y="21600"/>
                    <a:pt x="21600" y="18713"/>
                    <a:pt x="21600" y="14897"/>
                  </a:cubicBezTo>
                  <a:cubicBezTo>
                    <a:pt x="21600" y="7100"/>
                    <a:pt x="6535" y="9323"/>
                    <a:pt x="6535" y="6006"/>
                  </a:cubicBezTo>
                  <a:cubicBezTo>
                    <a:pt x="6535" y="4745"/>
                    <a:pt x="7866" y="3882"/>
                    <a:pt x="10238" y="3882"/>
                  </a:cubicBezTo>
                  <a:cubicBezTo>
                    <a:pt x="12943" y="3882"/>
                    <a:pt x="15773" y="4612"/>
                    <a:pt x="17897" y="6171"/>
                  </a:cubicBezTo>
                  <a:lnTo>
                    <a:pt x="21018" y="2920"/>
                  </a:lnTo>
                  <a:cubicBezTo>
                    <a:pt x="18396" y="995"/>
                    <a:pt x="14941" y="0"/>
                    <a:pt x="10780" y="0"/>
                  </a:cubicBezTo>
                  <a:close/>
                </a:path>
              </a:pathLst>
            </a:custGeom>
            <a:solidFill>
              <a:srgbClr val="1110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603;p55">
              <a:extLst>
                <a:ext uri="{FF2B5EF4-FFF2-40B4-BE49-F238E27FC236}">
                  <a16:creationId xmlns:a16="http://schemas.microsoft.com/office/drawing/2014/main" id="{3F54A3EA-FD52-684E-96B3-5857C4B2F3EA}"/>
                </a:ext>
              </a:extLst>
            </p:cNvPr>
            <p:cNvSpPr/>
            <p:nvPr/>
          </p:nvSpPr>
          <p:spPr>
            <a:xfrm>
              <a:off x="2984027" y="567934"/>
              <a:ext cx="186327" cy="18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6" y="4330"/>
                  </a:moveTo>
                  <a:cubicBezTo>
                    <a:pt x="14647" y="4330"/>
                    <a:pt x="16037" y="6900"/>
                    <a:pt x="16177" y="8883"/>
                  </a:cubicBezTo>
                  <a:lnTo>
                    <a:pt x="5748" y="8883"/>
                  </a:lnTo>
                  <a:cubicBezTo>
                    <a:pt x="6025" y="6809"/>
                    <a:pt x="7509" y="4330"/>
                    <a:pt x="10986" y="4330"/>
                  </a:cubicBezTo>
                  <a:close/>
                  <a:moveTo>
                    <a:pt x="10986" y="0"/>
                  </a:moveTo>
                  <a:cubicBezTo>
                    <a:pt x="4543" y="0"/>
                    <a:pt x="0" y="4826"/>
                    <a:pt x="0" y="10777"/>
                  </a:cubicBezTo>
                  <a:cubicBezTo>
                    <a:pt x="0" y="17406"/>
                    <a:pt x="4867" y="21600"/>
                    <a:pt x="11309" y="21600"/>
                  </a:cubicBezTo>
                  <a:cubicBezTo>
                    <a:pt x="14601" y="21600"/>
                    <a:pt x="17938" y="20652"/>
                    <a:pt x="20024" y="18759"/>
                  </a:cubicBezTo>
                  <a:lnTo>
                    <a:pt x="17567" y="15287"/>
                  </a:lnTo>
                  <a:cubicBezTo>
                    <a:pt x="16223" y="16549"/>
                    <a:pt x="13720" y="17316"/>
                    <a:pt x="11959" y="17316"/>
                  </a:cubicBezTo>
                  <a:cubicBezTo>
                    <a:pt x="8343" y="17316"/>
                    <a:pt x="6211" y="15151"/>
                    <a:pt x="5840" y="12537"/>
                  </a:cubicBezTo>
                  <a:lnTo>
                    <a:pt x="21600" y="12537"/>
                  </a:lnTo>
                  <a:lnTo>
                    <a:pt x="21600" y="11364"/>
                  </a:lnTo>
                  <a:cubicBezTo>
                    <a:pt x="21600" y="4600"/>
                    <a:pt x="17289" y="0"/>
                    <a:pt x="10986" y="0"/>
                  </a:cubicBezTo>
                  <a:close/>
                </a:path>
              </a:pathLst>
            </a:custGeom>
            <a:solidFill>
              <a:srgbClr val="1110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604;p55">
              <a:extLst>
                <a:ext uri="{FF2B5EF4-FFF2-40B4-BE49-F238E27FC236}">
                  <a16:creationId xmlns:a16="http://schemas.microsoft.com/office/drawing/2014/main" id="{E90965C3-5FEC-D349-A6B8-C6173BE0E3AB}"/>
                </a:ext>
              </a:extLst>
            </p:cNvPr>
            <p:cNvSpPr/>
            <p:nvPr/>
          </p:nvSpPr>
          <p:spPr>
            <a:xfrm>
              <a:off x="3199142" y="567934"/>
              <a:ext cx="106356" cy="182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6971" y="0"/>
                    <a:pt x="12423" y="1523"/>
                    <a:pt x="9746" y="3416"/>
                  </a:cubicBezTo>
                  <a:lnTo>
                    <a:pt x="9746" y="508"/>
                  </a:lnTo>
                  <a:lnTo>
                    <a:pt x="0" y="508"/>
                  </a:lnTo>
                  <a:lnTo>
                    <a:pt x="0" y="21600"/>
                  </a:lnTo>
                  <a:lnTo>
                    <a:pt x="9746" y="21600"/>
                  </a:lnTo>
                  <a:lnTo>
                    <a:pt x="9746" y="7662"/>
                  </a:lnTo>
                  <a:cubicBezTo>
                    <a:pt x="11369" y="6323"/>
                    <a:pt x="15673" y="5261"/>
                    <a:pt x="18922" y="5261"/>
                  </a:cubicBezTo>
                  <a:cubicBezTo>
                    <a:pt x="19977" y="5261"/>
                    <a:pt x="20951" y="5309"/>
                    <a:pt x="21600" y="540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110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605;p55">
              <a:extLst>
                <a:ext uri="{FF2B5EF4-FFF2-40B4-BE49-F238E27FC236}">
                  <a16:creationId xmlns:a16="http://schemas.microsoft.com/office/drawing/2014/main" id="{92757AB9-4A04-7048-8C92-F8C3A8A05EEA}"/>
                </a:ext>
              </a:extLst>
            </p:cNvPr>
            <p:cNvSpPr/>
            <p:nvPr/>
          </p:nvSpPr>
          <p:spPr>
            <a:xfrm>
              <a:off x="3303502" y="572230"/>
              <a:ext cx="198719" cy="178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7998" y="21600"/>
                  </a:lnTo>
                  <a:lnTo>
                    <a:pt x="13604" y="21600"/>
                  </a:lnTo>
                  <a:lnTo>
                    <a:pt x="21600" y="0"/>
                  </a:lnTo>
                  <a:lnTo>
                    <a:pt x="15951" y="0"/>
                  </a:lnTo>
                  <a:lnTo>
                    <a:pt x="10778" y="15030"/>
                  </a:lnTo>
                  <a:lnTo>
                    <a:pt x="5606" y="0"/>
                  </a:lnTo>
                  <a:close/>
                </a:path>
              </a:pathLst>
            </a:custGeom>
            <a:solidFill>
              <a:srgbClr val="1110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606;p55">
              <a:extLst>
                <a:ext uri="{FF2B5EF4-FFF2-40B4-BE49-F238E27FC236}">
                  <a16:creationId xmlns:a16="http://schemas.microsoft.com/office/drawing/2014/main" id="{EDEF539F-15AC-C84A-8E60-924C4C1BF381}"/>
                </a:ext>
              </a:extLst>
            </p:cNvPr>
            <p:cNvSpPr/>
            <p:nvPr/>
          </p:nvSpPr>
          <p:spPr>
            <a:xfrm>
              <a:off x="3513014" y="497265"/>
              <a:ext cx="57578" cy="253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952" y="0"/>
                    <a:pt x="0" y="1066"/>
                    <a:pt x="0" y="2363"/>
                  </a:cubicBezTo>
                  <a:cubicBezTo>
                    <a:pt x="0" y="3695"/>
                    <a:pt x="4952" y="4759"/>
                    <a:pt x="10800" y="4759"/>
                  </a:cubicBezTo>
                  <a:cubicBezTo>
                    <a:pt x="16802" y="4759"/>
                    <a:pt x="21600" y="3695"/>
                    <a:pt x="21600" y="2363"/>
                  </a:cubicBezTo>
                  <a:cubicBezTo>
                    <a:pt x="21600" y="1066"/>
                    <a:pt x="16802" y="0"/>
                    <a:pt x="10800" y="0"/>
                  </a:cubicBezTo>
                  <a:close/>
                  <a:moveTo>
                    <a:pt x="1953" y="6390"/>
                  </a:moveTo>
                  <a:lnTo>
                    <a:pt x="1953" y="21600"/>
                  </a:lnTo>
                  <a:lnTo>
                    <a:pt x="19949" y="21600"/>
                  </a:lnTo>
                  <a:lnTo>
                    <a:pt x="19949" y="6390"/>
                  </a:lnTo>
                  <a:close/>
                </a:path>
              </a:pathLst>
            </a:custGeom>
            <a:solidFill>
              <a:srgbClr val="1110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607;p55">
              <a:extLst>
                <a:ext uri="{FF2B5EF4-FFF2-40B4-BE49-F238E27FC236}">
                  <a16:creationId xmlns:a16="http://schemas.microsoft.com/office/drawing/2014/main" id="{15A5363D-2DB5-6C48-8A20-2DFD66ACE776}"/>
                </a:ext>
              </a:extLst>
            </p:cNvPr>
            <p:cNvSpPr/>
            <p:nvPr/>
          </p:nvSpPr>
          <p:spPr>
            <a:xfrm>
              <a:off x="3596182" y="567934"/>
              <a:ext cx="169139" cy="18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57" y="0"/>
                  </a:moveTo>
                  <a:cubicBezTo>
                    <a:pt x="5158" y="0"/>
                    <a:pt x="0" y="4464"/>
                    <a:pt x="0" y="10777"/>
                  </a:cubicBezTo>
                  <a:cubicBezTo>
                    <a:pt x="0" y="17136"/>
                    <a:pt x="5158" y="21600"/>
                    <a:pt x="12357" y="21600"/>
                  </a:cubicBezTo>
                  <a:cubicBezTo>
                    <a:pt x="17158" y="21600"/>
                    <a:pt x="20068" y="19796"/>
                    <a:pt x="21600" y="17857"/>
                  </a:cubicBezTo>
                  <a:lnTo>
                    <a:pt x="17566" y="14566"/>
                  </a:lnTo>
                  <a:cubicBezTo>
                    <a:pt x="16494" y="15963"/>
                    <a:pt x="14809" y="16820"/>
                    <a:pt x="12664" y="16820"/>
                  </a:cubicBezTo>
                  <a:cubicBezTo>
                    <a:pt x="8937" y="16820"/>
                    <a:pt x="6332" y="14384"/>
                    <a:pt x="6332" y="10777"/>
                  </a:cubicBezTo>
                  <a:cubicBezTo>
                    <a:pt x="6332" y="7214"/>
                    <a:pt x="8937" y="4826"/>
                    <a:pt x="12664" y="4826"/>
                  </a:cubicBezTo>
                  <a:cubicBezTo>
                    <a:pt x="14809" y="4826"/>
                    <a:pt x="16494" y="5592"/>
                    <a:pt x="17566" y="7034"/>
                  </a:cubicBezTo>
                  <a:lnTo>
                    <a:pt x="21600" y="3698"/>
                  </a:lnTo>
                  <a:cubicBezTo>
                    <a:pt x="20068" y="1849"/>
                    <a:pt x="17158" y="0"/>
                    <a:pt x="12357" y="0"/>
                  </a:cubicBezTo>
                  <a:close/>
                </a:path>
              </a:pathLst>
            </a:custGeom>
            <a:solidFill>
              <a:srgbClr val="1110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608;p55">
              <a:extLst>
                <a:ext uri="{FF2B5EF4-FFF2-40B4-BE49-F238E27FC236}">
                  <a16:creationId xmlns:a16="http://schemas.microsoft.com/office/drawing/2014/main" id="{D4DFDE87-3C6D-E04C-9287-D89F0907FB52}"/>
                </a:ext>
              </a:extLst>
            </p:cNvPr>
            <p:cNvSpPr/>
            <p:nvPr/>
          </p:nvSpPr>
          <p:spPr>
            <a:xfrm>
              <a:off x="3779311" y="567934"/>
              <a:ext cx="185930" cy="18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64" y="4330"/>
                  </a:moveTo>
                  <a:cubicBezTo>
                    <a:pt x="14679" y="4330"/>
                    <a:pt x="16073" y="6900"/>
                    <a:pt x="16211" y="8883"/>
                  </a:cubicBezTo>
                  <a:lnTo>
                    <a:pt x="5760" y="8883"/>
                  </a:lnTo>
                  <a:cubicBezTo>
                    <a:pt x="6040" y="6809"/>
                    <a:pt x="7525" y="4330"/>
                    <a:pt x="10964" y="4330"/>
                  </a:cubicBezTo>
                  <a:close/>
                  <a:moveTo>
                    <a:pt x="10964" y="0"/>
                  </a:moveTo>
                  <a:cubicBezTo>
                    <a:pt x="4506" y="0"/>
                    <a:pt x="0" y="4826"/>
                    <a:pt x="0" y="10777"/>
                  </a:cubicBezTo>
                  <a:cubicBezTo>
                    <a:pt x="0" y="17406"/>
                    <a:pt x="4878" y="21600"/>
                    <a:pt x="11335" y="21600"/>
                  </a:cubicBezTo>
                  <a:cubicBezTo>
                    <a:pt x="14632" y="21600"/>
                    <a:pt x="17976" y="20652"/>
                    <a:pt x="20067" y="18759"/>
                  </a:cubicBezTo>
                  <a:lnTo>
                    <a:pt x="17605" y="15287"/>
                  </a:lnTo>
                  <a:cubicBezTo>
                    <a:pt x="16259" y="16549"/>
                    <a:pt x="13749" y="17316"/>
                    <a:pt x="11938" y="17316"/>
                  </a:cubicBezTo>
                  <a:cubicBezTo>
                    <a:pt x="8362" y="17316"/>
                    <a:pt x="6178" y="15151"/>
                    <a:pt x="5854" y="12537"/>
                  </a:cubicBezTo>
                  <a:lnTo>
                    <a:pt x="21600" y="12537"/>
                  </a:lnTo>
                  <a:lnTo>
                    <a:pt x="21600" y="11364"/>
                  </a:lnTo>
                  <a:cubicBezTo>
                    <a:pt x="21600" y="4600"/>
                    <a:pt x="17327" y="0"/>
                    <a:pt x="10964" y="0"/>
                  </a:cubicBezTo>
                  <a:close/>
                </a:path>
              </a:pathLst>
            </a:custGeom>
            <a:solidFill>
              <a:srgbClr val="1110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609;p55">
              <a:extLst>
                <a:ext uri="{FF2B5EF4-FFF2-40B4-BE49-F238E27FC236}">
                  <a16:creationId xmlns:a16="http://schemas.microsoft.com/office/drawing/2014/main" id="{66A1E6E3-CE23-9545-A208-9BE4E5C53633}"/>
                </a:ext>
              </a:extLst>
            </p:cNvPr>
            <p:cNvSpPr/>
            <p:nvPr/>
          </p:nvSpPr>
          <p:spPr>
            <a:xfrm>
              <a:off x="3970036" y="572230"/>
              <a:ext cx="71569" cy="38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643"/>
                  </a:lnTo>
                  <a:lnTo>
                    <a:pt x="3382" y="2643"/>
                  </a:lnTo>
                  <a:lnTo>
                    <a:pt x="3382" y="21600"/>
                  </a:lnTo>
                  <a:lnTo>
                    <a:pt x="4948" y="21600"/>
                  </a:lnTo>
                  <a:lnTo>
                    <a:pt x="4948" y="2643"/>
                  </a:lnTo>
                  <a:lnTo>
                    <a:pt x="8206" y="2643"/>
                  </a:lnTo>
                  <a:lnTo>
                    <a:pt x="8206" y="0"/>
                  </a:lnTo>
                  <a:close/>
                  <a:moveTo>
                    <a:pt x="10136" y="0"/>
                  </a:moveTo>
                  <a:lnTo>
                    <a:pt x="10136" y="21600"/>
                  </a:lnTo>
                  <a:lnTo>
                    <a:pt x="11707" y="21600"/>
                  </a:lnTo>
                  <a:lnTo>
                    <a:pt x="11707" y="3751"/>
                  </a:lnTo>
                  <a:lnTo>
                    <a:pt x="15691" y="21600"/>
                  </a:lnTo>
                  <a:lnTo>
                    <a:pt x="16173" y="21600"/>
                  </a:lnTo>
                  <a:lnTo>
                    <a:pt x="20153" y="3751"/>
                  </a:lnTo>
                  <a:lnTo>
                    <a:pt x="20153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307" y="0"/>
                  </a:lnTo>
                  <a:lnTo>
                    <a:pt x="15930" y="15869"/>
                  </a:lnTo>
                  <a:lnTo>
                    <a:pt x="12429" y="0"/>
                  </a:lnTo>
                  <a:close/>
                </a:path>
              </a:pathLst>
            </a:custGeom>
            <a:solidFill>
              <a:srgbClr val="11101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8" name="Title 2">
            <a:extLst>
              <a:ext uri="{FF2B5EF4-FFF2-40B4-BE49-F238E27FC236}">
                <a16:creationId xmlns:a16="http://schemas.microsoft.com/office/drawing/2014/main" id="{66C34488-84D6-E348-B1B3-892F80B22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373" y="458042"/>
            <a:ext cx="11364563" cy="274691"/>
          </a:xfrm>
        </p:spPr>
        <p:txBody>
          <a:bodyPr/>
          <a:lstStyle/>
          <a:p>
            <a:r>
              <a:rPr lang="en-US" dirty="0"/>
              <a:t>And, Greenplum can Do All These on Any Infrastructure</a:t>
            </a:r>
          </a:p>
        </p:txBody>
      </p:sp>
      <p:sp>
        <p:nvSpPr>
          <p:cNvPr id="89" name="Subtitle 15">
            <a:extLst>
              <a:ext uri="{FF2B5EF4-FFF2-40B4-BE49-F238E27FC236}">
                <a16:creationId xmlns:a16="http://schemas.microsoft.com/office/drawing/2014/main" id="{F754D2A7-8E29-0F48-9DE2-46400B4DEBE5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Infrastructure Agnostic Analytics Platform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A4F7F13-58EE-EC4C-BDDE-AC6A721B04D3}"/>
              </a:ext>
            </a:extLst>
          </p:cNvPr>
          <p:cNvCxnSpPr>
            <a:cxnSpLocks/>
          </p:cNvCxnSpPr>
          <p:nvPr/>
        </p:nvCxnSpPr>
        <p:spPr bwMode="gray">
          <a:xfrm>
            <a:off x="7651286" y="5143906"/>
            <a:ext cx="3463724" cy="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2D6C61B-2B36-104D-AFED-0550A1334991}"/>
              </a:ext>
            </a:extLst>
          </p:cNvPr>
          <p:cNvSpPr txBox="1"/>
          <p:nvPr/>
        </p:nvSpPr>
        <p:spPr>
          <a:xfrm>
            <a:off x="724889" y="5506273"/>
            <a:ext cx="1655805" cy="3077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Data Center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C26E18D-582A-D54F-B13B-DED394D7BD4F}"/>
              </a:ext>
            </a:extLst>
          </p:cNvPr>
          <p:cNvGrpSpPr>
            <a:grpSpLocks noChangeAspect="1"/>
          </p:cNvGrpSpPr>
          <p:nvPr/>
        </p:nvGrpSpPr>
        <p:grpSpPr>
          <a:xfrm>
            <a:off x="8415717" y="5418264"/>
            <a:ext cx="1968388" cy="901381"/>
            <a:chOff x="2944495" y="531423"/>
            <a:chExt cx="7993296" cy="3660368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D1A94AD-B160-DC49-9C35-DAA93F8C8B83}"/>
                </a:ext>
              </a:extLst>
            </p:cNvPr>
            <p:cNvSpPr/>
            <p:nvPr/>
          </p:nvSpPr>
          <p:spPr>
            <a:xfrm>
              <a:off x="5758182" y="531423"/>
              <a:ext cx="1828959" cy="1828960"/>
            </a:xfrm>
            <a:prstGeom prst="ellipse">
              <a:avLst/>
            </a:prstGeom>
            <a:solidFill>
              <a:schemeClr val="tx1"/>
            </a:solidFill>
            <a:ln w="762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91" name="Text Placeholder 27">
              <a:extLst>
                <a:ext uri="{FF2B5EF4-FFF2-40B4-BE49-F238E27FC236}">
                  <a16:creationId xmlns:a16="http://schemas.microsoft.com/office/drawing/2014/main" id="{45981BED-79E5-F446-B761-39353F8A9C5F}"/>
                </a:ext>
              </a:extLst>
            </p:cNvPr>
            <p:cNvSpPr txBox="1">
              <a:spLocks/>
            </p:cNvSpPr>
            <p:nvPr/>
          </p:nvSpPr>
          <p:spPr>
            <a:xfrm>
              <a:off x="2944495" y="2532266"/>
              <a:ext cx="7993296" cy="1659525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00"/>
                </a:spcBef>
                <a:spcAft>
                  <a:spcPts val="0"/>
                </a:spcAft>
                <a:buClr>
                  <a:srgbClr val="717074">
                    <a:lumMod val="60000"/>
                    <a:lumOff val="40000"/>
                  </a:srgbClr>
                </a:buClr>
                <a:buSzPct val="90000"/>
                <a:buFont typeface="Arial" panose="020B0604020202020204" pitchFamily="34" charset="0"/>
                <a:buChar char="​"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rPr>
                <a:t>Private Data Center</a:t>
              </a:r>
              <a:endParaRPr kumimoji="0" lang="pl-PL" sz="14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92" name="Graphic 91">
              <a:extLst>
                <a:ext uri="{FF2B5EF4-FFF2-40B4-BE49-F238E27FC236}">
                  <a16:creationId xmlns:a16="http://schemas.microsoft.com/office/drawing/2014/main" id="{317B1C5F-ECBB-2344-B8CA-7FD922ADC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028138" y="1011768"/>
              <a:ext cx="1286269" cy="736491"/>
            </a:xfrm>
            <a:prstGeom prst="rect">
              <a:avLst/>
            </a:prstGeom>
          </p:spPr>
        </p:pic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FB947A30-76BD-2244-9E97-41CD526231F4}"/>
              </a:ext>
            </a:extLst>
          </p:cNvPr>
          <p:cNvSpPr txBox="1"/>
          <p:nvPr/>
        </p:nvSpPr>
        <p:spPr>
          <a:xfrm>
            <a:off x="724889" y="4214126"/>
            <a:ext cx="1655805" cy="3077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Infrastructure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F3BF5DC5-3632-9141-989D-D88AD3D9B5D6}"/>
              </a:ext>
            </a:extLst>
          </p:cNvPr>
          <p:cNvCxnSpPr/>
          <p:nvPr/>
        </p:nvCxnSpPr>
        <p:spPr bwMode="gray">
          <a:xfrm>
            <a:off x="2100844" y="3640609"/>
            <a:ext cx="9014166" cy="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43702EEE-FA14-6848-9CEA-2F640B576A81}"/>
              </a:ext>
            </a:extLst>
          </p:cNvPr>
          <p:cNvCxnSpPr/>
          <p:nvPr/>
        </p:nvCxnSpPr>
        <p:spPr bwMode="gray">
          <a:xfrm>
            <a:off x="2100844" y="2346743"/>
            <a:ext cx="9014166" cy="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074DB84B-B8B0-784F-9D02-148321D1A029}"/>
              </a:ext>
            </a:extLst>
          </p:cNvPr>
          <p:cNvSpPr txBox="1"/>
          <p:nvPr/>
        </p:nvSpPr>
        <p:spPr>
          <a:xfrm>
            <a:off x="843375" y="2346743"/>
            <a:ext cx="1655805" cy="36933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 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E5B8CEE-3066-A744-A0BE-35D79A8D6846}"/>
              </a:ext>
            </a:extLst>
          </p:cNvPr>
          <p:cNvSpPr txBox="1"/>
          <p:nvPr/>
        </p:nvSpPr>
        <p:spPr>
          <a:xfrm>
            <a:off x="724889" y="1515252"/>
            <a:ext cx="1655805" cy="61555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Operating System</a:t>
            </a:r>
          </a:p>
        </p:txBody>
      </p:sp>
      <p:pic>
        <p:nvPicPr>
          <p:cNvPr id="10" name="Picture 9" descr="A drawing of a face&#10;&#10;Description automatically generated">
            <a:extLst>
              <a:ext uri="{FF2B5EF4-FFF2-40B4-BE49-F238E27FC236}">
                <a16:creationId xmlns:a16="http://schemas.microsoft.com/office/drawing/2014/main" id="{BB1415B9-277E-3E4A-BF66-E5F133E8C61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250" y="1491469"/>
            <a:ext cx="1655805" cy="557655"/>
          </a:xfrm>
          <a:prstGeom prst="rect">
            <a:avLst/>
          </a:prstGeom>
        </p:spPr>
      </p:pic>
      <p:pic>
        <p:nvPicPr>
          <p:cNvPr id="13" name="Picture 12" descr="A picture containing plate, cup&#10;&#10;Description automatically generated">
            <a:extLst>
              <a:ext uri="{FF2B5EF4-FFF2-40B4-BE49-F238E27FC236}">
                <a16:creationId xmlns:a16="http://schemas.microsoft.com/office/drawing/2014/main" id="{08A9607D-097D-1344-AD07-F6CFCB8F206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075" y="1393977"/>
            <a:ext cx="1655805" cy="75263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6D81627-75FE-6744-AC08-6FF10001D3F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652939" y="1478467"/>
            <a:ext cx="2215305" cy="583659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B07BEFCD-97B5-DF4C-8CB1-8DA931DD3133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2659" y="1253103"/>
            <a:ext cx="1841500" cy="113030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6FA756B2-AB60-409C-827E-087B5295201E}"/>
              </a:ext>
            </a:extLst>
          </p:cNvPr>
          <p:cNvSpPr txBox="1"/>
          <p:nvPr/>
        </p:nvSpPr>
        <p:spPr>
          <a:xfrm>
            <a:off x="724987" y="2823858"/>
            <a:ext cx="1655805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717074"/>
                </a:solidFill>
                <a:latin typeface="Metropolis"/>
              </a:rPr>
              <a:t>Containers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93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Broadcom - Light Theme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VMware">
      <a:dk1>
        <a:srgbClr val="717074"/>
      </a:dk1>
      <a:lt1>
        <a:sysClr val="window" lastClr="FFFFFF"/>
      </a:lt1>
      <a:dk2>
        <a:srgbClr val="000000"/>
      </a:dk2>
      <a:lt2>
        <a:srgbClr val="C6C6C8"/>
      </a:lt2>
      <a:accent1>
        <a:srgbClr val="0095D3"/>
      </a:accent1>
      <a:accent2>
        <a:srgbClr val="89CBDF"/>
      </a:accent2>
      <a:accent3>
        <a:srgbClr val="006990"/>
      </a:accent3>
      <a:accent4>
        <a:srgbClr val="6DB33F"/>
      </a:accent4>
      <a:accent5>
        <a:srgbClr val="C2CD23"/>
      </a:accent5>
      <a:accent6>
        <a:srgbClr val="387C2C"/>
      </a:accent6>
      <a:hlink>
        <a:srgbClr val="0095D3"/>
      </a:hlink>
      <a:folHlink>
        <a:srgbClr val="89CBD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VMware">
      <a:dk1>
        <a:srgbClr val="717074"/>
      </a:dk1>
      <a:lt1>
        <a:sysClr val="window" lastClr="FFFFFF"/>
      </a:lt1>
      <a:dk2>
        <a:srgbClr val="000000"/>
      </a:dk2>
      <a:lt2>
        <a:srgbClr val="C6C6C8"/>
      </a:lt2>
      <a:accent1>
        <a:srgbClr val="0095D3"/>
      </a:accent1>
      <a:accent2>
        <a:srgbClr val="89CBDF"/>
      </a:accent2>
      <a:accent3>
        <a:srgbClr val="006990"/>
      </a:accent3>
      <a:accent4>
        <a:srgbClr val="6DB33F"/>
      </a:accent4>
      <a:accent5>
        <a:srgbClr val="C2CD23"/>
      </a:accent5>
      <a:accent6>
        <a:srgbClr val="387C2C"/>
      </a:accent6>
      <a:hlink>
        <a:srgbClr val="0095D3"/>
      </a:hlink>
      <a:folHlink>
        <a:srgbClr val="89CBD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6534BE8-4F53-3F48-A9B3-5FE9FC854E97}">
  <we:reference id="c6940b2e-18bf-4dbb-ac94-a357e8fe909d" version="2.0.0.0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0B9BAA51D45A46A241BC404E4EA2C2" ma:contentTypeVersion="13" ma:contentTypeDescription="Create a new document." ma:contentTypeScope="" ma:versionID="c528ccf42fee2ccd50a404545054e40c">
  <xsd:schema xmlns:xsd="http://www.w3.org/2001/XMLSchema" xmlns:xs="http://www.w3.org/2001/XMLSchema" xmlns:p="http://schemas.microsoft.com/office/2006/metadata/properties" xmlns:ns2="67c1440c-3492-428b-8127-a42094108293" xmlns:ns3="4a5c8cdc-c268-4f11-8fdf-1c18ff6bd945" targetNamespace="http://schemas.microsoft.com/office/2006/metadata/properties" ma:root="true" ma:fieldsID="bbff21a5399f844d557e586940e0f428" ns2:_="" ns3:_="">
    <xsd:import namespace="67c1440c-3492-428b-8127-a42094108293"/>
    <xsd:import namespace="4a5c8cdc-c268-4f11-8fdf-1c18ff6bd9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c1440c-3492-428b-8127-a420941082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5c8cdc-c268-4f11-8fdf-1c18ff6bd94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a5c8cdc-c268-4f11-8fdf-1c18ff6bd945">
      <UserInfo>
        <DisplayName>Rakesh Sharma</DisplayName>
        <AccountId>437</AccountId>
        <AccountType/>
      </UserInfo>
      <UserInfo>
        <DisplayName>Piyush Chandwadkar</DisplayName>
        <AccountId>438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A2BBF27-7677-4AE6-BAF8-F401918A91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c1440c-3492-428b-8127-a42094108293"/>
    <ds:schemaRef ds:uri="4a5c8cdc-c268-4f11-8fdf-1c18ff6bd9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7587A67-A5E5-475A-BB42-9822E6706B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46D513-4FBA-45A7-AA98-FFC637C29849}">
  <ds:schemaRefs>
    <ds:schemaRef ds:uri="4a5c8cdc-c268-4f11-8fdf-1c18ff6bd945"/>
    <ds:schemaRef ds:uri="http://purl.org/dc/dcmitype/"/>
    <ds:schemaRef ds:uri="http://schemas.microsoft.com/office/2006/metadata/properties"/>
    <ds:schemaRef ds:uri="http://purl.org/dc/elements/1.1/"/>
    <ds:schemaRef ds:uri="67c1440c-3492-428b-8127-a42094108293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3374</Words>
  <Application>Microsoft Macintosh PowerPoint</Application>
  <PresentationFormat>Custom</PresentationFormat>
  <Paragraphs>586</Paragraphs>
  <Slides>40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맑은 고딕</vt:lpstr>
      <vt:lpstr>나눔고딕</vt:lpstr>
      <vt:lpstr>Arial</vt:lpstr>
      <vt:lpstr>Consolas</vt:lpstr>
      <vt:lpstr>Helvetica</vt:lpstr>
      <vt:lpstr>Lucida Grande</vt:lpstr>
      <vt:lpstr>Metropolis</vt:lpstr>
      <vt:lpstr>Montserrat</vt:lpstr>
      <vt:lpstr>Proxima Nova</vt:lpstr>
      <vt:lpstr>Quattrocento Sans</vt:lpstr>
      <vt:lpstr>SFMono-Regular</vt:lpstr>
      <vt:lpstr>Vollkorn</vt:lpstr>
      <vt:lpstr>Wingdings</vt:lpstr>
      <vt:lpstr>Broadcom - Light Theme</vt:lpstr>
      <vt:lpstr>PowerPoint Presentation</vt:lpstr>
      <vt:lpstr>Agenda  </vt:lpstr>
      <vt:lpstr>Two Decades of Greenplum History</vt:lpstr>
      <vt:lpstr>How Do You Build a Highly Scalable EDW?</vt:lpstr>
      <vt:lpstr>How Do You Build a Highly Scalable EDW?</vt:lpstr>
      <vt:lpstr>Greenplum – Postgres At Scale</vt:lpstr>
      <vt:lpstr>Greenplum Architecture</vt:lpstr>
      <vt:lpstr>Greenplum : A scalable MPP Postgres with Extra Features</vt:lpstr>
      <vt:lpstr>And, Greenplum can Do All These on Any Infrastructure</vt:lpstr>
      <vt:lpstr>PowerPoint Presentation</vt:lpstr>
      <vt:lpstr>The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PostGIS</vt:lpstr>
      <vt:lpstr>PostGIS</vt:lpstr>
      <vt:lpstr>PostGIS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H3</vt:lpstr>
      <vt:lpstr>H3</vt:lpstr>
      <vt:lpstr>PowerPoint Presentation</vt:lpstr>
      <vt:lpstr>H3</vt:lpstr>
      <vt:lpstr>PowerPoint Presentation</vt:lpstr>
      <vt:lpstr>H3</vt:lpstr>
      <vt:lpstr>Future Extension</vt:lpstr>
      <vt:lpstr>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Greenplum</dc:title>
  <dc:creator/>
  <cp:revision>9</cp:revision>
  <dcterms:created xsi:type="dcterms:W3CDTF">2020-01-23T21:36:39Z</dcterms:created>
  <dcterms:modified xsi:type="dcterms:W3CDTF">2024-02-29T09:27:42Z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0x010100340B9BAA51D45A46A241BC404E4EA2C2</vt:lpwstr>
  </property>
</Properties>
</file>