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22" r:id="rId1"/>
  </p:sldMasterIdLst>
  <p:notesMasterIdLst>
    <p:notesMasterId r:id="rId38"/>
  </p:notesMasterIdLst>
  <p:sldIdLst>
    <p:sldId id="266" r:id="rId2"/>
    <p:sldId id="315" r:id="rId3"/>
    <p:sldId id="270" r:id="rId4"/>
    <p:sldId id="267" r:id="rId5"/>
    <p:sldId id="268" r:id="rId6"/>
    <p:sldId id="275" r:id="rId7"/>
    <p:sldId id="273" r:id="rId8"/>
    <p:sldId id="274" r:id="rId9"/>
    <p:sldId id="271" r:id="rId10"/>
    <p:sldId id="280" r:id="rId11"/>
    <p:sldId id="284" r:id="rId12"/>
    <p:sldId id="286" r:id="rId13"/>
    <p:sldId id="288" r:id="rId14"/>
    <p:sldId id="290" r:id="rId15"/>
    <p:sldId id="292" r:id="rId16"/>
    <p:sldId id="296" r:id="rId17"/>
    <p:sldId id="291" r:id="rId18"/>
    <p:sldId id="307" r:id="rId19"/>
    <p:sldId id="289" r:id="rId20"/>
    <p:sldId id="295" r:id="rId21"/>
    <p:sldId id="281" r:id="rId22"/>
    <p:sldId id="283" r:id="rId23"/>
    <p:sldId id="279" r:id="rId24"/>
    <p:sldId id="298" r:id="rId25"/>
    <p:sldId id="300" r:id="rId26"/>
    <p:sldId id="312" r:id="rId27"/>
    <p:sldId id="311" r:id="rId28"/>
    <p:sldId id="309" r:id="rId29"/>
    <p:sldId id="305" r:id="rId30"/>
    <p:sldId id="314" r:id="rId31"/>
    <p:sldId id="313" r:id="rId32"/>
    <p:sldId id="304" r:id="rId33"/>
    <p:sldId id="316" r:id="rId34"/>
    <p:sldId id="317" r:id="rId35"/>
    <p:sldId id="306" r:id="rId36"/>
    <p:sldId id="318"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Consolas" panose="020B0609020204030204" pitchFamily="49"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Roboto Black" panose="02000000000000000000" pitchFamily="2" charset="0"/>
      <p:bold r:id="rId51"/>
      <p:boldItalic r:id="rId52"/>
    </p:embeddedFont>
    <p:embeddedFont>
      <p:font typeface="Roboto Thin" panose="02000000000000000000" pitchFamily="2" charset="0"/>
      <p:regular r:id="rId53"/>
      <p:bold r:id="rId54"/>
      <p:italic r:id="rId55"/>
      <p:boldItalic r:id="rId56"/>
    </p:embeddedFont>
  </p:embeddedFontLst>
  <p:custDataLst>
    <p:tags r:id="rId5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6" y="34"/>
      </p:cViewPr>
      <p:guideLst>
        <p:guide orient="horz"/>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ijayanti Bharadwaj" userId="fb3d86dc4c4de5d8" providerId="LiveId" clId="{97A5F870-0B0F-4D0F-A6E2-FF54041C0624}"/>
    <pc:docChg chg="undo redo custSel addSld delSld modSld sldOrd modMainMaster">
      <pc:chgData name="Vaijayanti Bharadwaj" userId="fb3d86dc4c4de5d8" providerId="LiveId" clId="{97A5F870-0B0F-4D0F-A6E2-FF54041C0624}" dt="2023-02-20T13:39:24.807" v="14399" actId="20577"/>
      <pc:docMkLst>
        <pc:docMk/>
      </pc:docMkLst>
      <pc:sldChg chg="modSp del mod">
        <pc:chgData name="Vaijayanti Bharadwaj" userId="fb3d86dc4c4de5d8" providerId="LiveId" clId="{97A5F870-0B0F-4D0F-A6E2-FF54041C0624}" dt="2023-02-18T06:39:46.868" v="347" actId="47"/>
        <pc:sldMkLst>
          <pc:docMk/>
          <pc:sldMk cId="0" sldId="256"/>
        </pc:sldMkLst>
        <pc:spChg chg="mod">
          <ac:chgData name="Vaijayanti Bharadwaj" userId="fb3d86dc4c4de5d8" providerId="LiveId" clId="{97A5F870-0B0F-4D0F-A6E2-FF54041C0624}" dt="2023-02-17T12:33:32.397" v="55" actId="20577"/>
          <ac:spMkLst>
            <pc:docMk/>
            <pc:sldMk cId="0" sldId="256"/>
            <ac:spMk id="381" creationId="{00000000-0000-0000-0000-000000000000}"/>
          </ac:spMkLst>
        </pc:spChg>
      </pc:sldChg>
      <pc:sldChg chg="modSp del mod">
        <pc:chgData name="Vaijayanti Bharadwaj" userId="fb3d86dc4c4de5d8" providerId="LiveId" clId="{97A5F870-0B0F-4D0F-A6E2-FF54041C0624}" dt="2023-02-20T05:20:13.954" v="7458" actId="47"/>
        <pc:sldMkLst>
          <pc:docMk/>
          <pc:sldMk cId="0" sldId="257"/>
        </pc:sldMkLst>
        <pc:spChg chg="mod">
          <ac:chgData name="Vaijayanti Bharadwaj" userId="fb3d86dc4c4de5d8" providerId="LiveId" clId="{97A5F870-0B0F-4D0F-A6E2-FF54041C0624}" dt="2023-02-20T04:38:51.188" v="7247"/>
          <ac:spMkLst>
            <pc:docMk/>
            <pc:sldMk cId="0" sldId="257"/>
            <ac:spMk id="390" creationId="{00000000-0000-0000-0000-000000000000}"/>
          </ac:spMkLst>
        </pc:spChg>
        <pc:spChg chg="mod">
          <ac:chgData name="Vaijayanti Bharadwaj" userId="fb3d86dc4c4de5d8" providerId="LiveId" clId="{97A5F870-0B0F-4D0F-A6E2-FF54041C0624}" dt="2023-02-20T04:38:51.188" v="7247"/>
          <ac:spMkLst>
            <pc:docMk/>
            <pc:sldMk cId="0" sldId="257"/>
            <ac:spMk id="391" creationId="{00000000-0000-0000-0000-000000000000}"/>
          </ac:spMkLst>
        </pc:spChg>
      </pc:sldChg>
      <pc:sldChg chg="modSp del">
        <pc:chgData name="Vaijayanti Bharadwaj" userId="fb3d86dc4c4de5d8" providerId="LiveId" clId="{97A5F870-0B0F-4D0F-A6E2-FF54041C0624}" dt="2023-02-20T05:20:13.954" v="7458" actId="47"/>
        <pc:sldMkLst>
          <pc:docMk/>
          <pc:sldMk cId="0" sldId="258"/>
        </pc:sldMkLst>
        <pc:spChg chg="mod">
          <ac:chgData name="Vaijayanti Bharadwaj" userId="fb3d86dc4c4de5d8" providerId="LiveId" clId="{97A5F870-0B0F-4D0F-A6E2-FF54041C0624}" dt="2023-02-20T04:38:51.188" v="7247"/>
          <ac:spMkLst>
            <pc:docMk/>
            <pc:sldMk cId="0" sldId="258"/>
            <ac:spMk id="398" creationId="{00000000-0000-0000-0000-000000000000}"/>
          </ac:spMkLst>
        </pc:spChg>
        <pc:spChg chg="mod">
          <ac:chgData name="Vaijayanti Bharadwaj" userId="fb3d86dc4c4de5d8" providerId="LiveId" clId="{97A5F870-0B0F-4D0F-A6E2-FF54041C0624}" dt="2023-02-20T04:38:51.188" v="7247"/>
          <ac:spMkLst>
            <pc:docMk/>
            <pc:sldMk cId="0" sldId="258"/>
            <ac:spMk id="399" creationId="{00000000-0000-0000-0000-000000000000}"/>
          </ac:spMkLst>
        </pc:spChg>
        <pc:spChg chg="mod">
          <ac:chgData name="Vaijayanti Bharadwaj" userId="fb3d86dc4c4de5d8" providerId="LiveId" clId="{97A5F870-0B0F-4D0F-A6E2-FF54041C0624}" dt="2023-02-20T04:38:51.188" v="7247"/>
          <ac:spMkLst>
            <pc:docMk/>
            <pc:sldMk cId="0" sldId="258"/>
            <ac:spMk id="401" creationId="{00000000-0000-0000-0000-000000000000}"/>
          </ac:spMkLst>
        </pc:spChg>
      </pc:sldChg>
      <pc:sldChg chg="modSp del mod">
        <pc:chgData name="Vaijayanti Bharadwaj" userId="fb3d86dc4c4de5d8" providerId="LiveId" clId="{97A5F870-0B0F-4D0F-A6E2-FF54041C0624}" dt="2023-02-20T05:20:26.163" v="7459" actId="47"/>
        <pc:sldMkLst>
          <pc:docMk/>
          <pc:sldMk cId="0" sldId="259"/>
        </pc:sldMkLst>
        <pc:spChg chg="mod">
          <ac:chgData name="Vaijayanti Bharadwaj" userId="fb3d86dc4c4de5d8" providerId="LiveId" clId="{97A5F870-0B0F-4D0F-A6E2-FF54041C0624}" dt="2023-02-20T04:38:51.188" v="7247"/>
          <ac:spMkLst>
            <pc:docMk/>
            <pc:sldMk cId="0" sldId="259"/>
            <ac:spMk id="406" creationId="{00000000-0000-0000-0000-000000000000}"/>
          </ac:spMkLst>
        </pc:spChg>
        <pc:spChg chg="mod">
          <ac:chgData name="Vaijayanti Bharadwaj" userId="fb3d86dc4c4de5d8" providerId="LiveId" clId="{97A5F870-0B0F-4D0F-A6E2-FF54041C0624}" dt="2023-02-20T04:38:51.188" v="7247"/>
          <ac:spMkLst>
            <pc:docMk/>
            <pc:sldMk cId="0" sldId="259"/>
            <ac:spMk id="408" creationId="{00000000-0000-0000-0000-000000000000}"/>
          </ac:spMkLst>
        </pc:spChg>
        <pc:spChg chg="mod">
          <ac:chgData name="Vaijayanti Bharadwaj" userId="fb3d86dc4c4de5d8" providerId="LiveId" clId="{97A5F870-0B0F-4D0F-A6E2-FF54041C0624}" dt="2023-02-20T04:38:51.188" v="7247"/>
          <ac:spMkLst>
            <pc:docMk/>
            <pc:sldMk cId="0" sldId="259"/>
            <ac:spMk id="409" creationId="{00000000-0000-0000-0000-000000000000}"/>
          </ac:spMkLst>
        </pc:spChg>
      </pc:sldChg>
      <pc:sldChg chg="modSp del mod">
        <pc:chgData name="Vaijayanti Bharadwaj" userId="fb3d86dc4c4de5d8" providerId="LiveId" clId="{97A5F870-0B0F-4D0F-A6E2-FF54041C0624}" dt="2023-02-20T05:20:26.163" v="7459" actId="47"/>
        <pc:sldMkLst>
          <pc:docMk/>
          <pc:sldMk cId="0" sldId="260"/>
        </pc:sldMkLst>
        <pc:spChg chg="mod">
          <ac:chgData name="Vaijayanti Bharadwaj" userId="fb3d86dc4c4de5d8" providerId="LiveId" clId="{97A5F870-0B0F-4D0F-A6E2-FF54041C0624}" dt="2023-02-20T04:38:51.188" v="7247"/>
          <ac:spMkLst>
            <pc:docMk/>
            <pc:sldMk cId="0" sldId="260"/>
            <ac:spMk id="435" creationId="{00000000-0000-0000-0000-000000000000}"/>
          </ac:spMkLst>
        </pc:spChg>
        <pc:spChg chg="mod">
          <ac:chgData name="Vaijayanti Bharadwaj" userId="fb3d86dc4c4de5d8" providerId="LiveId" clId="{97A5F870-0B0F-4D0F-A6E2-FF54041C0624}" dt="2023-02-20T04:38:51.188" v="7247"/>
          <ac:spMkLst>
            <pc:docMk/>
            <pc:sldMk cId="0" sldId="260"/>
            <ac:spMk id="436" creationId="{00000000-0000-0000-0000-000000000000}"/>
          </ac:spMkLst>
        </pc:spChg>
      </pc:sldChg>
      <pc:sldChg chg="addSp delSp modSp del mod">
        <pc:chgData name="Vaijayanti Bharadwaj" userId="fb3d86dc4c4de5d8" providerId="LiveId" clId="{97A5F870-0B0F-4D0F-A6E2-FF54041C0624}" dt="2023-02-20T05:20:26.163" v="7459" actId="47"/>
        <pc:sldMkLst>
          <pc:docMk/>
          <pc:sldMk cId="0" sldId="261"/>
        </pc:sldMkLst>
        <pc:spChg chg="mod">
          <ac:chgData name="Vaijayanti Bharadwaj" userId="fb3d86dc4c4de5d8" providerId="LiveId" clId="{97A5F870-0B0F-4D0F-A6E2-FF54041C0624}" dt="2023-02-20T04:38:51.188" v="7247"/>
          <ac:spMkLst>
            <pc:docMk/>
            <pc:sldMk cId="0" sldId="261"/>
            <ac:spMk id="441" creationId="{00000000-0000-0000-0000-000000000000}"/>
          </ac:spMkLst>
        </pc:spChg>
        <pc:spChg chg="mod">
          <ac:chgData name="Vaijayanti Bharadwaj" userId="fb3d86dc4c4de5d8" providerId="LiveId" clId="{97A5F870-0B0F-4D0F-A6E2-FF54041C0624}" dt="2023-02-20T04:38:51.188" v="7247"/>
          <ac:spMkLst>
            <pc:docMk/>
            <pc:sldMk cId="0" sldId="261"/>
            <ac:spMk id="443" creationId="{00000000-0000-0000-0000-000000000000}"/>
          </ac:spMkLst>
        </pc:spChg>
        <pc:spChg chg="add del mod">
          <ac:chgData name="Vaijayanti Bharadwaj" userId="fb3d86dc4c4de5d8" providerId="LiveId" clId="{97A5F870-0B0F-4D0F-A6E2-FF54041C0624}" dt="2023-02-20T04:38:51.188" v="7247"/>
          <ac:spMkLst>
            <pc:docMk/>
            <pc:sldMk cId="0" sldId="261"/>
            <ac:spMk id="444" creationId="{00000000-0000-0000-0000-000000000000}"/>
          </ac:spMkLst>
        </pc:spChg>
      </pc:sldChg>
      <pc:sldChg chg="modSp add del">
        <pc:chgData name="Vaijayanti Bharadwaj" userId="fb3d86dc4c4de5d8" providerId="LiveId" clId="{97A5F870-0B0F-4D0F-A6E2-FF54041C0624}" dt="2023-02-20T05:20:59.020" v="7462" actId="47"/>
        <pc:sldMkLst>
          <pc:docMk/>
          <pc:sldMk cId="0" sldId="262"/>
        </pc:sldMkLst>
        <pc:spChg chg="mod">
          <ac:chgData name="Vaijayanti Bharadwaj" userId="fb3d86dc4c4de5d8" providerId="LiveId" clId="{97A5F870-0B0F-4D0F-A6E2-FF54041C0624}" dt="2023-02-20T04:38:51.188" v="7247"/>
          <ac:spMkLst>
            <pc:docMk/>
            <pc:sldMk cId="0" sldId="262"/>
            <ac:spMk id="449" creationId="{00000000-0000-0000-0000-000000000000}"/>
          </ac:spMkLst>
        </pc:spChg>
        <pc:spChg chg="mod">
          <ac:chgData name="Vaijayanti Bharadwaj" userId="fb3d86dc4c4de5d8" providerId="LiveId" clId="{97A5F870-0B0F-4D0F-A6E2-FF54041C0624}" dt="2023-02-20T04:38:51.188" v="7247"/>
          <ac:spMkLst>
            <pc:docMk/>
            <pc:sldMk cId="0" sldId="262"/>
            <ac:spMk id="471" creationId="{00000000-0000-0000-0000-000000000000}"/>
          </ac:spMkLst>
        </pc:spChg>
        <pc:spChg chg="mod">
          <ac:chgData name="Vaijayanti Bharadwaj" userId="fb3d86dc4c4de5d8" providerId="LiveId" clId="{97A5F870-0B0F-4D0F-A6E2-FF54041C0624}" dt="2023-02-20T04:38:51.188" v="7247"/>
          <ac:spMkLst>
            <pc:docMk/>
            <pc:sldMk cId="0" sldId="262"/>
            <ac:spMk id="472" creationId="{00000000-0000-0000-0000-000000000000}"/>
          </ac:spMkLst>
        </pc:spChg>
      </pc:sldChg>
      <pc:sldChg chg="modSp add del">
        <pc:chgData name="Vaijayanti Bharadwaj" userId="fb3d86dc4c4de5d8" providerId="LiveId" clId="{97A5F870-0B0F-4D0F-A6E2-FF54041C0624}" dt="2023-02-20T05:20:59.020" v="7462" actId="47"/>
        <pc:sldMkLst>
          <pc:docMk/>
          <pc:sldMk cId="0" sldId="263"/>
        </pc:sldMkLst>
        <pc:spChg chg="mod">
          <ac:chgData name="Vaijayanti Bharadwaj" userId="fb3d86dc4c4de5d8" providerId="LiveId" clId="{97A5F870-0B0F-4D0F-A6E2-FF54041C0624}" dt="2023-02-20T04:38:51.188" v="7247"/>
          <ac:spMkLst>
            <pc:docMk/>
            <pc:sldMk cId="0" sldId="263"/>
            <ac:spMk id="477" creationId="{00000000-0000-0000-0000-000000000000}"/>
          </ac:spMkLst>
        </pc:spChg>
        <pc:spChg chg="mod">
          <ac:chgData name="Vaijayanti Bharadwaj" userId="fb3d86dc4c4de5d8" providerId="LiveId" clId="{97A5F870-0B0F-4D0F-A6E2-FF54041C0624}" dt="2023-02-20T04:38:51.188" v="7247"/>
          <ac:spMkLst>
            <pc:docMk/>
            <pc:sldMk cId="0" sldId="263"/>
            <ac:spMk id="506" creationId="{00000000-0000-0000-0000-000000000000}"/>
          </ac:spMkLst>
        </pc:spChg>
        <pc:spChg chg="mod">
          <ac:chgData name="Vaijayanti Bharadwaj" userId="fb3d86dc4c4de5d8" providerId="LiveId" clId="{97A5F870-0B0F-4D0F-A6E2-FF54041C0624}" dt="2023-02-20T04:38:51.188" v="7247"/>
          <ac:spMkLst>
            <pc:docMk/>
            <pc:sldMk cId="0" sldId="263"/>
            <ac:spMk id="507" creationId="{00000000-0000-0000-0000-000000000000}"/>
          </ac:spMkLst>
        </pc:spChg>
      </pc:sldChg>
      <pc:sldChg chg="modSp add del">
        <pc:chgData name="Vaijayanti Bharadwaj" userId="fb3d86dc4c4de5d8" providerId="LiveId" clId="{97A5F870-0B0F-4D0F-A6E2-FF54041C0624}" dt="2023-02-20T05:20:59.020" v="7462" actId="47"/>
        <pc:sldMkLst>
          <pc:docMk/>
          <pc:sldMk cId="0" sldId="264"/>
        </pc:sldMkLst>
        <pc:spChg chg="mod">
          <ac:chgData name="Vaijayanti Bharadwaj" userId="fb3d86dc4c4de5d8" providerId="LiveId" clId="{97A5F870-0B0F-4D0F-A6E2-FF54041C0624}" dt="2023-02-20T04:38:51.188" v="7247"/>
          <ac:spMkLst>
            <pc:docMk/>
            <pc:sldMk cId="0" sldId="264"/>
            <ac:spMk id="512" creationId="{00000000-0000-0000-0000-000000000000}"/>
          </ac:spMkLst>
        </pc:spChg>
        <pc:spChg chg="mod">
          <ac:chgData name="Vaijayanti Bharadwaj" userId="fb3d86dc4c4de5d8" providerId="LiveId" clId="{97A5F870-0B0F-4D0F-A6E2-FF54041C0624}" dt="2023-02-20T04:38:51.188" v="7247"/>
          <ac:spMkLst>
            <pc:docMk/>
            <pc:sldMk cId="0" sldId="264"/>
            <ac:spMk id="541" creationId="{00000000-0000-0000-0000-000000000000}"/>
          </ac:spMkLst>
        </pc:spChg>
        <pc:spChg chg="mod">
          <ac:chgData name="Vaijayanti Bharadwaj" userId="fb3d86dc4c4de5d8" providerId="LiveId" clId="{97A5F870-0B0F-4D0F-A6E2-FF54041C0624}" dt="2023-02-20T04:38:51.188" v="7247"/>
          <ac:spMkLst>
            <pc:docMk/>
            <pc:sldMk cId="0" sldId="264"/>
            <ac:spMk id="542" creationId="{00000000-0000-0000-0000-000000000000}"/>
          </ac:spMkLst>
        </pc:spChg>
      </pc:sldChg>
      <pc:sldChg chg="modSp add del">
        <pc:chgData name="Vaijayanti Bharadwaj" userId="fb3d86dc4c4de5d8" providerId="LiveId" clId="{97A5F870-0B0F-4D0F-A6E2-FF54041C0624}" dt="2023-02-20T05:20:59.020" v="7462" actId="47"/>
        <pc:sldMkLst>
          <pc:docMk/>
          <pc:sldMk cId="0" sldId="265"/>
        </pc:sldMkLst>
        <pc:spChg chg="mod">
          <ac:chgData name="Vaijayanti Bharadwaj" userId="fb3d86dc4c4de5d8" providerId="LiveId" clId="{97A5F870-0B0F-4D0F-A6E2-FF54041C0624}" dt="2023-02-20T04:38:51.188" v="7247"/>
          <ac:spMkLst>
            <pc:docMk/>
            <pc:sldMk cId="0" sldId="265"/>
            <ac:spMk id="547" creationId="{00000000-0000-0000-0000-000000000000}"/>
          </ac:spMkLst>
        </pc:spChg>
        <pc:spChg chg="mod">
          <ac:chgData name="Vaijayanti Bharadwaj" userId="fb3d86dc4c4de5d8" providerId="LiveId" clId="{97A5F870-0B0F-4D0F-A6E2-FF54041C0624}" dt="2023-02-20T04:38:51.188" v="7247"/>
          <ac:spMkLst>
            <pc:docMk/>
            <pc:sldMk cId="0" sldId="265"/>
            <ac:spMk id="562" creationId="{00000000-0000-0000-0000-000000000000}"/>
          </ac:spMkLst>
        </pc:spChg>
        <pc:spChg chg="mod">
          <ac:chgData name="Vaijayanti Bharadwaj" userId="fb3d86dc4c4de5d8" providerId="LiveId" clId="{97A5F870-0B0F-4D0F-A6E2-FF54041C0624}" dt="2023-02-20T04:38:51.188" v="7247"/>
          <ac:spMkLst>
            <pc:docMk/>
            <pc:sldMk cId="0" sldId="265"/>
            <ac:spMk id="563" creationId="{00000000-0000-0000-0000-000000000000}"/>
          </ac:spMkLst>
        </pc:spChg>
      </pc:sldChg>
      <pc:sldChg chg="addSp delSp modSp new mod modClrScheme chgLayout">
        <pc:chgData name="Vaijayanti Bharadwaj" userId="fb3d86dc4c4de5d8" providerId="LiveId" clId="{97A5F870-0B0F-4D0F-A6E2-FF54041C0624}" dt="2023-02-20T04:38:51.188" v="7247"/>
        <pc:sldMkLst>
          <pc:docMk/>
          <pc:sldMk cId="928421300" sldId="266"/>
        </pc:sldMkLst>
        <pc:spChg chg="del mod ord">
          <ac:chgData name="Vaijayanti Bharadwaj" userId="fb3d86dc4c4de5d8" providerId="LiveId" clId="{97A5F870-0B0F-4D0F-A6E2-FF54041C0624}" dt="2023-02-17T12:32:19.214" v="1" actId="700"/>
          <ac:spMkLst>
            <pc:docMk/>
            <pc:sldMk cId="928421300" sldId="266"/>
            <ac:spMk id="2" creationId="{F9CEA83B-97F6-C76C-20E0-F956BF51DEB6}"/>
          </ac:spMkLst>
        </pc:spChg>
        <pc:spChg chg="del mod ord">
          <ac:chgData name="Vaijayanti Bharadwaj" userId="fb3d86dc4c4de5d8" providerId="LiveId" clId="{97A5F870-0B0F-4D0F-A6E2-FF54041C0624}" dt="2023-02-17T12:32:19.214" v="1" actId="700"/>
          <ac:spMkLst>
            <pc:docMk/>
            <pc:sldMk cId="928421300" sldId="266"/>
            <ac:spMk id="3" creationId="{D23599C7-AA1D-546E-652F-8A756B8E3C7C}"/>
          </ac:spMkLst>
        </pc:spChg>
        <pc:spChg chg="del">
          <ac:chgData name="Vaijayanti Bharadwaj" userId="fb3d86dc4c4de5d8" providerId="LiveId" clId="{97A5F870-0B0F-4D0F-A6E2-FF54041C0624}" dt="2023-02-17T12:32:19.214" v="1" actId="700"/>
          <ac:spMkLst>
            <pc:docMk/>
            <pc:sldMk cId="928421300" sldId="266"/>
            <ac:spMk id="4" creationId="{8330F82E-C61D-6F7F-4E8C-408D7D791C1D}"/>
          </ac:spMkLst>
        </pc:spChg>
        <pc:spChg chg="mod ord">
          <ac:chgData name="Vaijayanti Bharadwaj" userId="fb3d86dc4c4de5d8" providerId="LiveId" clId="{97A5F870-0B0F-4D0F-A6E2-FF54041C0624}" dt="2023-02-20T04:38:51.188" v="7247"/>
          <ac:spMkLst>
            <pc:docMk/>
            <pc:sldMk cId="928421300" sldId="266"/>
            <ac:spMk id="5" creationId="{DC94C435-0A13-9B42-FFC8-E7DB0096C612}"/>
          </ac:spMkLst>
        </pc:spChg>
        <pc:spChg chg="add mod ord">
          <ac:chgData name="Vaijayanti Bharadwaj" userId="fb3d86dc4c4de5d8" providerId="LiveId" clId="{97A5F870-0B0F-4D0F-A6E2-FF54041C0624}" dt="2023-02-20T04:38:51.188" v="7247"/>
          <ac:spMkLst>
            <pc:docMk/>
            <pc:sldMk cId="928421300" sldId="266"/>
            <ac:spMk id="6" creationId="{2B0CF31F-30E5-FDC4-B2D4-CC29B5C1BE28}"/>
          </ac:spMkLst>
        </pc:spChg>
        <pc:spChg chg="add mod ord">
          <ac:chgData name="Vaijayanti Bharadwaj" userId="fb3d86dc4c4de5d8" providerId="LiveId" clId="{97A5F870-0B0F-4D0F-A6E2-FF54041C0624}" dt="2023-02-20T04:38:51.188" v="7247"/>
          <ac:spMkLst>
            <pc:docMk/>
            <pc:sldMk cId="928421300" sldId="266"/>
            <ac:spMk id="7" creationId="{F149DC2B-5A7A-BF7C-93D8-146CDECD6059}"/>
          </ac:spMkLst>
        </pc:spChg>
      </pc:sldChg>
      <pc:sldChg chg="addSp delSp modSp new mod modClrScheme chgLayout">
        <pc:chgData name="Vaijayanti Bharadwaj" userId="fb3d86dc4c4de5d8" providerId="LiveId" clId="{97A5F870-0B0F-4D0F-A6E2-FF54041C0624}" dt="2023-02-20T04:38:51.188" v="7247"/>
        <pc:sldMkLst>
          <pc:docMk/>
          <pc:sldMk cId="3839371831" sldId="267"/>
        </pc:sldMkLst>
        <pc:spChg chg="mod ord">
          <ac:chgData name="Vaijayanti Bharadwaj" userId="fb3d86dc4c4de5d8" providerId="LiveId" clId="{97A5F870-0B0F-4D0F-A6E2-FF54041C0624}" dt="2023-02-20T04:38:51.188" v="7247"/>
          <ac:spMkLst>
            <pc:docMk/>
            <pc:sldMk cId="3839371831" sldId="267"/>
            <ac:spMk id="2" creationId="{E60623B5-E1F8-AE27-9467-884226BBEB94}"/>
          </ac:spMkLst>
        </pc:spChg>
        <pc:spChg chg="del mod ord">
          <ac:chgData name="Vaijayanti Bharadwaj" userId="fb3d86dc4c4de5d8" providerId="LiveId" clId="{97A5F870-0B0F-4D0F-A6E2-FF54041C0624}" dt="2023-02-18T06:15:02.729" v="81" actId="700"/>
          <ac:spMkLst>
            <pc:docMk/>
            <pc:sldMk cId="3839371831" sldId="267"/>
            <ac:spMk id="3" creationId="{5EC6A6D6-840D-6D12-5A58-42154F3A0D64}"/>
          </ac:spMkLst>
        </pc:spChg>
        <pc:spChg chg="del mod ord">
          <ac:chgData name="Vaijayanti Bharadwaj" userId="fb3d86dc4c4de5d8" providerId="LiveId" clId="{97A5F870-0B0F-4D0F-A6E2-FF54041C0624}" dt="2023-02-18T06:15:02.729" v="81" actId="700"/>
          <ac:spMkLst>
            <pc:docMk/>
            <pc:sldMk cId="3839371831" sldId="267"/>
            <ac:spMk id="4" creationId="{03F03F0C-0E9B-CD1B-6E29-5F1265160704}"/>
          </ac:spMkLst>
        </pc:spChg>
        <pc:spChg chg="add mod ord">
          <ac:chgData name="Vaijayanti Bharadwaj" userId="fb3d86dc4c4de5d8" providerId="LiveId" clId="{97A5F870-0B0F-4D0F-A6E2-FF54041C0624}" dt="2023-02-20T04:38:51.188" v="7247"/>
          <ac:spMkLst>
            <pc:docMk/>
            <pc:sldMk cId="3839371831" sldId="267"/>
            <ac:spMk id="5" creationId="{E25E001D-10D0-AF44-4730-1513B8D443FD}"/>
          </ac:spMkLst>
        </pc:spChg>
        <pc:spChg chg="add mod ord">
          <ac:chgData name="Vaijayanti Bharadwaj" userId="fb3d86dc4c4de5d8" providerId="LiveId" clId="{97A5F870-0B0F-4D0F-A6E2-FF54041C0624}" dt="2023-02-20T04:38:51.188" v="7247"/>
          <ac:spMkLst>
            <pc:docMk/>
            <pc:sldMk cId="3839371831" sldId="267"/>
            <ac:spMk id="6" creationId="{703AFA69-2A50-51F3-E880-E1A22091B882}"/>
          </ac:spMkLst>
        </pc:spChg>
      </pc:sldChg>
      <pc:sldChg chg="addSp delSp modSp new mod modClrScheme chgLayout">
        <pc:chgData name="Vaijayanti Bharadwaj" userId="fb3d86dc4c4de5d8" providerId="LiveId" clId="{97A5F870-0B0F-4D0F-A6E2-FF54041C0624}" dt="2023-02-20T04:38:51.188" v="7247"/>
        <pc:sldMkLst>
          <pc:docMk/>
          <pc:sldMk cId="3524016883" sldId="268"/>
        </pc:sldMkLst>
        <pc:spChg chg="mod ord">
          <ac:chgData name="Vaijayanti Bharadwaj" userId="fb3d86dc4c4de5d8" providerId="LiveId" clId="{97A5F870-0B0F-4D0F-A6E2-FF54041C0624}" dt="2023-02-20T04:38:51.188" v="7247"/>
          <ac:spMkLst>
            <pc:docMk/>
            <pc:sldMk cId="3524016883" sldId="268"/>
            <ac:spMk id="2" creationId="{5EE61336-7728-34BF-2BED-42DC24B6A4D0}"/>
          </ac:spMkLst>
        </pc:spChg>
        <pc:spChg chg="del mod ord">
          <ac:chgData name="Vaijayanti Bharadwaj" userId="fb3d86dc4c4de5d8" providerId="LiveId" clId="{97A5F870-0B0F-4D0F-A6E2-FF54041C0624}" dt="2023-02-18T06:20:02.485" v="120" actId="700"/>
          <ac:spMkLst>
            <pc:docMk/>
            <pc:sldMk cId="3524016883" sldId="268"/>
            <ac:spMk id="3" creationId="{8E273DA1-250D-E5D5-8426-DF9FDA77CB93}"/>
          </ac:spMkLst>
        </pc:spChg>
        <pc:spChg chg="del mod ord">
          <ac:chgData name="Vaijayanti Bharadwaj" userId="fb3d86dc4c4de5d8" providerId="LiveId" clId="{97A5F870-0B0F-4D0F-A6E2-FF54041C0624}" dt="2023-02-18T06:20:02.485" v="120" actId="700"/>
          <ac:spMkLst>
            <pc:docMk/>
            <pc:sldMk cId="3524016883" sldId="268"/>
            <ac:spMk id="4" creationId="{7605EB36-6ADA-B90B-674D-D497A7F4E0D7}"/>
          </ac:spMkLst>
        </pc:spChg>
        <pc:spChg chg="add del mod ord">
          <ac:chgData name="Vaijayanti Bharadwaj" userId="fb3d86dc4c4de5d8" providerId="LiveId" clId="{97A5F870-0B0F-4D0F-A6E2-FF54041C0624}" dt="2023-02-18T06:20:16.190" v="122" actId="700"/>
          <ac:spMkLst>
            <pc:docMk/>
            <pc:sldMk cId="3524016883" sldId="268"/>
            <ac:spMk id="5" creationId="{3C226479-3595-39F9-ED54-EDEE1ADE4073}"/>
          </ac:spMkLst>
        </pc:spChg>
        <pc:spChg chg="add del mod ord">
          <ac:chgData name="Vaijayanti Bharadwaj" userId="fb3d86dc4c4de5d8" providerId="LiveId" clId="{97A5F870-0B0F-4D0F-A6E2-FF54041C0624}" dt="2023-02-18T06:20:16.190" v="122" actId="700"/>
          <ac:spMkLst>
            <pc:docMk/>
            <pc:sldMk cId="3524016883" sldId="268"/>
            <ac:spMk id="6" creationId="{862277FD-BA05-54C2-50E8-2FA68E5D4C2C}"/>
          </ac:spMkLst>
        </pc:spChg>
        <pc:spChg chg="add mod ord">
          <ac:chgData name="Vaijayanti Bharadwaj" userId="fb3d86dc4c4de5d8" providerId="LiveId" clId="{97A5F870-0B0F-4D0F-A6E2-FF54041C0624}" dt="2023-02-20T04:38:51.188" v="7247"/>
          <ac:spMkLst>
            <pc:docMk/>
            <pc:sldMk cId="3524016883" sldId="268"/>
            <ac:spMk id="7" creationId="{728910C2-F9DD-B24B-6829-AA828A966935}"/>
          </ac:spMkLst>
        </pc:spChg>
        <pc:spChg chg="add mod ord">
          <ac:chgData name="Vaijayanti Bharadwaj" userId="fb3d86dc4c4de5d8" providerId="LiveId" clId="{97A5F870-0B0F-4D0F-A6E2-FF54041C0624}" dt="2023-02-20T04:38:51.188" v="7247"/>
          <ac:spMkLst>
            <pc:docMk/>
            <pc:sldMk cId="3524016883" sldId="268"/>
            <ac:spMk id="8" creationId="{7148E2A8-560E-C216-C16E-DA0C207755F0}"/>
          </ac:spMkLst>
        </pc:spChg>
      </pc:sldChg>
      <pc:sldChg chg="modSp new del mod">
        <pc:chgData name="Vaijayanti Bharadwaj" userId="fb3d86dc4c4de5d8" providerId="LiveId" clId="{97A5F870-0B0F-4D0F-A6E2-FF54041C0624}" dt="2023-02-20T04:25:22.062" v="7132" actId="47"/>
        <pc:sldMkLst>
          <pc:docMk/>
          <pc:sldMk cId="1403346570" sldId="269"/>
        </pc:sldMkLst>
        <pc:spChg chg="mod">
          <ac:chgData name="Vaijayanti Bharadwaj" userId="fb3d86dc4c4de5d8" providerId="LiveId" clId="{97A5F870-0B0F-4D0F-A6E2-FF54041C0624}" dt="2023-02-19T11:40:18.017" v="3113" actId="27636"/>
          <ac:spMkLst>
            <pc:docMk/>
            <pc:sldMk cId="1403346570" sldId="269"/>
            <ac:spMk id="3" creationId="{E9736815-9162-A3AD-D8B9-A8FC8A517ADE}"/>
          </ac:spMkLst>
        </pc:spChg>
      </pc:sldChg>
      <pc:sldChg chg="addSp delSp modSp new mod modClrScheme chgLayout">
        <pc:chgData name="Vaijayanti Bharadwaj" userId="fb3d86dc4c4de5d8" providerId="LiveId" clId="{97A5F870-0B0F-4D0F-A6E2-FF54041C0624}" dt="2023-02-20T04:38:51.188" v="7247"/>
        <pc:sldMkLst>
          <pc:docMk/>
          <pc:sldMk cId="3459337181" sldId="270"/>
        </pc:sldMkLst>
        <pc:spChg chg="mod ord">
          <ac:chgData name="Vaijayanti Bharadwaj" userId="fb3d86dc4c4de5d8" providerId="LiveId" clId="{97A5F870-0B0F-4D0F-A6E2-FF54041C0624}" dt="2023-02-20T04:38:51.188" v="7247"/>
          <ac:spMkLst>
            <pc:docMk/>
            <pc:sldMk cId="3459337181" sldId="270"/>
            <ac:spMk id="2" creationId="{DE2ECE32-C409-721A-4BEB-B4A5A9B17AC0}"/>
          </ac:spMkLst>
        </pc:spChg>
        <pc:spChg chg="del mod ord">
          <ac:chgData name="Vaijayanti Bharadwaj" userId="fb3d86dc4c4de5d8" providerId="LiveId" clId="{97A5F870-0B0F-4D0F-A6E2-FF54041C0624}" dt="2023-02-18T06:40:11.385" v="349" actId="700"/>
          <ac:spMkLst>
            <pc:docMk/>
            <pc:sldMk cId="3459337181" sldId="270"/>
            <ac:spMk id="3" creationId="{4AA0CC09-51D7-1A1C-9CFF-2F601CDA0177}"/>
          </ac:spMkLst>
        </pc:spChg>
        <pc:spChg chg="del mod ord">
          <ac:chgData name="Vaijayanti Bharadwaj" userId="fb3d86dc4c4de5d8" providerId="LiveId" clId="{97A5F870-0B0F-4D0F-A6E2-FF54041C0624}" dt="2023-02-18T06:40:11.385" v="349" actId="700"/>
          <ac:spMkLst>
            <pc:docMk/>
            <pc:sldMk cId="3459337181" sldId="270"/>
            <ac:spMk id="4" creationId="{D315783D-10B8-A373-0879-F6DEFADFCCF3}"/>
          </ac:spMkLst>
        </pc:spChg>
        <pc:spChg chg="add mod ord">
          <ac:chgData name="Vaijayanti Bharadwaj" userId="fb3d86dc4c4de5d8" providerId="LiveId" clId="{97A5F870-0B0F-4D0F-A6E2-FF54041C0624}" dt="2023-02-20T04:38:51.188" v="7247"/>
          <ac:spMkLst>
            <pc:docMk/>
            <pc:sldMk cId="3459337181" sldId="270"/>
            <ac:spMk id="5" creationId="{2FE59BCA-FED9-7E81-91A1-ED1556AAA9E2}"/>
          </ac:spMkLst>
        </pc:spChg>
        <pc:spChg chg="add mod ord">
          <ac:chgData name="Vaijayanti Bharadwaj" userId="fb3d86dc4c4de5d8" providerId="LiveId" clId="{97A5F870-0B0F-4D0F-A6E2-FF54041C0624}" dt="2023-02-20T04:38:51.188" v="7247"/>
          <ac:spMkLst>
            <pc:docMk/>
            <pc:sldMk cId="3459337181" sldId="270"/>
            <ac:spMk id="6" creationId="{DCC1F73C-BE10-D0C6-84A7-4CD0CBCC1F94}"/>
          </ac:spMkLst>
        </pc:spChg>
      </pc:sldChg>
      <pc:sldChg chg="modSp new mod">
        <pc:chgData name="Vaijayanti Bharadwaj" userId="fb3d86dc4c4de5d8" providerId="LiveId" clId="{97A5F870-0B0F-4D0F-A6E2-FF54041C0624}" dt="2023-02-20T08:05:04.366" v="8098" actId="27636"/>
        <pc:sldMkLst>
          <pc:docMk/>
          <pc:sldMk cId="487810219" sldId="271"/>
        </pc:sldMkLst>
        <pc:spChg chg="mod">
          <ac:chgData name="Vaijayanti Bharadwaj" userId="fb3d86dc4c4de5d8" providerId="LiveId" clId="{97A5F870-0B0F-4D0F-A6E2-FF54041C0624}" dt="2023-02-20T04:38:51.188" v="7247"/>
          <ac:spMkLst>
            <pc:docMk/>
            <pc:sldMk cId="487810219" sldId="271"/>
            <ac:spMk id="2" creationId="{CD7FAB4D-6405-8CEE-3AF6-985F13DC5AA2}"/>
          </ac:spMkLst>
        </pc:spChg>
        <pc:spChg chg="mod">
          <ac:chgData name="Vaijayanti Bharadwaj" userId="fb3d86dc4c4de5d8" providerId="LiveId" clId="{97A5F870-0B0F-4D0F-A6E2-FF54041C0624}" dt="2023-02-20T04:38:51.188" v="7247"/>
          <ac:spMkLst>
            <pc:docMk/>
            <pc:sldMk cId="487810219" sldId="271"/>
            <ac:spMk id="3" creationId="{F0706418-A078-FD7D-C4B4-B4343BF89BC7}"/>
          </ac:spMkLst>
        </pc:spChg>
        <pc:spChg chg="mod">
          <ac:chgData name="Vaijayanti Bharadwaj" userId="fb3d86dc4c4de5d8" providerId="LiveId" clId="{97A5F870-0B0F-4D0F-A6E2-FF54041C0624}" dt="2023-02-20T08:05:04.366" v="8098" actId="27636"/>
          <ac:spMkLst>
            <pc:docMk/>
            <pc:sldMk cId="487810219" sldId="271"/>
            <ac:spMk id="4" creationId="{71A8BB33-07F2-E155-F539-AE53A95465E4}"/>
          </ac:spMkLst>
        </pc:spChg>
      </pc:sldChg>
      <pc:sldChg chg="addSp delSp modSp new del mod modClrScheme chgLayout">
        <pc:chgData name="Vaijayanti Bharadwaj" userId="fb3d86dc4c4de5d8" providerId="LiveId" clId="{97A5F870-0B0F-4D0F-A6E2-FF54041C0624}" dt="2023-02-18T07:53:49.815" v="1721" actId="47"/>
        <pc:sldMkLst>
          <pc:docMk/>
          <pc:sldMk cId="881337085" sldId="272"/>
        </pc:sldMkLst>
        <pc:spChg chg="mod ord">
          <ac:chgData name="Vaijayanti Bharadwaj" userId="fb3d86dc4c4de5d8" providerId="LiveId" clId="{97A5F870-0B0F-4D0F-A6E2-FF54041C0624}" dt="2023-02-18T07:36:01.584" v="1464" actId="700"/>
          <ac:spMkLst>
            <pc:docMk/>
            <pc:sldMk cId="881337085" sldId="272"/>
            <ac:spMk id="2" creationId="{DF8B6D9F-03C8-2A48-D9C5-F3FBE90F500B}"/>
          </ac:spMkLst>
        </pc:spChg>
        <pc:spChg chg="del mod ord">
          <ac:chgData name="Vaijayanti Bharadwaj" userId="fb3d86dc4c4de5d8" providerId="LiveId" clId="{97A5F870-0B0F-4D0F-A6E2-FF54041C0624}" dt="2023-02-18T07:29:19.208" v="1077" actId="700"/>
          <ac:spMkLst>
            <pc:docMk/>
            <pc:sldMk cId="881337085" sldId="272"/>
            <ac:spMk id="3" creationId="{30D0232D-B220-5351-46C5-0D534250DFDB}"/>
          </ac:spMkLst>
        </pc:spChg>
        <pc:spChg chg="del mod ord">
          <ac:chgData name="Vaijayanti Bharadwaj" userId="fb3d86dc4c4de5d8" providerId="LiveId" clId="{97A5F870-0B0F-4D0F-A6E2-FF54041C0624}" dt="2023-02-18T07:29:19.208" v="1077" actId="700"/>
          <ac:spMkLst>
            <pc:docMk/>
            <pc:sldMk cId="881337085" sldId="272"/>
            <ac:spMk id="4" creationId="{B625F018-4848-815F-0497-B5BB735C2EFC}"/>
          </ac:spMkLst>
        </pc:spChg>
        <pc:spChg chg="add del mod ord">
          <ac:chgData name="Vaijayanti Bharadwaj" userId="fb3d86dc4c4de5d8" providerId="LiveId" clId="{97A5F870-0B0F-4D0F-A6E2-FF54041C0624}" dt="2023-02-18T07:29:50.085" v="1136" actId="700"/>
          <ac:spMkLst>
            <pc:docMk/>
            <pc:sldMk cId="881337085" sldId="272"/>
            <ac:spMk id="5" creationId="{369D05BB-76A9-ECD4-D8FD-9DB964EDA775}"/>
          </ac:spMkLst>
        </pc:spChg>
        <pc:spChg chg="add del mod ord">
          <ac:chgData name="Vaijayanti Bharadwaj" userId="fb3d86dc4c4de5d8" providerId="LiveId" clId="{97A5F870-0B0F-4D0F-A6E2-FF54041C0624}" dt="2023-02-18T07:29:50.085" v="1136" actId="700"/>
          <ac:spMkLst>
            <pc:docMk/>
            <pc:sldMk cId="881337085" sldId="272"/>
            <ac:spMk id="6" creationId="{38C6ACA2-21F8-3629-3112-E02732D2D3F0}"/>
          </ac:spMkLst>
        </pc:spChg>
        <pc:spChg chg="add del mod ord">
          <ac:chgData name="Vaijayanti Bharadwaj" userId="fb3d86dc4c4de5d8" providerId="LiveId" clId="{97A5F870-0B0F-4D0F-A6E2-FF54041C0624}" dt="2023-02-18T07:29:50.085" v="1136" actId="700"/>
          <ac:spMkLst>
            <pc:docMk/>
            <pc:sldMk cId="881337085" sldId="272"/>
            <ac:spMk id="7" creationId="{6BDDA582-7BEF-225A-2B6A-D0C616806C41}"/>
          </ac:spMkLst>
        </pc:spChg>
        <pc:spChg chg="add mod ord">
          <ac:chgData name="Vaijayanti Bharadwaj" userId="fb3d86dc4c4de5d8" providerId="LiveId" clId="{97A5F870-0B0F-4D0F-A6E2-FF54041C0624}" dt="2023-02-18T07:36:01.584" v="1464" actId="700"/>
          <ac:spMkLst>
            <pc:docMk/>
            <pc:sldMk cId="881337085" sldId="272"/>
            <ac:spMk id="8" creationId="{5E64241E-6DA6-818F-86E4-931214514175}"/>
          </ac:spMkLst>
        </pc:spChg>
        <pc:spChg chg="add mod ord">
          <ac:chgData name="Vaijayanti Bharadwaj" userId="fb3d86dc4c4de5d8" providerId="LiveId" clId="{97A5F870-0B0F-4D0F-A6E2-FF54041C0624}" dt="2023-02-18T07:38:40.011" v="1476" actId="20577"/>
          <ac:spMkLst>
            <pc:docMk/>
            <pc:sldMk cId="881337085" sldId="272"/>
            <ac:spMk id="9" creationId="{EBC51CAA-E29B-C86F-DC34-3BA3294F4026}"/>
          </ac:spMkLst>
        </pc:spChg>
      </pc:sldChg>
      <pc:sldChg chg="addSp delSp modSp new mod modClrScheme chgLayout">
        <pc:chgData name="Vaijayanti Bharadwaj" userId="fb3d86dc4c4de5d8" providerId="LiveId" clId="{97A5F870-0B0F-4D0F-A6E2-FF54041C0624}" dt="2023-02-20T04:38:51.188" v="7247"/>
        <pc:sldMkLst>
          <pc:docMk/>
          <pc:sldMk cId="1927798732" sldId="273"/>
        </pc:sldMkLst>
        <pc:spChg chg="del mod ord">
          <ac:chgData name="Vaijayanti Bharadwaj" userId="fb3d86dc4c4de5d8" providerId="LiveId" clId="{97A5F870-0B0F-4D0F-A6E2-FF54041C0624}" dt="2023-02-18T07:48:33.739" v="1478" actId="700"/>
          <ac:spMkLst>
            <pc:docMk/>
            <pc:sldMk cId="1927798732" sldId="273"/>
            <ac:spMk id="2" creationId="{BA6270CE-98A3-E25B-122B-C0B418C14BCC}"/>
          </ac:spMkLst>
        </pc:spChg>
        <pc:spChg chg="del">
          <ac:chgData name="Vaijayanti Bharadwaj" userId="fb3d86dc4c4de5d8" providerId="LiveId" clId="{97A5F870-0B0F-4D0F-A6E2-FF54041C0624}" dt="2023-02-18T07:48:33.739" v="1478" actId="700"/>
          <ac:spMkLst>
            <pc:docMk/>
            <pc:sldMk cId="1927798732" sldId="273"/>
            <ac:spMk id="3" creationId="{161359BF-E1A0-74D4-B7B1-4657FDDBEDE6}"/>
          </ac:spMkLst>
        </pc:spChg>
        <pc:spChg chg="mod ord">
          <ac:chgData name="Vaijayanti Bharadwaj" userId="fb3d86dc4c4de5d8" providerId="LiveId" clId="{97A5F870-0B0F-4D0F-A6E2-FF54041C0624}" dt="2023-02-20T04:38:51.188" v="7247"/>
          <ac:spMkLst>
            <pc:docMk/>
            <pc:sldMk cId="1927798732" sldId="273"/>
            <ac:spMk id="4" creationId="{005EDEEE-89BF-F3AB-4390-B1A4533EA876}"/>
          </ac:spMkLst>
        </pc:spChg>
        <pc:spChg chg="add mod ord">
          <ac:chgData name="Vaijayanti Bharadwaj" userId="fb3d86dc4c4de5d8" providerId="LiveId" clId="{97A5F870-0B0F-4D0F-A6E2-FF54041C0624}" dt="2023-02-20T04:38:51.188" v="7247"/>
          <ac:spMkLst>
            <pc:docMk/>
            <pc:sldMk cId="1927798732" sldId="273"/>
            <ac:spMk id="5" creationId="{98AC7AAA-BEA9-4D7D-6CAF-18C676BD5AC9}"/>
          </ac:spMkLst>
        </pc:spChg>
      </pc:sldChg>
      <pc:sldChg chg="addSp delSp modSp new mod modClrScheme chgLayout">
        <pc:chgData name="Vaijayanti Bharadwaj" userId="fb3d86dc4c4de5d8" providerId="LiveId" clId="{97A5F870-0B0F-4D0F-A6E2-FF54041C0624}" dt="2023-02-20T08:11:53.529" v="8522" actId="20577"/>
        <pc:sldMkLst>
          <pc:docMk/>
          <pc:sldMk cId="1810295479" sldId="274"/>
        </pc:sldMkLst>
        <pc:spChg chg="mod ord">
          <ac:chgData name="Vaijayanti Bharadwaj" userId="fb3d86dc4c4de5d8" providerId="LiveId" clId="{97A5F870-0B0F-4D0F-A6E2-FF54041C0624}" dt="2023-02-18T07:49:04.403" v="1516" actId="700"/>
          <ac:spMkLst>
            <pc:docMk/>
            <pc:sldMk cId="1810295479" sldId="274"/>
            <ac:spMk id="2" creationId="{AECB6BFA-FD61-E76C-507E-62B01AD72855}"/>
          </ac:spMkLst>
        </pc:spChg>
        <pc:spChg chg="del mod ord">
          <ac:chgData name="Vaijayanti Bharadwaj" userId="fb3d86dc4c4de5d8" providerId="LiveId" clId="{97A5F870-0B0F-4D0F-A6E2-FF54041C0624}" dt="2023-02-18T07:49:04.403" v="1516" actId="700"/>
          <ac:spMkLst>
            <pc:docMk/>
            <pc:sldMk cId="1810295479" sldId="274"/>
            <ac:spMk id="3" creationId="{DDD7EDEF-2FA5-7C35-1267-9CFF0C9B2CCD}"/>
          </ac:spMkLst>
        </pc:spChg>
        <pc:spChg chg="mod ord">
          <ac:chgData name="Vaijayanti Bharadwaj" userId="fb3d86dc4c4de5d8" providerId="LiveId" clId="{97A5F870-0B0F-4D0F-A6E2-FF54041C0624}" dt="2023-02-20T04:38:51.188" v="7247"/>
          <ac:spMkLst>
            <pc:docMk/>
            <pc:sldMk cId="1810295479" sldId="274"/>
            <ac:spMk id="4" creationId="{E927A9B3-FA18-2423-39B2-83843276CE74}"/>
          </ac:spMkLst>
        </pc:spChg>
        <pc:spChg chg="add mod ord">
          <ac:chgData name="Vaijayanti Bharadwaj" userId="fb3d86dc4c4de5d8" providerId="LiveId" clId="{97A5F870-0B0F-4D0F-A6E2-FF54041C0624}" dt="2023-02-20T04:38:51.188" v="7247"/>
          <ac:spMkLst>
            <pc:docMk/>
            <pc:sldMk cId="1810295479" sldId="274"/>
            <ac:spMk id="5" creationId="{CE841684-A9F4-8A73-485C-A36554266ACD}"/>
          </ac:spMkLst>
        </pc:spChg>
        <pc:spChg chg="add mod ord">
          <ac:chgData name="Vaijayanti Bharadwaj" userId="fb3d86dc4c4de5d8" providerId="LiveId" clId="{97A5F870-0B0F-4D0F-A6E2-FF54041C0624}" dt="2023-02-20T08:11:53.529" v="8522" actId="20577"/>
          <ac:spMkLst>
            <pc:docMk/>
            <pc:sldMk cId="1810295479" sldId="274"/>
            <ac:spMk id="6" creationId="{6B40A88B-F243-9EF0-9DA5-7B366D6F155D}"/>
          </ac:spMkLst>
        </pc:spChg>
      </pc:sldChg>
      <pc:sldChg chg="addSp delSp modSp new mod ord modClrScheme chgLayout">
        <pc:chgData name="Vaijayanti Bharadwaj" userId="fb3d86dc4c4de5d8" providerId="LiveId" clId="{97A5F870-0B0F-4D0F-A6E2-FF54041C0624}" dt="2023-02-20T04:45:13.622" v="7266" actId="20577"/>
        <pc:sldMkLst>
          <pc:docMk/>
          <pc:sldMk cId="3248546557" sldId="275"/>
        </pc:sldMkLst>
        <pc:spChg chg="mod ord">
          <ac:chgData name="Vaijayanti Bharadwaj" userId="fb3d86dc4c4de5d8" providerId="LiveId" clId="{97A5F870-0B0F-4D0F-A6E2-FF54041C0624}" dt="2023-02-20T04:38:51.188" v="7247"/>
          <ac:spMkLst>
            <pc:docMk/>
            <pc:sldMk cId="3248546557" sldId="275"/>
            <ac:spMk id="2" creationId="{1B5F26BB-5EDC-710C-CE25-00102EAB3FCE}"/>
          </ac:spMkLst>
        </pc:spChg>
        <pc:spChg chg="del mod ord">
          <ac:chgData name="Vaijayanti Bharadwaj" userId="fb3d86dc4c4de5d8" providerId="LiveId" clId="{97A5F870-0B0F-4D0F-A6E2-FF54041C0624}" dt="2023-02-18T07:54:30.378" v="1725" actId="700"/>
          <ac:spMkLst>
            <pc:docMk/>
            <pc:sldMk cId="3248546557" sldId="275"/>
            <ac:spMk id="3" creationId="{46CBF1FA-9693-51C6-972D-847577FC5A54}"/>
          </ac:spMkLst>
        </pc:spChg>
        <pc:spChg chg="del mod ord">
          <ac:chgData name="Vaijayanti Bharadwaj" userId="fb3d86dc4c4de5d8" providerId="LiveId" clId="{97A5F870-0B0F-4D0F-A6E2-FF54041C0624}" dt="2023-02-18T07:54:30.378" v="1725" actId="700"/>
          <ac:spMkLst>
            <pc:docMk/>
            <pc:sldMk cId="3248546557" sldId="275"/>
            <ac:spMk id="4" creationId="{04BAF17F-D097-C234-B145-4A8F48D974B6}"/>
          </ac:spMkLst>
        </pc:spChg>
        <pc:spChg chg="add mod ord">
          <ac:chgData name="Vaijayanti Bharadwaj" userId="fb3d86dc4c4de5d8" providerId="LiveId" clId="{97A5F870-0B0F-4D0F-A6E2-FF54041C0624}" dt="2023-02-20T04:38:51.188" v="7247"/>
          <ac:spMkLst>
            <pc:docMk/>
            <pc:sldMk cId="3248546557" sldId="275"/>
            <ac:spMk id="5" creationId="{266998E2-7BBB-A7A5-521A-8CD55D81C143}"/>
          </ac:spMkLst>
        </pc:spChg>
        <pc:spChg chg="add mod ord">
          <ac:chgData name="Vaijayanti Bharadwaj" userId="fb3d86dc4c4de5d8" providerId="LiveId" clId="{97A5F870-0B0F-4D0F-A6E2-FF54041C0624}" dt="2023-02-20T04:45:13.622" v="7266" actId="20577"/>
          <ac:spMkLst>
            <pc:docMk/>
            <pc:sldMk cId="3248546557" sldId="275"/>
            <ac:spMk id="6" creationId="{D9A13E99-C92E-1BE2-C0F7-ACB80AE3E214}"/>
          </ac:spMkLst>
        </pc:spChg>
      </pc:sldChg>
      <pc:sldChg chg="addSp modSp new del mod">
        <pc:chgData name="Vaijayanti Bharadwaj" userId="fb3d86dc4c4de5d8" providerId="LiveId" clId="{97A5F870-0B0F-4D0F-A6E2-FF54041C0624}" dt="2023-02-20T05:20:26.163" v="7459" actId="47"/>
        <pc:sldMkLst>
          <pc:docMk/>
          <pc:sldMk cId="3123607445" sldId="276"/>
        </pc:sldMkLst>
        <pc:spChg chg="mod">
          <ac:chgData name="Vaijayanti Bharadwaj" userId="fb3d86dc4c4de5d8" providerId="LiveId" clId="{97A5F870-0B0F-4D0F-A6E2-FF54041C0624}" dt="2023-02-20T04:38:51.188" v="7247"/>
          <ac:spMkLst>
            <pc:docMk/>
            <pc:sldMk cId="3123607445" sldId="276"/>
            <ac:spMk id="2" creationId="{1CD9161B-0CFB-9C0B-0FFB-9D3D8E01D13C}"/>
          </ac:spMkLst>
        </pc:spChg>
        <pc:spChg chg="mod">
          <ac:chgData name="Vaijayanti Bharadwaj" userId="fb3d86dc4c4de5d8" providerId="LiveId" clId="{97A5F870-0B0F-4D0F-A6E2-FF54041C0624}" dt="2023-02-20T04:38:51.188" v="7247"/>
          <ac:spMkLst>
            <pc:docMk/>
            <pc:sldMk cId="3123607445" sldId="276"/>
            <ac:spMk id="3" creationId="{0424ADFF-F87F-789C-F17B-DA3EB71F1EE2}"/>
          </ac:spMkLst>
        </pc:spChg>
        <pc:spChg chg="mod">
          <ac:chgData name="Vaijayanti Bharadwaj" userId="fb3d86dc4c4de5d8" providerId="LiveId" clId="{97A5F870-0B0F-4D0F-A6E2-FF54041C0624}" dt="2023-02-20T04:38:51.188" v="7247"/>
          <ac:spMkLst>
            <pc:docMk/>
            <pc:sldMk cId="3123607445" sldId="276"/>
            <ac:spMk id="4" creationId="{3F3E05A2-3B41-AD50-5E56-0193342C5D72}"/>
          </ac:spMkLst>
        </pc:spChg>
        <pc:spChg chg="mod">
          <ac:chgData name="Vaijayanti Bharadwaj" userId="fb3d86dc4c4de5d8" providerId="LiveId" clId="{97A5F870-0B0F-4D0F-A6E2-FF54041C0624}" dt="2023-02-20T04:38:51.188" v="7247"/>
          <ac:spMkLst>
            <pc:docMk/>
            <pc:sldMk cId="3123607445" sldId="276"/>
            <ac:spMk id="5" creationId="{7E2BA29C-B9AF-9ECF-0A8E-BACC8013DC32}"/>
          </ac:spMkLst>
        </pc:spChg>
        <pc:picChg chg="add">
          <ac:chgData name="Vaijayanti Bharadwaj" userId="fb3d86dc4c4de5d8" providerId="LiveId" clId="{97A5F870-0B0F-4D0F-A6E2-FF54041C0624}" dt="2023-02-19T10:26:31.499" v="2751" actId="22"/>
          <ac:picMkLst>
            <pc:docMk/>
            <pc:sldMk cId="3123607445" sldId="276"/>
            <ac:picMk id="7" creationId="{9CAAA79D-BFF2-2B2D-77B3-88895FCF407E}"/>
          </ac:picMkLst>
        </pc:picChg>
      </pc:sldChg>
      <pc:sldChg chg="addSp delSp modSp new del mod modClrScheme chgLayout">
        <pc:chgData name="Vaijayanti Bharadwaj" userId="fb3d86dc4c4de5d8" providerId="LiveId" clId="{97A5F870-0B0F-4D0F-A6E2-FF54041C0624}" dt="2023-02-20T05:20:26.163" v="7459" actId="47"/>
        <pc:sldMkLst>
          <pc:docMk/>
          <pc:sldMk cId="3166607425" sldId="277"/>
        </pc:sldMkLst>
        <pc:spChg chg="del mod ord">
          <ac:chgData name="Vaijayanti Bharadwaj" userId="fb3d86dc4c4de5d8" providerId="LiveId" clId="{97A5F870-0B0F-4D0F-A6E2-FF54041C0624}" dt="2023-02-19T10:35:23.241" v="2754" actId="700"/>
          <ac:spMkLst>
            <pc:docMk/>
            <pc:sldMk cId="3166607425" sldId="277"/>
            <ac:spMk id="2" creationId="{0F0F0CC2-A999-D6D5-FF54-C43C1324D1CA}"/>
          </ac:spMkLst>
        </pc:spChg>
        <pc:spChg chg="del">
          <ac:chgData name="Vaijayanti Bharadwaj" userId="fb3d86dc4c4de5d8" providerId="LiveId" clId="{97A5F870-0B0F-4D0F-A6E2-FF54041C0624}" dt="2023-02-19T10:35:23.241" v="2754" actId="700"/>
          <ac:spMkLst>
            <pc:docMk/>
            <pc:sldMk cId="3166607425" sldId="277"/>
            <ac:spMk id="3" creationId="{78929B4C-0A0F-09CC-EBFD-63C7C2B2BFDB}"/>
          </ac:spMkLst>
        </pc:spChg>
        <pc:spChg chg="del mod ord">
          <ac:chgData name="Vaijayanti Bharadwaj" userId="fb3d86dc4c4de5d8" providerId="LiveId" clId="{97A5F870-0B0F-4D0F-A6E2-FF54041C0624}" dt="2023-02-19T10:35:23.241" v="2754" actId="700"/>
          <ac:spMkLst>
            <pc:docMk/>
            <pc:sldMk cId="3166607425" sldId="277"/>
            <ac:spMk id="4" creationId="{85D3368D-80A5-2431-C2D8-1456E21C8C3F}"/>
          </ac:spMkLst>
        </pc:spChg>
        <pc:spChg chg="mod ord">
          <ac:chgData name="Vaijayanti Bharadwaj" userId="fb3d86dc4c4de5d8" providerId="LiveId" clId="{97A5F870-0B0F-4D0F-A6E2-FF54041C0624}" dt="2023-02-20T04:38:51.188" v="7247"/>
          <ac:spMkLst>
            <pc:docMk/>
            <pc:sldMk cId="3166607425" sldId="277"/>
            <ac:spMk id="5" creationId="{75BE2F5D-5C91-7AA4-6883-23BCADDAF967}"/>
          </ac:spMkLst>
        </pc:spChg>
        <pc:spChg chg="add mod ord">
          <ac:chgData name="Vaijayanti Bharadwaj" userId="fb3d86dc4c4de5d8" providerId="LiveId" clId="{97A5F870-0B0F-4D0F-A6E2-FF54041C0624}" dt="2023-02-20T04:38:51.188" v="7247"/>
          <ac:spMkLst>
            <pc:docMk/>
            <pc:sldMk cId="3166607425" sldId="277"/>
            <ac:spMk id="6" creationId="{72D65203-D0D2-264B-5828-AB10BD08779A}"/>
          </ac:spMkLst>
        </pc:spChg>
        <pc:spChg chg="add mod ord">
          <ac:chgData name="Vaijayanti Bharadwaj" userId="fb3d86dc4c4de5d8" providerId="LiveId" clId="{97A5F870-0B0F-4D0F-A6E2-FF54041C0624}" dt="2023-02-20T04:38:51.188" v="7247"/>
          <ac:spMkLst>
            <pc:docMk/>
            <pc:sldMk cId="3166607425" sldId="277"/>
            <ac:spMk id="7" creationId="{F2946941-0ECC-225C-29CE-9CBC196EF056}"/>
          </ac:spMkLst>
        </pc:spChg>
        <pc:picChg chg="add">
          <ac:chgData name="Vaijayanti Bharadwaj" userId="fb3d86dc4c4de5d8" providerId="LiveId" clId="{97A5F870-0B0F-4D0F-A6E2-FF54041C0624}" dt="2023-02-19T10:35:26.487" v="2756" actId="22"/>
          <ac:picMkLst>
            <pc:docMk/>
            <pc:sldMk cId="3166607425" sldId="277"/>
            <ac:picMk id="9" creationId="{68BE2D78-C1EC-EE05-E7B9-3A747DCFDD7D}"/>
          </ac:picMkLst>
        </pc:picChg>
      </pc:sldChg>
      <pc:sldChg chg="modSp new del">
        <pc:chgData name="Vaijayanti Bharadwaj" userId="fb3d86dc4c4de5d8" providerId="LiveId" clId="{97A5F870-0B0F-4D0F-A6E2-FF54041C0624}" dt="2023-02-20T05:20:26.163" v="7459" actId="47"/>
        <pc:sldMkLst>
          <pc:docMk/>
          <pc:sldMk cId="1843597159" sldId="278"/>
        </pc:sldMkLst>
        <pc:spChg chg="mod">
          <ac:chgData name="Vaijayanti Bharadwaj" userId="fb3d86dc4c4de5d8" providerId="LiveId" clId="{97A5F870-0B0F-4D0F-A6E2-FF54041C0624}" dt="2023-02-20T04:38:51.188" v="7247"/>
          <ac:spMkLst>
            <pc:docMk/>
            <pc:sldMk cId="1843597159" sldId="278"/>
            <ac:spMk id="2" creationId="{7B42F926-8474-FCA0-25AF-956DA11CE8A3}"/>
          </ac:spMkLst>
        </pc:spChg>
        <pc:spChg chg="mod">
          <ac:chgData name="Vaijayanti Bharadwaj" userId="fb3d86dc4c4de5d8" providerId="LiveId" clId="{97A5F870-0B0F-4D0F-A6E2-FF54041C0624}" dt="2023-02-20T04:38:51.188" v="7247"/>
          <ac:spMkLst>
            <pc:docMk/>
            <pc:sldMk cId="1843597159" sldId="278"/>
            <ac:spMk id="3" creationId="{2886F5DC-5A92-73E1-3831-838114865466}"/>
          </ac:spMkLst>
        </pc:spChg>
        <pc:spChg chg="mod">
          <ac:chgData name="Vaijayanti Bharadwaj" userId="fb3d86dc4c4de5d8" providerId="LiveId" clId="{97A5F870-0B0F-4D0F-A6E2-FF54041C0624}" dt="2023-02-20T04:38:51.188" v="7247"/>
          <ac:spMkLst>
            <pc:docMk/>
            <pc:sldMk cId="1843597159" sldId="278"/>
            <ac:spMk id="4" creationId="{4A741562-6E9C-D2F6-58DE-C129F601F4E0}"/>
          </ac:spMkLst>
        </pc:spChg>
        <pc:spChg chg="mod">
          <ac:chgData name="Vaijayanti Bharadwaj" userId="fb3d86dc4c4de5d8" providerId="LiveId" clId="{97A5F870-0B0F-4D0F-A6E2-FF54041C0624}" dt="2023-02-20T04:38:51.188" v="7247"/>
          <ac:spMkLst>
            <pc:docMk/>
            <pc:sldMk cId="1843597159" sldId="278"/>
            <ac:spMk id="5" creationId="{077BA4EE-FB33-5EF4-F0F2-CB408600B645}"/>
          </ac:spMkLst>
        </pc:spChg>
      </pc:sldChg>
      <pc:sldChg chg="addSp delSp modSp new mod modClrScheme chgLayout">
        <pc:chgData name="Vaijayanti Bharadwaj" userId="fb3d86dc4c4de5d8" providerId="LiveId" clId="{97A5F870-0B0F-4D0F-A6E2-FF54041C0624}" dt="2023-02-20T11:58:03.785" v="9885" actId="27636"/>
        <pc:sldMkLst>
          <pc:docMk/>
          <pc:sldMk cId="3536831" sldId="279"/>
        </pc:sldMkLst>
        <pc:spChg chg="mod ord">
          <ac:chgData name="Vaijayanti Bharadwaj" userId="fb3d86dc4c4de5d8" providerId="LiveId" clId="{97A5F870-0B0F-4D0F-A6E2-FF54041C0624}" dt="2023-02-20T04:38:51.188" v="7247"/>
          <ac:spMkLst>
            <pc:docMk/>
            <pc:sldMk cId="3536831" sldId="279"/>
            <ac:spMk id="2" creationId="{69B6CC48-0435-BBBF-D48E-62A79D6EC4E0}"/>
          </ac:spMkLst>
        </pc:spChg>
        <pc:spChg chg="mod ord">
          <ac:chgData name="Vaijayanti Bharadwaj" userId="fb3d86dc4c4de5d8" providerId="LiveId" clId="{97A5F870-0B0F-4D0F-A6E2-FF54041C0624}" dt="2023-02-20T11:57:32.105" v="9836" actId="1076"/>
          <ac:spMkLst>
            <pc:docMk/>
            <pc:sldMk cId="3536831" sldId="279"/>
            <ac:spMk id="3" creationId="{B1B5F934-62C8-661B-CA6A-C0661FAED46F}"/>
          </ac:spMkLst>
        </pc:spChg>
        <pc:spChg chg="del mod ord">
          <ac:chgData name="Vaijayanti Bharadwaj" userId="fb3d86dc4c4de5d8" providerId="LiveId" clId="{97A5F870-0B0F-4D0F-A6E2-FF54041C0624}" dt="2023-02-19T11:38:55.317" v="3075" actId="700"/>
          <ac:spMkLst>
            <pc:docMk/>
            <pc:sldMk cId="3536831" sldId="279"/>
            <ac:spMk id="4" creationId="{681479AB-3FA5-CEBE-44BA-D7B3C2C0ED96}"/>
          </ac:spMkLst>
        </pc:spChg>
        <pc:spChg chg="add mod ord">
          <ac:chgData name="Vaijayanti Bharadwaj" userId="fb3d86dc4c4de5d8" providerId="LiveId" clId="{97A5F870-0B0F-4D0F-A6E2-FF54041C0624}" dt="2023-02-20T04:38:51.188" v="7247"/>
          <ac:spMkLst>
            <pc:docMk/>
            <pc:sldMk cId="3536831" sldId="279"/>
            <ac:spMk id="6" creationId="{0B817CC5-FBBA-507E-2817-B8B553ACD9C3}"/>
          </ac:spMkLst>
        </pc:spChg>
        <pc:spChg chg="add del mod">
          <ac:chgData name="Vaijayanti Bharadwaj" userId="fb3d86dc4c4de5d8" providerId="LiveId" clId="{97A5F870-0B0F-4D0F-A6E2-FF54041C0624}" dt="2023-02-20T11:57:18.508" v="9834" actId="478"/>
          <ac:spMkLst>
            <pc:docMk/>
            <pc:sldMk cId="3536831" sldId="279"/>
            <ac:spMk id="7" creationId="{96A72CA9-1FDD-1B4B-E6B6-AB93895A3E52}"/>
          </ac:spMkLst>
        </pc:spChg>
        <pc:spChg chg="add mod">
          <ac:chgData name="Vaijayanti Bharadwaj" userId="fb3d86dc4c4de5d8" providerId="LiveId" clId="{97A5F870-0B0F-4D0F-A6E2-FF54041C0624}" dt="2023-02-20T11:58:03.785" v="9885" actId="27636"/>
          <ac:spMkLst>
            <pc:docMk/>
            <pc:sldMk cId="3536831" sldId="279"/>
            <ac:spMk id="8" creationId="{9B37F11B-0CA5-9904-C620-8FD7AC4BECA6}"/>
          </ac:spMkLst>
        </pc:spChg>
        <pc:graphicFrameChg chg="add mod modGraphic">
          <ac:chgData name="Vaijayanti Bharadwaj" userId="fb3d86dc4c4de5d8" providerId="LiveId" clId="{97A5F870-0B0F-4D0F-A6E2-FF54041C0624}" dt="2023-02-20T10:52:53.420" v="9676" actId="20577"/>
          <ac:graphicFrameMkLst>
            <pc:docMk/>
            <pc:sldMk cId="3536831" sldId="279"/>
            <ac:graphicFrameMk id="5" creationId="{D70C11DE-344A-014A-9F41-85B4E4C70FDA}"/>
          </ac:graphicFrameMkLst>
        </pc:graphicFrameChg>
      </pc:sldChg>
      <pc:sldChg chg="addSp delSp modSp new mod modClrScheme chgLayout">
        <pc:chgData name="Vaijayanti Bharadwaj" userId="fb3d86dc4c4de5d8" providerId="LiveId" clId="{97A5F870-0B0F-4D0F-A6E2-FF54041C0624}" dt="2023-02-20T04:38:51.188" v="7247"/>
        <pc:sldMkLst>
          <pc:docMk/>
          <pc:sldMk cId="1245645406" sldId="280"/>
        </pc:sldMkLst>
        <pc:spChg chg="mod ord">
          <ac:chgData name="Vaijayanti Bharadwaj" userId="fb3d86dc4c4de5d8" providerId="LiveId" clId="{97A5F870-0B0F-4D0F-A6E2-FF54041C0624}" dt="2023-02-20T04:38:51.188" v="7247"/>
          <ac:spMkLst>
            <pc:docMk/>
            <pc:sldMk cId="1245645406" sldId="280"/>
            <ac:spMk id="2" creationId="{84043612-5B10-F686-B5CC-24FFD073CA1F}"/>
          </ac:spMkLst>
        </pc:spChg>
        <pc:spChg chg="mod ord">
          <ac:chgData name="Vaijayanti Bharadwaj" userId="fb3d86dc4c4de5d8" providerId="LiveId" clId="{97A5F870-0B0F-4D0F-A6E2-FF54041C0624}" dt="2023-02-19T17:16:54.555" v="4499" actId="207"/>
          <ac:spMkLst>
            <pc:docMk/>
            <pc:sldMk cId="1245645406" sldId="280"/>
            <ac:spMk id="3" creationId="{0878647D-213D-3725-65C6-478B16D2D84F}"/>
          </ac:spMkLst>
        </pc:spChg>
        <pc:spChg chg="del mod ord">
          <ac:chgData name="Vaijayanti Bharadwaj" userId="fb3d86dc4c4de5d8" providerId="LiveId" clId="{97A5F870-0B0F-4D0F-A6E2-FF54041C0624}" dt="2023-02-19T17:14:10.055" v="4477" actId="700"/>
          <ac:spMkLst>
            <pc:docMk/>
            <pc:sldMk cId="1245645406" sldId="280"/>
            <ac:spMk id="4" creationId="{972C9DC7-4562-D6D9-FF10-DFF2FFE89703}"/>
          </ac:spMkLst>
        </pc:spChg>
        <pc:spChg chg="add mod ord">
          <ac:chgData name="Vaijayanti Bharadwaj" userId="fb3d86dc4c4de5d8" providerId="LiveId" clId="{97A5F870-0B0F-4D0F-A6E2-FF54041C0624}" dt="2023-02-20T04:38:51.188" v="7247"/>
          <ac:spMkLst>
            <pc:docMk/>
            <pc:sldMk cId="1245645406" sldId="280"/>
            <ac:spMk id="7" creationId="{43F150E7-D15D-E5F0-CC01-504138C911C5}"/>
          </ac:spMkLst>
        </pc:spChg>
        <pc:picChg chg="add del">
          <ac:chgData name="Vaijayanti Bharadwaj" userId="fb3d86dc4c4de5d8" providerId="LiveId" clId="{97A5F870-0B0F-4D0F-A6E2-FF54041C0624}" dt="2023-02-19T17:13:55.112" v="4476" actId="22"/>
          <ac:picMkLst>
            <pc:docMk/>
            <pc:sldMk cId="1245645406" sldId="280"/>
            <ac:picMk id="6" creationId="{8946B97D-7315-E33E-7067-6A84709CEB07}"/>
          </ac:picMkLst>
        </pc:picChg>
        <pc:picChg chg="add del mod">
          <ac:chgData name="Vaijayanti Bharadwaj" userId="fb3d86dc4c4de5d8" providerId="LiveId" clId="{97A5F870-0B0F-4D0F-A6E2-FF54041C0624}" dt="2023-02-19T17:17:49.111" v="4500" actId="478"/>
          <ac:picMkLst>
            <pc:docMk/>
            <pc:sldMk cId="1245645406" sldId="280"/>
            <ac:picMk id="9" creationId="{91247124-6DB7-3BDE-1638-8C9D16727CCD}"/>
          </ac:picMkLst>
        </pc:picChg>
        <pc:picChg chg="add mod">
          <ac:chgData name="Vaijayanti Bharadwaj" userId="fb3d86dc4c4de5d8" providerId="LiveId" clId="{97A5F870-0B0F-4D0F-A6E2-FF54041C0624}" dt="2023-02-19T17:18:38.644" v="4508" actId="14100"/>
          <ac:picMkLst>
            <pc:docMk/>
            <pc:sldMk cId="1245645406" sldId="280"/>
            <ac:picMk id="11" creationId="{FD328082-64D3-B32C-00CC-B6840139A74E}"/>
          </ac:picMkLst>
        </pc:picChg>
      </pc:sldChg>
      <pc:sldChg chg="addSp delSp modSp new mod modClrScheme chgLayout">
        <pc:chgData name="Vaijayanti Bharadwaj" userId="fb3d86dc4c4de5d8" providerId="LiveId" clId="{97A5F870-0B0F-4D0F-A6E2-FF54041C0624}" dt="2023-02-20T04:38:51.188" v="7247"/>
        <pc:sldMkLst>
          <pc:docMk/>
          <pc:sldMk cId="568119189" sldId="281"/>
        </pc:sldMkLst>
        <pc:spChg chg="mod ord">
          <ac:chgData name="Vaijayanti Bharadwaj" userId="fb3d86dc4c4de5d8" providerId="LiveId" clId="{97A5F870-0B0F-4D0F-A6E2-FF54041C0624}" dt="2023-02-20T04:38:51.188" v="7247"/>
          <ac:spMkLst>
            <pc:docMk/>
            <pc:sldMk cId="568119189" sldId="281"/>
            <ac:spMk id="2" creationId="{0C685208-8BE4-CE47-A7A6-05DF3259F677}"/>
          </ac:spMkLst>
        </pc:spChg>
        <pc:spChg chg="del mod ord">
          <ac:chgData name="Vaijayanti Bharadwaj" userId="fb3d86dc4c4de5d8" providerId="LiveId" clId="{97A5F870-0B0F-4D0F-A6E2-FF54041C0624}" dt="2023-02-19T14:11:03.937" v="3484" actId="700"/>
          <ac:spMkLst>
            <pc:docMk/>
            <pc:sldMk cId="568119189" sldId="281"/>
            <ac:spMk id="3" creationId="{45F12504-43A0-06A1-120A-E84661A2FCC2}"/>
          </ac:spMkLst>
        </pc:spChg>
        <pc:spChg chg="del">
          <ac:chgData name="Vaijayanti Bharadwaj" userId="fb3d86dc4c4de5d8" providerId="LiveId" clId="{97A5F870-0B0F-4D0F-A6E2-FF54041C0624}" dt="2023-02-19T14:11:03.937" v="3484" actId="700"/>
          <ac:spMkLst>
            <pc:docMk/>
            <pc:sldMk cId="568119189" sldId="281"/>
            <ac:spMk id="4" creationId="{CCEE39FA-A11D-6546-D587-D72261233F06}"/>
          </ac:spMkLst>
        </pc:spChg>
        <pc:spChg chg="add mod ord">
          <ac:chgData name="Vaijayanti Bharadwaj" userId="fb3d86dc4c4de5d8" providerId="LiveId" clId="{97A5F870-0B0F-4D0F-A6E2-FF54041C0624}" dt="2023-02-20T04:38:51.188" v="7247"/>
          <ac:spMkLst>
            <pc:docMk/>
            <pc:sldMk cId="568119189" sldId="281"/>
            <ac:spMk id="5" creationId="{61DC1454-F636-2B4A-19E8-5E963ADBBEAD}"/>
          </ac:spMkLst>
        </pc:spChg>
      </pc:sldChg>
      <pc:sldChg chg="addSp delSp modSp new del mod modClrScheme chgLayout">
        <pc:chgData name="Vaijayanti Bharadwaj" userId="fb3d86dc4c4de5d8" providerId="LiveId" clId="{97A5F870-0B0F-4D0F-A6E2-FF54041C0624}" dt="2023-02-19T14:11:48.385" v="3506" actId="47"/>
        <pc:sldMkLst>
          <pc:docMk/>
          <pc:sldMk cId="1608893557" sldId="282"/>
        </pc:sldMkLst>
        <pc:spChg chg="mod ord">
          <ac:chgData name="Vaijayanti Bharadwaj" userId="fb3d86dc4c4de5d8" providerId="LiveId" clId="{97A5F870-0B0F-4D0F-A6E2-FF54041C0624}" dt="2023-02-19T14:11:23.732" v="3496" actId="700"/>
          <ac:spMkLst>
            <pc:docMk/>
            <pc:sldMk cId="1608893557" sldId="282"/>
            <ac:spMk id="2" creationId="{7F98119C-7813-4CC2-9446-406064E4928C}"/>
          </ac:spMkLst>
        </pc:spChg>
        <pc:spChg chg="del mod ord">
          <ac:chgData name="Vaijayanti Bharadwaj" userId="fb3d86dc4c4de5d8" providerId="LiveId" clId="{97A5F870-0B0F-4D0F-A6E2-FF54041C0624}" dt="2023-02-19T14:11:23.732" v="3496" actId="700"/>
          <ac:spMkLst>
            <pc:docMk/>
            <pc:sldMk cId="1608893557" sldId="282"/>
            <ac:spMk id="3" creationId="{72EFCF76-853C-B279-129F-0F6BEBC988D1}"/>
          </ac:spMkLst>
        </pc:spChg>
        <pc:spChg chg="mod ord">
          <ac:chgData name="Vaijayanti Bharadwaj" userId="fb3d86dc4c4de5d8" providerId="LiveId" clId="{97A5F870-0B0F-4D0F-A6E2-FF54041C0624}" dt="2023-02-19T14:11:23.732" v="3496" actId="700"/>
          <ac:spMkLst>
            <pc:docMk/>
            <pc:sldMk cId="1608893557" sldId="282"/>
            <ac:spMk id="4" creationId="{BE7D3A0B-9D8A-2087-B0BD-8DF061030618}"/>
          </ac:spMkLst>
        </pc:spChg>
        <pc:spChg chg="add mod ord">
          <ac:chgData name="Vaijayanti Bharadwaj" userId="fb3d86dc4c4de5d8" providerId="LiveId" clId="{97A5F870-0B0F-4D0F-A6E2-FF54041C0624}" dt="2023-02-19T14:11:27.574" v="3505" actId="20577"/>
          <ac:spMkLst>
            <pc:docMk/>
            <pc:sldMk cId="1608893557" sldId="282"/>
            <ac:spMk id="5" creationId="{CD0DC55E-6767-7D15-7858-5229F3C85372}"/>
          </ac:spMkLst>
        </pc:spChg>
        <pc:spChg chg="add mod ord">
          <ac:chgData name="Vaijayanti Bharadwaj" userId="fb3d86dc4c4de5d8" providerId="LiveId" clId="{97A5F870-0B0F-4D0F-A6E2-FF54041C0624}" dt="2023-02-19T14:11:23.732" v="3496" actId="700"/>
          <ac:spMkLst>
            <pc:docMk/>
            <pc:sldMk cId="1608893557" sldId="282"/>
            <ac:spMk id="6" creationId="{D16E6062-2C8A-61BC-3BA2-FAC39C29CC51}"/>
          </ac:spMkLst>
        </pc:spChg>
      </pc:sldChg>
      <pc:sldChg chg="modSp mod ord">
        <pc:chgData name="Vaijayanti Bharadwaj" userId="fb3d86dc4c4de5d8" providerId="LiveId" clId="{97A5F870-0B0F-4D0F-A6E2-FF54041C0624}" dt="2023-02-20T11:56:54.467" v="9832" actId="255"/>
        <pc:sldMkLst>
          <pc:docMk/>
          <pc:sldMk cId="1141268239" sldId="283"/>
        </pc:sldMkLst>
        <pc:spChg chg="mod">
          <ac:chgData name="Vaijayanti Bharadwaj" userId="fb3d86dc4c4de5d8" providerId="LiveId" clId="{97A5F870-0B0F-4D0F-A6E2-FF54041C0624}" dt="2023-02-20T04:38:51.188" v="7247"/>
          <ac:spMkLst>
            <pc:docMk/>
            <pc:sldMk cId="1141268239" sldId="283"/>
            <ac:spMk id="2" creationId="{69B6CC48-0435-BBBF-D48E-62A79D6EC4E0}"/>
          </ac:spMkLst>
        </pc:spChg>
        <pc:spChg chg="mod">
          <ac:chgData name="Vaijayanti Bharadwaj" userId="fb3d86dc4c4de5d8" providerId="LiveId" clId="{97A5F870-0B0F-4D0F-A6E2-FF54041C0624}" dt="2023-02-20T09:52:14.058" v="9215" actId="1076"/>
          <ac:spMkLst>
            <pc:docMk/>
            <pc:sldMk cId="1141268239" sldId="283"/>
            <ac:spMk id="3" creationId="{B1B5F934-62C8-661B-CA6A-C0661FAED46F}"/>
          </ac:spMkLst>
        </pc:spChg>
        <pc:spChg chg="mod">
          <ac:chgData name="Vaijayanti Bharadwaj" userId="fb3d86dc4c4de5d8" providerId="LiveId" clId="{97A5F870-0B0F-4D0F-A6E2-FF54041C0624}" dt="2023-02-20T04:38:51.188" v="7247"/>
          <ac:spMkLst>
            <pc:docMk/>
            <pc:sldMk cId="1141268239" sldId="283"/>
            <ac:spMk id="6" creationId="{0B817CC5-FBBA-507E-2817-B8B553ACD9C3}"/>
          </ac:spMkLst>
        </pc:spChg>
        <pc:spChg chg="mod">
          <ac:chgData name="Vaijayanti Bharadwaj" userId="fb3d86dc4c4de5d8" providerId="LiveId" clId="{97A5F870-0B0F-4D0F-A6E2-FF54041C0624}" dt="2023-02-20T11:56:54.467" v="9832" actId="255"/>
          <ac:spMkLst>
            <pc:docMk/>
            <pc:sldMk cId="1141268239" sldId="283"/>
            <ac:spMk id="7" creationId="{96A72CA9-1FDD-1B4B-E6B6-AB93895A3E52}"/>
          </ac:spMkLst>
        </pc:spChg>
        <pc:graphicFrameChg chg="mod modGraphic">
          <ac:chgData name="Vaijayanti Bharadwaj" userId="fb3d86dc4c4de5d8" providerId="LiveId" clId="{97A5F870-0B0F-4D0F-A6E2-FF54041C0624}" dt="2023-02-20T10:52:08.634" v="9658" actId="14734"/>
          <ac:graphicFrameMkLst>
            <pc:docMk/>
            <pc:sldMk cId="1141268239" sldId="283"/>
            <ac:graphicFrameMk id="5" creationId="{D70C11DE-344A-014A-9F41-85B4E4C70FDA}"/>
          </ac:graphicFrameMkLst>
        </pc:graphicFrameChg>
      </pc:sldChg>
      <pc:sldChg chg="addSp modSp new mod">
        <pc:chgData name="Vaijayanti Bharadwaj" userId="fb3d86dc4c4de5d8" providerId="LiveId" clId="{97A5F870-0B0F-4D0F-A6E2-FF54041C0624}" dt="2023-02-20T07:50:14.998" v="7924" actId="207"/>
        <pc:sldMkLst>
          <pc:docMk/>
          <pc:sldMk cId="2752627801" sldId="284"/>
        </pc:sldMkLst>
        <pc:spChg chg="mod">
          <ac:chgData name="Vaijayanti Bharadwaj" userId="fb3d86dc4c4de5d8" providerId="LiveId" clId="{97A5F870-0B0F-4D0F-A6E2-FF54041C0624}" dt="2023-02-20T04:38:51.188" v="7247"/>
          <ac:spMkLst>
            <pc:docMk/>
            <pc:sldMk cId="2752627801" sldId="284"/>
            <ac:spMk id="2" creationId="{4C5E5E5F-588E-43CD-508B-297AF711B82D}"/>
          </ac:spMkLst>
        </pc:spChg>
        <pc:spChg chg="mod">
          <ac:chgData name="Vaijayanti Bharadwaj" userId="fb3d86dc4c4de5d8" providerId="LiveId" clId="{97A5F870-0B0F-4D0F-A6E2-FF54041C0624}" dt="2023-02-20T07:50:14.998" v="7924" actId="207"/>
          <ac:spMkLst>
            <pc:docMk/>
            <pc:sldMk cId="2752627801" sldId="284"/>
            <ac:spMk id="3" creationId="{7FCC93F2-AEA4-6D4C-9909-31A0F05F67AE}"/>
          </ac:spMkLst>
        </pc:spChg>
        <pc:spChg chg="mod">
          <ac:chgData name="Vaijayanti Bharadwaj" userId="fb3d86dc4c4de5d8" providerId="LiveId" clId="{97A5F870-0B0F-4D0F-A6E2-FF54041C0624}" dt="2023-02-20T04:38:51.188" v="7247"/>
          <ac:spMkLst>
            <pc:docMk/>
            <pc:sldMk cId="2752627801" sldId="284"/>
            <ac:spMk id="4" creationId="{9EFB2B49-AA01-B240-227D-504ED2C0EED4}"/>
          </ac:spMkLst>
        </pc:spChg>
        <pc:spChg chg="add mod">
          <ac:chgData name="Vaijayanti Bharadwaj" userId="fb3d86dc4c4de5d8" providerId="LiveId" clId="{97A5F870-0B0F-4D0F-A6E2-FF54041C0624}" dt="2023-02-19T17:26:54.075" v="4607" actId="14100"/>
          <ac:spMkLst>
            <pc:docMk/>
            <pc:sldMk cId="2752627801" sldId="284"/>
            <ac:spMk id="7" creationId="{79BD9362-6E88-1ECE-DF45-0DF1EC249C40}"/>
          </ac:spMkLst>
        </pc:spChg>
        <pc:picChg chg="add mod">
          <ac:chgData name="Vaijayanti Bharadwaj" userId="fb3d86dc4c4de5d8" providerId="LiveId" clId="{97A5F870-0B0F-4D0F-A6E2-FF54041C0624}" dt="2023-02-19T17:24:07.716" v="4536" actId="1076"/>
          <ac:picMkLst>
            <pc:docMk/>
            <pc:sldMk cId="2752627801" sldId="284"/>
            <ac:picMk id="6" creationId="{547BFC46-502A-8C3B-A442-BCFF80526561}"/>
          </ac:picMkLst>
        </pc:picChg>
      </pc:sldChg>
      <pc:sldChg chg="addSp delSp modSp new mod modClrScheme chgLayout">
        <pc:chgData name="Vaijayanti Bharadwaj" userId="fb3d86dc4c4de5d8" providerId="LiveId" clId="{97A5F870-0B0F-4D0F-A6E2-FF54041C0624}" dt="2023-02-20T04:38:51.188" v="7247"/>
        <pc:sldMkLst>
          <pc:docMk/>
          <pc:sldMk cId="3218899321" sldId="285"/>
        </pc:sldMkLst>
        <pc:spChg chg="mod ord">
          <ac:chgData name="Vaijayanti Bharadwaj" userId="fb3d86dc4c4de5d8" providerId="LiveId" clId="{97A5F870-0B0F-4D0F-A6E2-FF54041C0624}" dt="2023-02-20T04:38:51.188" v="7247"/>
          <ac:spMkLst>
            <pc:docMk/>
            <pc:sldMk cId="3218899321" sldId="285"/>
            <ac:spMk id="2" creationId="{48704AFD-261D-FDC9-0830-E9A02D0B0748}"/>
          </ac:spMkLst>
        </pc:spChg>
        <pc:spChg chg="mod ord">
          <ac:chgData name="Vaijayanti Bharadwaj" userId="fb3d86dc4c4de5d8" providerId="LiveId" clId="{97A5F870-0B0F-4D0F-A6E2-FF54041C0624}" dt="2023-02-20T04:38:51.188" v="7247"/>
          <ac:spMkLst>
            <pc:docMk/>
            <pc:sldMk cId="3218899321" sldId="285"/>
            <ac:spMk id="3" creationId="{B5062ED0-CC4E-0B00-AA45-A88F699C1604}"/>
          </ac:spMkLst>
        </pc:spChg>
        <pc:spChg chg="del mod ord">
          <ac:chgData name="Vaijayanti Bharadwaj" userId="fb3d86dc4c4de5d8" providerId="LiveId" clId="{97A5F870-0B0F-4D0F-A6E2-FF54041C0624}" dt="2023-02-19T17:28:50.538" v="4621" actId="700"/>
          <ac:spMkLst>
            <pc:docMk/>
            <pc:sldMk cId="3218899321" sldId="285"/>
            <ac:spMk id="4" creationId="{1121C843-161E-40A1-C6AF-BDA64CF35221}"/>
          </ac:spMkLst>
        </pc:spChg>
        <pc:spChg chg="add mod ord">
          <ac:chgData name="Vaijayanti Bharadwaj" userId="fb3d86dc4c4de5d8" providerId="LiveId" clId="{97A5F870-0B0F-4D0F-A6E2-FF54041C0624}" dt="2023-02-20T04:38:51.188" v="7247"/>
          <ac:spMkLst>
            <pc:docMk/>
            <pc:sldMk cId="3218899321" sldId="285"/>
            <ac:spMk id="5" creationId="{01134D6F-0D96-1649-89E2-BECC459FEB1E}"/>
          </ac:spMkLst>
        </pc:spChg>
      </pc:sldChg>
      <pc:sldChg chg="addSp delSp modSp new mod modClrScheme chgLayout">
        <pc:chgData name="Vaijayanti Bharadwaj" userId="fb3d86dc4c4de5d8" providerId="LiveId" clId="{97A5F870-0B0F-4D0F-A6E2-FF54041C0624}" dt="2023-02-20T04:38:51.188" v="7247"/>
        <pc:sldMkLst>
          <pc:docMk/>
          <pc:sldMk cId="3630053082" sldId="286"/>
        </pc:sldMkLst>
        <pc:spChg chg="mod ord">
          <ac:chgData name="Vaijayanti Bharadwaj" userId="fb3d86dc4c4de5d8" providerId="LiveId" clId="{97A5F870-0B0F-4D0F-A6E2-FF54041C0624}" dt="2023-02-20T04:38:51.188" v="7247"/>
          <ac:spMkLst>
            <pc:docMk/>
            <pc:sldMk cId="3630053082" sldId="286"/>
            <ac:spMk id="2" creationId="{9263A4AD-4F16-8FF0-FB3A-B7AE4F81CD3F}"/>
          </ac:spMkLst>
        </pc:spChg>
        <pc:spChg chg="mod ord">
          <ac:chgData name="Vaijayanti Bharadwaj" userId="fb3d86dc4c4de5d8" providerId="LiveId" clId="{97A5F870-0B0F-4D0F-A6E2-FF54041C0624}" dt="2023-02-20T04:38:51.188" v="7247"/>
          <ac:spMkLst>
            <pc:docMk/>
            <pc:sldMk cId="3630053082" sldId="286"/>
            <ac:spMk id="3" creationId="{184032FD-5CA0-3F4C-6037-45F403E9929C}"/>
          </ac:spMkLst>
        </pc:spChg>
        <pc:spChg chg="add del mod ord">
          <ac:chgData name="Vaijayanti Bharadwaj" userId="fb3d86dc4c4de5d8" providerId="LiveId" clId="{97A5F870-0B0F-4D0F-A6E2-FF54041C0624}" dt="2023-02-19T17:37:33.669" v="5345" actId="700"/>
          <ac:spMkLst>
            <pc:docMk/>
            <pc:sldMk cId="3630053082" sldId="286"/>
            <ac:spMk id="4" creationId="{D94A5DAB-DC19-4271-32E9-EF89BDBCEA3B}"/>
          </ac:spMkLst>
        </pc:spChg>
        <pc:spChg chg="add del mod ord">
          <ac:chgData name="Vaijayanti Bharadwaj" userId="fb3d86dc4c4de5d8" providerId="LiveId" clId="{97A5F870-0B0F-4D0F-A6E2-FF54041C0624}" dt="2023-02-20T04:38:51.188" v="7247"/>
          <ac:spMkLst>
            <pc:docMk/>
            <pc:sldMk cId="3630053082" sldId="286"/>
            <ac:spMk id="6" creationId="{5DD055DD-744C-6F84-44C7-6D3B900C112B}"/>
          </ac:spMkLst>
        </pc:spChg>
        <pc:picChg chg="add mod">
          <ac:chgData name="Vaijayanti Bharadwaj" userId="fb3d86dc4c4de5d8" providerId="LiveId" clId="{97A5F870-0B0F-4D0F-A6E2-FF54041C0624}" dt="2023-02-19T17:37:45.716" v="5347" actId="14100"/>
          <ac:picMkLst>
            <pc:docMk/>
            <pc:sldMk cId="3630053082" sldId="286"/>
            <ac:picMk id="5" creationId="{FE26D8A0-6B87-CB55-9DB0-89339FC9632C}"/>
          </ac:picMkLst>
        </pc:picChg>
      </pc:sldChg>
      <pc:sldChg chg="addSp delSp modSp new mod modClrScheme chgLayout">
        <pc:chgData name="Vaijayanti Bharadwaj" userId="fb3d86dc4c4de5d8" providerId="LiveId" clId="{97A5F870-0B0F-4D0F-A6E2-FF54041C0624}" dt="2023-02-20T04:38:51.188" v="7247"/>
        <pc:sldMkLst>
          <pc:docMk/>
          <pc:sldMk cId="2791338684" sldId="287"/>
        </pc:sldMkLst>
        <pc:spChg chg="mod ord">
          <ac:chgData name="Vaijayanti Bharadwaj" userId="fb3d86dc4c4de5d8" providerId="LiveId" clId="{97A5F870-0B0F-4D0F-A6E2-FF54041C0624}" dt="2023-02-20T04:38:51.188" v="7247"/>
          <ac:spMkLst>
            <pc:docMk/>
            <pc:sldMk cId="2791338684" sldId="287"/>
            <ac:spMk id="2" creationId="{B96FDAE7-1F6B-7742-2C3A-6E1B239BECC4}"/>
          </ac:spMkLst>
        </pc:spChg>
        <pc:spChg chg="del mod ord">
          <ac:chgData name="Vaijayanti Bharadwaj" userId="fb3d86dc4c4de5d8" providerId="LiveId" clId="{97A5F870-0B0F-4D0F-A6E2-FF54041C0624}" dt="2023-02-19T17:39:08.777" v="5349" actId="700"/>
          <ac:spMkLst>
            <pc:docMk/>
            <pc:sldMk cId="2791338684" sldId="287"/>
            <ac:spMk id="3" creationId="{6A5F3CF9-B185-C964-9BCC-7D853B744119}"/>
          </ac:spMkLst>
        </pc:spChg>
        <pc:spChg chg="del mod ord">
          <ac:chgData name="Vaijayanti Bharadwaj" userId="fb3d86dc4c4de5d8" providerId="LiveId" clId="{97A5F870-0B0F-4D0F-A6E2-FF54041C0624}" dt="2023-02-19T17:39:08.777" v="5349" actId="700"/>
          <ac:spMkLst>
            <pc:docMk/>
            <pc:sldMk cId="2791338684" sldId="287"/>
            <ac:spMk id="4" creationId="{AF78AA53-E7BA-FD0B-880E-1E0CD2181824}"/>
          </ac:spMkLst>
        </pc:spChg>
        <pc:spChg chg="add del mod ord">
          <ac:chgData name="Vaijayanti Bharadwaj" userId="fb3d86dc4c4de5d8" providerId="LiveId" clId="{97A5F870-0B0F-4D0F-A6E2-FF54041C0624}" dt="2023-02-19T17:40:00.505" v="5352" actId="700"/>
          <ac:spMkLst>
            <pc:docMk/>
            <pc:sldMk cId="2791338684" sldId="287"/>
            <ac:spMk id="5" creationId="{A35CFC93-07A6-7AC2-916E-096F74575D3E}"/>
          </ac:spMkLst>
        </pc:spChg>
        <pc:spChg chg="add del mod ord">
          <ac:chgData name="Vaijayanti Bharadwaj" userId="fb3d86dc4c4de5d8" providerId="LiveId" clId="{97A5F870-0B0F-4D0F-A6E2-FF54041C0624}" dt="2023-02-19T17:39:13.749" v="5351"/>
          <ac:spMkLst>
            <pc:docMk/>
            <pc:sldMk cId="2791338684" sldId="287"/>
            <ac:spMk id="6" creationId="{836DCBA4-475E-2A7A-3BC9-5D91ACD8AFD0}"/>
          </ac:spMkLst>
        </pc:spChg>
        <pc:spChg chg="add del mod ord">
          <ac:chgData name="Vaijayanti Bharadwaj" userId="fb3d86dc4c4de5d8" providerId="LiveId" clId="{97A5F870-0B0F-4D0F-A6E2-FF54041C0624}" dt="2023-02-19T17:43:09.451" v="5374" actId="207"/>
          <ac:spMkLst>
            <pc:docMk/>
            <pc:sldMk cId="2791338684" sldId="287"/>
            <ac:spMk id="7" creationId="{B1C65608-A2A3-4BDC-9EE6-559077EBE055}"/>
          </ac:spMkLst>
        </pc:spChg>
        <pc:spChg chg="add mod ord">
          <ac:chgData name="Vaijayanti Bharadwaj" userId="fb3d86dc4c4de5d8" providerId="LiveId" clId="{97A5F870-0B0F-4D0F-A6E2-FF54041C0624}" dt="2023-02-20T04:38:51.188" v="7247"/>
          <ac:spMkLst>
            <pc:docMk/>
            <pc:sldMk cId="2791338684" sldId="287"/>
            <ac:spMk id="8" creationId="{2953EB8C-2E32-03B8-E7F5-5843CD3A83DE}"/>
          </ac:spMkLst>
        </pc:spChg>
        <pc:spChg chg="add del mod ord">
          <ac:chgData name="Vaijayanti Bharadwaj" userId="fb3d86dc4c4de5d8" providerId="LiveId" clId="{97A5F870-0B0F-4D0F-A6E2-FF54041C0624}" dt="2023-02-19T17:40:13.591" v="5355" actId="478"/>
          <ac:spMkLst>
            <pc:docMk/>
            <pc:sldMk cId="2791338684" sldId="287"/>
            <ac:spMk id="9" creationId="{8396E7C6-BAD8-D601-5703-B3413860A789}"/>
          </ac:spMkLst>
        </pc:spChg>
        <pc:spChg chg="add del mod ord">
          <ac:chgData name="Vaijayanti Bharadwaj" userId="fb3d86dc4c4de5d8" providerId="LiveId" clId="{97A5F870-0B0F-4D0F-A6E2-FF54041C0624}" dt="2023-02-19T17:40:05.229" v="5353" actId="478"/>
          <ac:spMkLst>
            <pc:docMk/>
            <pc:sldMk cId="2791338684" sldId="287"/>
            <ac:spMk id="10" creationId="{472DF2A3-26D1-6028-F31D-49E213A0A31E}"/>
          </ac:spMkLst>
        </pc:spChg>
        <pc:spChg chg="add del mod ord">
          <ac:chgData name="Vaijayanti Bharadwaj" userId="fb3d86dc4c4de5d8" providerId="LiveId" clId="{97A5F870-0B0F-4D0F-A6E2-FF54041C0624}" dt="2023-02-19T17:40:09.383" v="5354" actId="478"/>
          <ac:spMkLst>
            <pc:docMk/>
            <pc:sldMk cId="2791338684" sldId="287"/>
            <ac:spMk id="11" creationId="{ED94A5AB-6C0A-A58A-2E94-B9112C62BC6A}"/>
          </ac:spMkLst>
        </pc:spChg>
        <pc:spChg chg="add del mod">
          <ac:chgData name="Vaijayanti Bharadwaj" userId="fb3d86dc4c4de5d8" providerId="LiveId" clId="{97A5F870-0B0F-4D0F-A6E2-FF54041C0624}" dt="2023-02-19T17:40:19.842" v="5357" actId="478"/>
          <ac:spMkLst>
            <pc:docMk/>
            <pc:sldMk cId="2791338684" sldId="287"/>
            <ac:spMk id="12" creationId="{F6785F44-D229-EE25-8697-1CE9AF1C2DCE}"/>
          </ac:spMkLst>
        </pc:spChg>
      </pc:sldChg>
      <pc:sldChg chg="addSp delSp modSp new mod modClrScheme chgLayout">
        <pc:chgData name="Vaijayanti Bharadwaj" userId="fb3d86dc4c4de5d8" providerId="LiveId" clId="{97A5F870-0B0F-4D0F-A6E2-FF54041C0624}" dt="2023-02-20T08:03:01.607" v="8058" actId="20577"/>
        <pc:sldMkLst>
          <pc:docMk/>
          <pc:sldMk cId="3625319781" sldId="288"/>
        </pc:sldMkLst>
        <pc:spChg chg="mod ord">
          <ac:chgData name="Vaijayanti Bharadwaj" userId="fb3d86dc4c4de5d8" providerId="LiveId" clId="{97A5F870-0B0F-4D0F-A6E2-FF54041C0624}" dt="2023-02-20T04:38:51.188" v="7247"/>
          <ac:spMkLst>
            <pc:docMk/>
            <pc:sldMk cId="3625319781" sldId="288"/>
            <ac:spMk id="2" creationId="{ABB1D672-402F-6B86-5E5C-962C82E3E516}"/>
          </ac:spMkLst>
        </pc:spChg>
        <pc:spChg chg="del mod ord">
          <ac:chgData name="Vaijayanti Bharadwaj" userId="fb3d86dc4c4de5d8" providerId="LiveId" clId="{97A5F870-0B0F-4D0F-A6E2-FF54041C0624}" dt="2023-02-19T17:45:21.252" v="5418" actId="700"/>
          <ac:spMkLst>
            <pc:docMk/>
            <pc:sldMk cId="3625319781" sldId="288"/>
            <ac:spMk id="3" creationId="{47DC337B-26DE-D5A9-CC26-76E3F9F22C79}"/>
          </ac:spMkLst>
        </pc:spChg>
        <pc:spChg chg="del">
          <ac:chgData name="Vaijayanti Bharadwaj" userId="fb3d86dc4c4de5d8" providerId="LiveId" clId="{97A5F870-0B0F-4D0F-A6E2-FF54041C0624}" dt="2023-02-19T17:45:21.252" v="5418" actId="700"/>
          <ac:spMkLst>
            <pc:docMk/>
            <pc:sldMk cId="3625319781" sldId="288"/>
            <ac:spMk id="4" creationId="{2A783AD8-7BB6-905E-CFC5-9865A8CFA354}"/>
          </ac:spMkLst>
        </pc:spChg>
        <pc:spChg chg="del mod ord">
          <ac:chgData name="Vaijayanti Bharadwaj" userId="fb3d86dc4c4de5d8" providerId="LiveId" clId="{97A5F870-0B0F-4D0F-A6E2-FF54041C0624}" dt="2023-02-19T17:45:21.252" v="5418" actId="700"/>
          <ac:spMkLst>
            <pc:docMk/>
            <pc:sldMk cId="3625319781" sldId="288"/>
            <ac:spMk id="5" creationId="{A1787009-BD25-41F0-DA77-4B6F3E98EA03}"/>
          </ac:spMkLst>
        </pc:spChg>
        <pc:spChg chg="del">
          <ac:chgData name="Vaijayanti Bharadwaj" userId="fb3d86dc4c4de5d8" providerId="LiveId" clId="{97A5F870-0B0F-4D0F-A6E2-FF54041C0624}" dt="2023-02-19T17:45:21.252" v="5418" actId="700"/>
          <ac:spMkLst>
            <pc:docMk/>
            <pc:sldMk cId="3625319781" sldId="288"/>
            <ac:spMk id="6" creationId="{4D83F814-BDC4-3F4F-CEF3-E959617D71A7}"/>
          </ac:spMkLst>
        </pc:spChg>
        <pc:spChg chg="del">
          <ac:chgData name="Vaijayanti Bharadwaj" userId="fb3d86dc4c4de5d8" providerId="LiveId" clId="{97A5F870-0B0F-4D0F-A6E2-FF54041C0624}" dt="2023-02-19T17:45:21.252" v="5418" actId="700"/>
          <ac:spMkLst>
            <pc:docMk/>
            <pc:sldMk cId="3625319781" sldId="288"/>
            <ac:spMk id="7" creationId="{57F76BCC-46BA-4EC8-55C4-14C03533FCDB}"/>
          </ac:spMkLst>
        </pc:spChg>
        <pc:spChg chg="add mod ord">
          <ac:chgData name="Vaijayanti Bharadwaj" userId="fb3d86dc4c4de5d8" providerId="LiveId" clId="{97A5F870-0B0F-4D0F-A6E2-FF54041C0624}" dt="2023-02-20T04:38:51.188" v="7247"/>
          <ac:spMkLst>
            <pc:docMk/>
            <pc:sldMk cId="3625319781" sldId="288"/>
            <ac:spMk id="8" creationId="{1768AB62-6366-1C19-CC97-9D26E26131BA}"/>
          </ac:spMkLst>
        </pc:spChg>
        <pc:spChg chg="add mod ord">
          <ac:chgData name="Vaijayanti Bharadwaj" userId="fb3d86dc4c4de5d8" providerId="LiveId" clId="{97A5F870-0B0F-4D0F-A6E2-FF54041C0624}" dt="2023-02-20T08:03:01.607" v="8058" actId="20577"/>
          <ac:spMkLst>
            <pc:docMk/>
            <pc:sldMk cId="3625319781" sldId="288"/>
            <ac:spMk id="9" creationId="{4B166B52-4195-1A03-AA43-E03A1A253A16}"/>
          </ac:spMkLst>
        </pc:spChg>
        <pc:spChg chg="add del">
          <ac:chgData name="Vaijayanti Bharadwaj" userId="fb3d86dc4c4de5d8" providerId="LiveId" clId="{97A5F870-0B0F-4D0F-A6E2-FF54041C0624}" dt="2023-02-19T17:50:16.787" v="5750"/>
          <ac:spMkLst>
            <pc:docMk/>
            <pc:sldMk cId="3625319781" sldId="288"/>
            <ac:spMk id="10" creationId="{5EA9F56E-EC16-6062-97CF-9549AC6CF979}"/>
          </ac:spMkLst>
        </pc:spChg>
      </pc:sldChg>
      <pc:sldChg chg="addSp delSp modSp new mod">
        <pc:chgData name="Vaijayanti Bharadwaj" userId="fb3d86dc4c4de5d8" providerId="LiveId" clId="{97A5F870-0B0F-4D0F-A6E2-FF54041C0624}" dt="2023-02-20T08:41:09.314" v="8596" actId="1076"/>
        <pc:sldMkLst>
          <pc:docMk/>
          <pc:sldMk cId="531110188" sldId="289"/>
        </pc:sldMkLst>
        <pc:spChg chg="mod">
          <ac:chgData name="Vaijayanti Bharadwaj" userId="fb3d86dc4c4de5d8" providerId="LiveId" clId="{97A5F870-0B0F-4D0F-A6E2-FF54041C0624}" dt="2023-02-20T04:38:51.188" v="7247"/>
          <ac:spMkLst>
            <pc:docMk/>
            <pc:sldMk cId="531110188" sldId="289"/>
            <ac:spMk id="2" creationId="{6D4508E2-51B9-BDE0-AB97-AF0CD0AE8429}"/>
          </ac:spMkLst>
        </pc:spChg>
        <pc:spChg chg="mod">
          <ac:chgData name="Vaijayanti Bharadwaj" userId="fb3d86dc4c4de5d8" providerId="LiveId" clId="{97A5F870-0B0F-4D0F-A6E2-FF54041C0624}" dt="2023-02-20T04:38:51.188" v="7247"/>
          <ac:spMkLst>
            <pc:docMk/>
            <pc:sldMk cId="531110188" sldId="289"/>
            <ac:spMk id="3" creationId="{A5E21338-E70E-B930-10BA-AC754CA21831}"/>
          </ac:spMkLst>
        </pc:spChg>
        <pc:spChg chg="mod">
          <ac:chgData name="Vaijayanti Bharadwaj" userId="fb3d86dc4c4de5d8" providerId="LiveId" clId="{97A5F870-0B0F-4D0F-A6E2-FF54041C0624}" dt="2023-02-20T08:39:02.155" v="8578" actId="20577"/>
          <ac:spMkLst>
            <pc:docMk/>
            <pc:sldMk cId="531110188" sldId="289"/>
            <ac:spMk id="4" creationId="{D26EAA9A-9DBC-3586-8724-A7A49B5A972E}"/>
          </ac:spMkLst>
        </pc:spChg>
        <pc:spChg chg="add mod">
          <ac:chgData name="Vaijayanti Bharadwaj" userId="fb3d86dc4c4de5d8" providerId="LiveId" clId="{97A5F870-0B0F-4D0F-A6E2-FF54041C0624}" dt="2023-02-20T08:40:37.799" v="8589" actId="207"/>
          <ac:spMkLst>
            <pc:docMk/>
            <pc:sldMk cId="531110188" sldId="289"/>
            <ac:spMk id="9" creationId="{D09F4E0D-660E-DA34-1B9F-5BF70FA73D6A}"/>
          </ac:spMkLst>
        </pc:spChg>
        <pc:spChg chg="add del">
          <ac:chgData name="Vaijayanti Bharadwaj" userId="fb3d86dc4c4de5d8" providerId="LiveId" clId="{97A5F870-0B0F-4D0F-A6E2-FF54041C0624}" dt="2023-02-20T08:40:41.858" v="8591" actId="22"/>
          <ac:spMkLst>
            <pc:docMk/>
            <pc:sldMk cId="531110188" sldId="289"/>
            <ac:spMk id="11" creationId="{52F2CAFE-4DE9-4DC8-62CB-0E8E6AA65244}"/>
          </ac:spMkLst>
        </pc:spChg>
        <pc:spChg chg="add mod">
          <ac:chgData name="Vaijayanti Bharadwaj" userId="fb3d86dc4c4de5d8" providerId="LiveId" clId="{97A5F870-0B0F-4D0F-A6E2-FF54041C0624}" dt="2023-02-20T08:40:56.292" v="8594" actId="1076"/>
          <ac:spMkLst>
            <pc:docMk/>
            <pc:sldMk cId="531110188" sldId="289"/>
            <ac:spMk id="12" creationId="{56A3588C-5668-398C-8D18-B67BE8299313}"/>
          </ac:spMkLst>
        </pc:spChg>
        <pc:spChg chg="add mod">
          <ac:chgData name="Vaijayanti Bharadwaj" userId="fb3d86dc4c4de5d8" providerId="LiveId" clId="{97A5F870-0B0F-4D0F-A6E2-FF54041C0624}" dt="2023-02-20T08:41:09.314" v="8596" actId="1076"/>
          <ac:spMkLst>
            <pc:docMk/>
            <pc:sldMk cId="531110188" sldId="289"/>
            <ac:spMk id="13" creationId="{50573671-7423-1364-565B-7183B9B11E5C}"/>
          </ac:spMkLst>
        </pc:spChg>
        <pc:picChg chg="add del mod">
          <ac:chgData name="Vaijayanti Bharadwaj" userId="fb3d86dc4c4de5d8" providerId="LiveId" clId="{97A5F870-0B0F-4D0F-A6E2-FF54041C0624}" dt="2023-02-20T08:30:44.598" v="8527" actId="478"/>
          <ac:picMkLst>
            <pc:docMk/>
            <pc:sldMk cId="531110188" sldId="289"/>
            <ac:picMk id="6" creationId="{EE502B00-9A2A-91E2-51EA-1F00CD9A29B5}"/>
          </ac:picMkLst>
        </pc:picChg>
        <pc:picChg chg="add">
          <ac:chgData name="Vaijayanti Bharadwaj" userId="fb3d86dc4c4de5d8" providerId="LiveId" clId="{97A5F870-0B0F-4D0F-A6E2-FF54041C0624}" dt="2023-02-20T08:30:48.421" v="8529" actId="22"/>
          <ac:picMkLst>
            <pc:docMk/>
            <pc:sldMk cId="531110188" sldId="289"/>
            <ac:picMk id="8" creationId="{72B365EC-B4C5-0A50-B48E-EA041084EFA5}"/>
          </ac:picMkLst>
        </pc:picChg>
      </pc:sldChg>
      <pc:sldChg chg="modSp new mod">
        <pc:chgData name="Vaijayanti Bharadwaj" userId="fb3d86dc4c4de5d8" providerId="LiveId" clId="{97A5F870-0B0F-4D0F-A6E2-FF54041C0624}" dt="2023-02-20T04:38:51.188" v="7247"/>
        <pc:sldMkLst>
          <pc:docMk/>
          <pc:sldMk cId="939770472" sldId="290"/>
        </pc:sldMkLst>
        <pc:spChg chg="mod">
          <ac:chgData name="Vaijayanti Bharadwaj" userId="fb3d86dc4c4de5d8" providerId="LiveId" clId="{97A5F870-0B0F-4D0F-A6E2-FF54041C0624}" dt="2023-02-20T04:38:51.188" v="7247"/>
          <ac:spMkLst>
            <pc:docMk/>
            <pc:sldMk cId="939770472" sldId="290"/>
            <ac:spMk id="2" creationId="{FEEE53DE-7282-1573-35B7-BCF1350817F8}"/>
          </ac:spMkLst>
        </pc:spChg>
        <pc:spChg chg="mod">
          <ac:chgData name="Vaijayanti Bharadwaj" userId="fb3d86dc4c4de5d8" providerId="LiveId" clId="{97A5F870-0B0F-4D0F-A6E2-FF54041C0624}" dt="2023-02-20T04:38:51.188" v="7247"/>
          <ac:spMkLst>
            <pc:docMk/>
            <pc:sldMk cId="939770472" sldId="290"/>
            <ac:spMk id="3" creationId="{10D0C747-5159-4202-E202-0620DD3E6E83}"/>
          </ac:spMkLst>
        </pc:spChg>
        <pc:spChg chg="mod">
          <ac:chgData name="Vaijayanti Bharadwaj" userId="fb3d86dc4c4de5d8" providerId="LiveId" clId="{97A5F870-0B0F-4D0F-A6E2-FF54041C0624}" dt="2023-02-20T04:38:51.188" v="7247"/>
          <ac:spMkLst>
            <pc:docMk/>
            <pc:sldMk cId="939770472" sldId="290"/>
            <ac:spMk id="4" creationId="{C173AC6B-427A-B272-CB28-3AEA2A041A4B}"/>
          </ac:spMkLst>
        </pc:spChg>
      </pc:sldChg>
      <pc:sldChg chg="modSp new mod">
        <pc:chgData name="Vaijayanti Bharadwaj" userId="fb3d86dc4c4de5d8" providerId="LiveId" clId="{97A5F870-0B0F-4D0F-A6E2-FF54041C0624}" dt="2023-02-20T04:38:51.188" v="7247"/>
        <pc:sldMkLst>
          <pc:docMk/>
          <pc:sldMk cId="481483787" sldId="291"/>
        </pc:sldMkLst>
        <pc:spChg chg="mod">
          <ac:chgData name="Vaijayanti Bharadwaj" userId="fb3d86dc4c4de5d8" providerId="LiveId" clId="{97A5F870-0B0F-4D0F-A6E2-FF54041C0624}" dt="2023-02-20T04:38:51.188" v="7247"/>
          <ac:spMkLst>
            <pc:docMk/>
            <pc:sldMk cId="481483787" sldId="291"/>
            <ac:spMk id="2" creationId="{17F4E7BD-CFE2-4143-792C-874FE628D879}"/>
          </ac:spMkLst>
        </pc:spChg>
        <pc:spChg chg="mod">
          <ac:chgData name="Vaijayanti Bharadwaj" userId="fb3d86dc4c4de5d8" providerId="LiveId" clId="{97A5F870-0B0F-4D0F-A6E2-FF54041C0624}" dt="2023-02-20T04:38:51.188" v="7247"/>
          <ac:spMkLst>
            <pc:docMk/>
            <pc:sldMk cId="481483787" sldId="291"/>
            <ac:spMk id="3" creationId="{FB88F4C9-0BE8-7604-0638-8DCABEF4C71C}"/>
          </ac:spMkLst>
        </pc:spChg>
        <pc:spChg chg="mod">
          <ac:chgData name="Vaijayanti Bharadwaj" userId="fb3d86dc4c4de5d8" providerId="LiveId" clId="{97A5F870-0B0F-4D0F-A6E2-FF54041C0624}" dt="2023-02-20T04:38:51.188" v="7247"/>
          <ac:spMkLst>
            <pc:docMk/>
            <pc:sldMk cId="481483787" sldId="291"/>
            <ac:spMk id="4" creationId="{3AD5137D-D60F-AFEE-C155-3B5BE551F156}"/>
          </ac:spMkLst>
        </pc:spChg>
      </pc:sldChg>
      <pc:sldChg chg="addSp delSp modSp new mod modClrScheme chgLayout">
        <pc:chgData name="Vaijayanti Bharadwaj" userId="fb3d86dc4c4de5d8" providerId="LiveId" clId="{97A5F870-0B0F-4D0F-A6E2-FF54041C0624}" dt="2023-02-20T04:38:51.188" v="7247"/>
        <pc:sldMkLst>
          <pc:docMk/>
          <pc:sldMk cId="1431398534" sldId="292"/>
        </pc:sldMkLst>
        <pc:spChg chg="mod ord">
          <ac:chgData name="Vaijayanti Bharadwaj" userId="fb3d86dc4c4de5d8" providerId="LiveId" clId="{97A5F870-0B0F-4D0F-A6E2-FF54041C0624}" dt="2023-02-20T04:38:51.188" v="7247"/>
          <ac:spMkLst>
            <pc:docMk/>
            <pc:sldMk cId="1431398534" sldId="292"/>
            <ac:spMk id="2" creationId="{9AB5C729-9CAA-CF2F-CE6B-46E767C036F4}"/>
          </ac:spMkLst>
        </pc:spChg>
        <pc:spChg chg="del mod ord">
          <ac:chgData name="Vaijayanti Bharadwaj" userId="fb3d86dc4c4de5d8" providerId="LiveId" clId="{97A5F870-0B0F-4D0F-A6E2-FF54041C0624}" dt="2023-02-20T03:44:38.472" v="6710" actId="700"/>
          <ac:spMkLst>
            <pc:docMk/>
            <pc:sldMk cId="1431398534" sldId="292"/>
            <ac:spMk id="3" creationId="{18265669-F8B7-727B-4669-8040CE3C1ADD}"/>
          </ac:spMkLst>
        </pc:spChg>
        <pc:spChg chg="del">
          <ac:chgData name="Vaijayanti Bharadwaj" userId="fb3d86dc4c4de5d8" providerId="LiveId" clId="{97A5F870-0B0F-4D0F-A6E2-FF54041C0624}" dt="2023-02-20T03:44:38.472" v="6710" actId="700"/>
          <ac:spMkLst>
            <pc:docMk/>
            <pc:sldMk cId="1431398534" sldId="292"/>
            <ac:spMk id="4" creationId="{97B6541C-B1FB-A1C9-7414-FAF28762CFF0}"/>
          </ac:spMkLst>
        </pc:spChg>
        <pc:spChg chg="add mod ord">
          <ac:chgData name="Vaijayanti Bharadwaj" userId="fb3d86dc4c4de5d8" providerId="LiveId" clId="{97A5F870-0B0F-4D0F-A6E2-FF54041C0624}" dt="2023-02-20T04:38:51.188" v="7247"/>
          <ac:spMkLst>
            <pc:docMk/>
            <pc:sldMk cId="1431398534" sldId="292"/>
            <ac:spMk id="5" creationId="{6FD6C8B7-01AF-B43C-8F45-BAE641622173}"/>
          </ac:spMkLst>
        </pc:spChg>
      </pc:sldChg>
      <pc:sldChg chg="modSp new mod">
        <pc:chgData name="Vaijayanti Bharadwaj" userId="fb3d86dc4c4de5d8" providerId="LiveId" clId="{97A5F870-0B0F-4D0F-A6E2-FF54041C0624}" dt="2023-02-20T08:42:04.967" v="8698" actId="20577"/>
        <pc:sldMkLst>
          <pc:docMk/>
          <pc:sldMk cId="1928544844" sldId="293"/>
        </pc:sldMkLst>
        <pc:spChg chg="mod">
          <ac:chgData name="Vaijayanti Bharadwaj" userId="fb3d86dc4c4de5d8" providerId="LiveId" clId="{97A5F870-0B0F-4D0F-A6E2-FF54041C0624}" dt="2023-02-20T04:38:51.188" v="7247"/>
          <ac:spMkLst>
            <pc:docMk/>
            <pc:sldMk cId="1928544844" sldId="293"/>
            <ac:spMk id="2" creationId="{C671CA6D-9BCF-6B0C-FF96-D6DEAE6D6D5A}"/>
          </ac:spMkLst>
        </pc:spChg>
        <pc:spChg chg="mod">
          <ac:chgData name="Vaijayanti Bharadwaj" userId="fb3d86dc4c4de5d8" providerId="LiveId" clId="{97A5F870-0B0F-4D0F-A6E2-FF54041C0624}" dt="2023-02-20T04:38:51.188" v="7247"/>
          <ac:spMkLst>
            <pc:docMk/>
            <pc:sldMk cId="1928544844" sldId="293"/>
            <ac:spMk id="3" creationId="{25616634-22D7-AC4B-247B-CB11D6224F20}"/>
          </ac:spMkLst>
        </pc:spChg>
        <pc:spChg chg="mod">
          <ac:chgData name="Vaijayanti Bharadwaj" userId="fb3d86dc4c4de5d8" providerId="LiveId" clId="{97A5F870-0B0F-4D0F-A6E2-FF54041C0624}" dt="2023-02-20T08:42:04.967" v="8698" actId="20577"/>
          <ac:spMkLst>
            <pc:docMk/>
            <pc:sldMk cId="1928544844" sldId="293"/>
            <ac:spMk id="4" creationId="{DB6D019D-4F3D-4708-625D-B82AA8F356AB}"/>
          </ac:spMkLst>
        </pc:spChg>
      </pc:sldChg>
      <pc:sldChg chg="addSp delSp modSp new mod">
        <pc:chgData name="Vaijayanti Bharadwaj" userId="fb3d86dc4c4de5d8" providerId="LiveId" clId="{97A5F870-0B0F-4D0F-A6E2-FF54041C0624}" dt="2023-02-20T08:42:57.002" v="8766" actId="113"/>
        <pc:sldMkLst>
          <pc:docMk/>
          <pc:sldMk cId="4156263464" sldId="294"/>
        </pc:sldMkLst>
        <pc:spChg chg="mod">
          <ac:chgData name="Vaijayanti Bharadwaj" userId="fb3d86dc4c4de5d8" providerId="LiveId" clId="{97A5F870-0B0F-4D0F-A6E2-FF54041C0624}" dt="2023-02-20T04:38:51.188" v="7247"/>
          <ac:spMkLst>
            <pc:docMk/>
            <pc:sldMk cId="4156263464" sldId="294"/>
            <ac:spMk id="2" creationId="{6346CA1D-A12B-6836-51E3-83483CF6B137}"/>
          </ac:spMkLst>
        </pc:spChg>
        <pc:spChg chg="del mod">
          <ac:chgData name="Vaijayanti Bharadwaj" userId="fb3d86dc4c4de5d8" providerId="LiveId" clId="{97A5F870-0B0F-4D0F-A6E2-FF54041C0624}" dt="2023-02-20T03:53:37.255" v="6794" actId="478"/>
          <ac:spMkLst>
            <pc:docMk/>
            <pc:sldMk cId="4156263464" sldId="294"/>
            <ac:spMk id="3" creationId="{3171212C-32BF-E96A-EB98-A0591C6924D7}"/>
          </ac:spMkLst>
        </pc:spChg>
        <pc:spChg chg="mod">
          <ac:chgData name="Vaijayanti Bharadwaj" userId="fb3d86dc4c4de5d8" providerId="LiveId" clId="{97A5F870-0B0F-4D0F-A6E2-FF54041C0624}" dt="2023-02-20T04:38:51.188" v="7247"/>
          <ac:spMkLst>
            <pc:docMk/>
            <pc:sldMk cId="4156263464" sldId="294"/>
            <ac:spMk id="4" creationId="{CAE8B8F9-833D-E6E1-1EDD-B6F9511622E9}"/>
          </ac:spMkLst>
        </pc:spChg>
        <pc:spChg chg="add mod">
          <ac:chgData name="Vaijayanti Bharadwaj" userId="fb3d86dc4c4de5d8" providerId="LiveId" clId="{97A5F870-0B0F-4D0F-A6E2-FF54041C0624}" dt="2023-02-20T04:38:51.188" v="7247"/>
          <ac:spMkLst>
            <pc:docMk/>
            <pc:sldMk cId="4156263464" sldId="294"/>
            <ac:spMk id="6" creationId="{0FC9CC66-78FB-D208-8B71-795461EBB50F}"/>
          </ac:spMkLst>
        </pc:spChg>
        <pc:spChg chg="add mod">
          <ac:chgData name="Vaijayanti Bharadwaj" userId="fb3d86dc4c4de5d8" providerId="LiveId" clId="{97A5F870-0B0F-4D0F-A6E2-FF54041C0624}" dt="2023-02-20T08:42:57.002" v="8766" actId="113"/>
          <ac:spMkLst>
            <pc:docMk/>
            <pc:sldMk cId="4156263464" sldId="294"/>
            <ac:spMk id="9" creationId="{1519E1A3-CB86-3470-663D-D628D3F28456}"/>
          </ac:spMkLst>
        </pc:spChg>
        <pc:picChg chg="add">
          <ac:chgData name="Vaijayanti Bharadwaj" userId="fb3d86dc4c4de5d8" providerId="LiveId" clId="{97A5F870-0B0F-4D0F-A6E2-FF54041C0624}" dt="2023-02-20T03:53:38.202" v="6796" actId="22"/>
          <ac:picMkLst>
            <pc:docMk/>
            <pc:sldMk cId="4156263464" sldId="294"/>
            <ac:picMk id="8" creationId="{E939A477-E882-08CD-E72F-2F13CE7E923A}"/>
          </ac:picMkLst>
        </pc:picChg>
      </pc:sldChg>
      <pc:sldChg chg="addSp delSp modSp new mod">
        <pc:chgData name="Vaijayanti Bharadwaj" userId="fb3d86dc4c4de5d8" providerId="LiveId" clId="{97A5F870-0B0F-4D0F-A6E2-FF54041C0624}" dt="2023-02-20T09:17:47.263" v="9113" actId="1076"/>
        <pc:sldMkLst>
          <pc:docMk/>
          <pc:sldMk cId="1652396206" sldId="295"/>
        </pc:sldMkLst>
        <pc:spChg chg="mod">
          <ac:chgData name="Vaijayanti Bharadwaj" userId="fb3d86dc4c4de5d8" providerId="LiveId" clId="{97A5F870-0B0F-4D0F-A6E2-FF54041C0624}" dt="2023-02-20T04:38:51.188" v="7247"/>
          <ac:spMkLst>
            <pc:docMk/>
            <pc:sldMk cId="1652396206" sldId="295"/>
            <ac:spMk id="2" creationId="{DBA391D0-B16F-88C3-89CA-95458AF52096}"/>
          </ac:spMkLst>
        </pc:spChg>
        <pc:spChg chg="mod">
          <ac:chgData name="Vaijayanti Bharadwaj" userId="fb3d86dc4c4de5d8" providerId="LiveId" clId="{97A5F870-0B0F-4D0F-A6E2-FF54041C0624}" dt="2023-02-20T08:45:46.560" v="8805" actId="20577"/>
          <ac:spMkLst>
            <pc:docMk/>
            <pc:sldMk cId="1652396206" sldId="295"/>
            <ac:spMk id="3" creationId="{95A73CEF-AA51-1D9B-563E-A66E1921D7C3}"/>
          </ac:spMkLst>
        </pc:spChg>
        <pc:spChg chg="mod">
          <ac:chgData name="Vaijayanti Bharadwaj" userId="fb3d86dc4c4de5d8" providerId="LiveId" clId="{97A5F870-0B0F-4D0F-A6E2-FF54041C0624}" dt="2023-02-20T08:45:51.311" v="8813" actId="20577"/>
          <ac:spMkLst>
            <pc:docMk/>
            <pc:sldMk cId="1652396206" sldId="295"/>
            <ac:spMk id="4" creationId="{B1640B92-3F44-6CA0-0CC6-9612DFA37B74}"/>
          </ac:spMkLst>
        </pc:spChg>
        <pc:spChg chg="add mod">
          <ac:chgData name="Vaijayanti Bharadwaj" userId="fb3d86dc4c4de5d8" providerId="LiveId" clId="{97A5F870-0B0F-4D0F-A6E2-FF54041C0624}" dt="2023-02-20T08:46:01.704" v="8815" actId="1076"/>
          <ac:spMkLst>
            <pc:docMk/>
            <pc:sldMk cId="1652396206" sldId="295"/>
            <ac:spMk id="7" creationId="{278E1671-BD85-01BC-97D3-2EE372D1D448}"/>
          </ac:spMkLst>
        </pc:spChg>
        <pc:spChg chg="add mod">
          <ac:chgData name="Vaijayanti Bharadwaj" userId="fb3d86dc4c4de5d8" providerId="LiveId" clId="{97A5F870-0B0F-4D0F-A6E2-FF54041C0624}" dt="2023-02-20T08:46:04.763" v="8816" actId="1076"/>
          <ac:spMkLst>
            <pc:docMk/>
            <pc:sldMk cId="1652396206" sldId="295"/>
            <ac:spMk id="8" creationId="{2CC7985F-42D3-28A2-E90E-19E93F97CDFF}"/>
          </ac:spMkLst>
        </pc:spChg>
        <pc:spChg chg="add del">
          <ac:chgData name="Vaijayanti Bharadwaj" userId="fb3d86dc4c4de5d8" providerId="LiveId" clId="{97A5F870-0B0F-4D0F-A6E2-FF54041C0624}" dt="2023-02-20T08:45:00.232" v="8778" actId="11529"/>
          <ac:spMkLst>
            <pc:docMk/>
            <pc:sldMk cId="1652396206" sldId="295"/>
            <ac:spMk id="9" creationId="{11718593-6BBD-842C-432A-E347971BDFDC}"/>
          </ac:spMkLst>
        </pc:spChg>
        <pc:spChg chg="add mod">
          <ac:chgData name="Vaijayanti Bharadwaj" userId="fb3d86dc4c4de5d8" providerId="LiveId" clId="{97A5F870-0B0F-4D0F-A6E2-FF54041C0624}" dt="2023-02-20T09:12:41.864" v="8819" actId="1076"/>
          <ac:spMkLst>
            <pc:docMk/>
            <pc:sldMk cId="1652396206" sldId="295"/>
            <ac:spMk id="10" creationId="{259B9E37-8371-A2B0-4640-6372FA6692CC}"/>
          </ac:spMkLst>
        </pc:spChg>
        <pc:spChg chg="add mod">
          <ac:chgData name="Vaijayanti Bharadwaj" userId="fb3d86dc4c4de5d8" providerId="LiveId" clId="{97A5F870-0B0F-4D0F-A6E2-FF54041C0624}" dt="2023-02-20T09:17:47.263" v="9113" actId="1076"/>
          <ac:spMkLst>
            <pc:docMk/>
            <pc:sldMk cId="1652396206" sldId="295"/>
            <ac:spMk id="11" creationId="{6998E315-A332-4BEB-376C-B5E20705309F}"/>
          </ac:spMkLst>
        </pc:spChg>
        <pc:spChg chg="add mod">
          <ac:chgData name="Vaijayanti Bharadwaj" userId="fb3d86dc4c4de5d8" providerId="LiveId" clId="{97A5F870-0B0F-4D0F-A6E2-FF54041C0624}" dt="2023-02-20T09:17:29.654" v="9111" actId="1037"/>
          <ac:spMkLst>
            <pc:docMk/>
            <pc:sldMk cId="1652396206" sldId="295"/>
            <ac:spMk id="12" creationId="{24451EF9-5B73-14F3-9B9D-F816AC9B5217}"/>
          </ac:spMkLst>
        </pc:spChg>
        <pc:picChg chg="add del">
          <ac:chgData name="Vaijayanti Bharadwaj" userId="fb3d86dc4c4de5d8" providerId="LiveId" clId="{97A5F870-0B0F-4D0F-A6E2-FF54041C0624}" dt="2023-02-20T03:53:29.266" v="6793" actId="22"/>
          <ac:picMkLst>
            <pc:docMk/>
            <pc:sldMk cId="1652396206" sldId="295"/>
            <ac:picMk id="6" creationId="{E20AC864-F474-7345-8B45-C7719B0C2B2E}"/>
          </ac:picMkLst>
        </pc:picChg>
      </pc:sldChg>
      <pc:sldChg chg="modSp new mod ord">
        <pc:chgData name="Vaijayanti Bharadwaj" userId="fb3d86dc4c4de5d8" providerId="LiveId" clId="{97A5F870-0B0F-4D0F-A6E2-FF54041C0624}" dt="2023-02-20T04:38:51.188" v="7247"/>
        <pc:sldMkLst>
          <pc:docMk/>
          <pc:sldMk cId="1218047746" sldId="296"/>
        </pc:sldMkLst>
        <pc:spChg chg="mod">
          <ac:chgData name="Vaijayanti Bharadwaj" userId="fb3d86dc4c4de5d8" providerId="LiveId" clId="{97A5F870-0B0F-4D0F-A6E2-FF54041C0624}" dt="2023-02-20T04:38:51.188" v="7247"/>
          <ac:spMkLst>
            <pc:docMk/>
            <pc:sldMk cId="1218047746" sldId="296"/>
            <ac:spMk id="2" creationId="{54A2AE73-111C-52FF-CD86-A78F12AC439A}"/>
          </ac:spMkLst>
        </pc:spChg>
        <pc:spChg chg="mod">
          <ac:chgData name="Vaijayanti Bharadwaj" userId="fb3d86dc4c4de5d8" providerId="LiveId" clId="{97A5F870-0B0F-4D0F-A6E2-FF54041C0624}" dt="2023-02-20T04:38:51.188" v="7247"/>
          <ac:spMkLst>
            <pc:docMk/>
            <pc:sldMk cId="1218047746" sldId="296"/>
            <ac:spMk id="3" creationId="{164FEE23-720B-AF90-D503-9DC42FDC4C42}"/>
          </ac:spMkLst>
        </pc:spChg>
        <pc:spChg chg="mod">
          <ac:chgData name="Vaijayanti Bharadwaj" userId="fb3d86dc4c4de5d8" providerId="LiveId" clId="{97A5F870-0B0F-4D0F-A6E2-FF54041C0624}" dt="2023-02-20T04:38:51.188" v="7247"/>
          <ac:spMkLst>
            <pc:docMk/>
            <pc:sldMk cId="1218047746" sldId="296"/>
            <ac:spMk id="4" creationId="{D60923EE-DD28-1190-B2E0-57A39E172A36}"/>
          </ac:spMkLst>
        </pc:spChg>
      </pc:sldChg>
      <pc:sldChg chg="modSp new del mod">
        <pc:chgData name="Vaijayanti Bharadwaj" userId="fb3d86dc4c4de5d8" providerId="LiveId" clId="{97A5F870-0B0F-4D0F-A6E2-FF54041C0624}" dt="2023-02-20T05:17:40.832" v="7420" actId="47"/>
        <pc:sldMkLst>
          <pc:docMk/>
          <pc:sldMk cId="4207580109" sldId="297"/>
        </pc:sldMkLst>
        <pc:spChg chg="mod">
          <ac:chgData name="Vaijayanti Bharadwaj" userId="fb3d86dc4c4de5d8" providerId="LiveId" clId="{97A5F870-0B0F-4D0F-A6E2-FF54041C0624}" dt="2023-02-20T04:38:51.188" v="7247"/>
          <ac:spMkLst>
            <pc:docMk/>
            <pc:sldMk cId="4207580109" sldId="297"/>
            <ac:spMk id="2" creationId="{514519B1-084E-86BF-34D4-1E6AD27E9375}"/>
          </ac:spMkLst>
        </pc:spChg>
        <pc:spChg chg="mod">
          <ac:chgData name="Vaijayanti Bharadwaj" userId="fb3d86dc4c4de5d8" providerId="LiveId" clId="{97A5F870-0B0F-4D0F-A6E2-FF54041C0624}" dt="2023-02-20T04:38:51.188" v="7247"/>
          <ac:spMkLst>
            <pc:docMk/>
            <pc:sldMk cId="4207580109" sldId="297"/>
            <ac:spMk id="3" creationId="{10096B8F-56D8-2352-B7A6-DD7F3E203788}"/>
          </ac:spMkLst>
        </pc:spChg>
        <pc:spChg chg="mod">
          <ac:chgData name="Vaijayanti Bharadwaj" userId="fb3d86dc4c4de5d8" providerId="LiveId" clId="{97A5F870-0B0F-4D0F-A6E2-FF54041C0624}" dt="2023-02-20T04:38:51.188" v="7247"/>
          <ac:spMkLst>
            <pc:docMk/>
            <pc:sldMk cId="4207580109" sldId="297"/>
            <ac:spMk id="4" creationId="{BB7622E2-59A5-10FB-1862-B0B255350E24}"/>
          </ac:spMkLst>
        </pc:spChg>
      </pc:sldChg>
      <pc:sldChg chg="modSp add mod">
        <pc:chgData name="Vaijayanti Bharadwaj" userId="fb3d86dc4c4de5d8" providerId="LiveId" clId="{97A5F870-0B0F-4D0F-A6E2-FF54041C0624}" dt="2023-02-20T10:53:11.248" v="9677" actId="14734"/>
        <pc:sldMkLst>
          <pc:docMk/>
          <pc:sldMk cId="710138577" sldId="298"/>
        </pc:sldMkLst>
        <pc:spChg chg="mod">
          <ac:chgData name="Vaijayanti Bharadwaj" userId="fb3d86dc4c4de5d8" providerId="LiveId" clId="{97A5F870-0B0F-4D0F-A6E2-FF54041C0624}" dt="2023-02-20T04:38:51.188" v="7247"/>
          <ac:spMkLst>
            <pc:docMk/>
            <pc:sldMk cId="710138577" sldId="298"/>
            <ac:spMk id="2" creationId="{69B6CC48-0435-BBBF-D48E-62A79D6EC4E0}"/>
          </ac:spMkLst>
        </pc:spChg>
        <pc:spChg chg="mod">
          <ac:chgData name="Vaijayanti Bharadwaj" userId="fb3d86dc4c4de5d8" providerId="LiveId" clId="{97A5F870-0B0F-4D0F-A6E2-FF54041C0624}" dt="2023-02-20T07:21:59.748" v="7921" actId="20577"/>
          <ac:spMkLst>
            <pc:docMk/>
            <pc:sldMk cId="710138577" sldId="298"/>
            <ac:spMk id="3" creationId="{B1B5F934-62C8-661B-CA6A-C0661FAED46F}"/>
          </ac:spMkLst>
        </pc:spChg>
        <pc:spChg chg="mod">
          <ac:chgData name="Vaijayanti Bharadwaj" userId="fb3d86dc4c4de5d8" providerId="LiveId" clId="{97A5F870-0B0F-4D0F-A6E2-FF54041C0624}" dt="2023-02-20T04:38:51.188" v="7247"/>
          <ac:spMkLst>
            <pc:docMk/>
            <pc:sldMk cId="710138577" sldId="298"/>
            <ac:spMk id="6" creationId="{0B817CC5-FBBA-507E-2817-B8B553ACD9C3}"/>
          </ac:spMkLst>
        </pc:spChg>
        <pc:spChg chg="mod">
          <ac:chgData name="Vaijayanti Bharadwaj" userId="fb3d86dc4c4de5d8" providerId="LiveId" clId="{97A5F870-0B0F-4D0F-A6E2-FF54041C0624}" dt="2023-02-20T09:51:34.590" v="9208" actId="1076"/>
          <ac:spMkLst>
            <pc:docMk/>
            <pc:sldMk cId="710138577" sldId="298"/>
            <ac:spMk id="7" creationId="{96A72CA9-1FDD-1B4B-E6B6-AB93895A3E52}"/>
          </ac:spMkLst>
        </pc:spChg>
        <pc:graphicFrameChg chg="mod modGraphic">
          <ac:chgData name="Vaijayanti Bharadwaj" userId="fb3d86dc4c4de5d8" providerId="LiveId" clId="{97A5F870-0B0F-4D0F-A6E2-FF54041C0624}" dt="2023-02-20T10:53:11.248" v="9677" actId="14734"/>
          <ac:graphicFrameMkLst>
            <pc:docMk/>
            <pc:sldMk cId="710138577" sldId="298"/>
            <ac:graphicFrameMk id="5" creationId="{D70C11DE-344A-014A-9F41-85B4E4C70FDA}"/>
          </ac:graphicFrameMkLst>
        </pc:graphicFrameChg>
      </pc:sldChg>
      <pc:sldChg chg="new del">
        <pc:chgData name="Vaijayanti Bharadwaj" userId="fb3d86dc4c4de5d8" providerId="LiveId" clId="{97A5F870-0B0F-4D0F-A6E2-FF54041C0624}" dt="2023-02-20T04:25:21.204" v="7131" actId="47"/>
        <pc:sldMkLst>
          <pc:docMk/>
          <pc:sldMk cId="1355697597" sldId="299"/>
        </pc:sldMkLst>
      </pc:sldChg>
      <pc:sldChg chg="modSp add mod">
        <pc:chgData name="Vaijayanti Bharadwaj" userId="fb3d86dc4c4de5d8" providerId="LiveId" clId="{97A5F870-0B0F-4D0F-A6E2-FF54041C0624}" dt="2023-02-20T11:59:27.283" v="9895" actId="1076"/>
        <pc:sldMkLst>
          <pc:docMk/>
          <pc:sldMk cId="293467304" sldId="300"/>
        </pc:sldMkLst>
        <pc:spChg chg="mod">
          <ac:chgData name="Vaijayanti Bharadwaj" userId="fb3d86dc4c4de5d8" providerId="LiveId" clId="{97A5F870-0B0F-4D0F-A6E2-FF54041C0624}" dt="2023-02-20T04:38:51.188" v="7247"/>
          <ac:spMkLst>
            <pc:docMk/>
            <pc:sldMk cId="293467304" sldId="300"/>
            <ac:spMk id="2" creationId="{69B6CC48-0435-BBBF-D48E-62A79D6EC4E0}"/>
          </ac:spMkLst>
        </pc:spChg>
        <pc:spChg chg="mod">
          <ac:chgData name="Vaijayanti Bharadwaj" userId="fb3d86dc4c4de5d8" providerId="LiveId" clId="{97A5F870-0B0F-4D0F-A6E2-FF54041C0624}" dt="2023-02-20T11:59:22.306" v="9894" actId="20577"/>
          <ac:spMkLst>
            <pc:docMk/>
            <pc:sldMk cId="293467304" sldId="300"/>
            <ac:spMk id="3" creationId="{B1B5F934-62C8-661B-CA6A-C0661FAED46F}"/>
          </ac:spMkLst>
        </pc:spChg>
        <pc:spChg chg="mod">
          <ac:chgData name="Vaijayanti Bharadwaj" userId="fb3d86dc4c4de5d8" providerId="LiveId" clId="{97A5F870-0B0F-4D0F-A6E2-FF54041C0624}" dt="2023-02-20T04:38:51.188" v="7247"/>
          <ac:spMkLst>
            <pc:docMk/>
            <pc:sldMk cId="293467304" sldId="300"/>
            <ac:spMk id="6" creationId="{0B817CC5-FBBA-507E-2817-B8B553ACD9C3}"/>
          </ac:spMkLst>
        </pc:spChg>
        <pc:spChg chg="mod">
          <ac:chgData name="Vaijayanti Bharadwaj" userId="fb3d86dc4c4de5d8" providerId="LiveId" clId="{97A5F870-0B0F-4D0F-A6E2-FF54041C0624}" dt="2023-02-20T11:59:27.283" v="9895" actId="1076"/>
          <ac:spMkLst>
            <pc:docMk/>
            <pc:sldMk cId="293467304" sldId="300"/>
            <ac:spMk id="7" creationId="{96A72CA9-1FDD-1B4B-E6B6-AB93895A3E52}"/>
          </ac:spMkLst>
        </pc:spChg>
        <pc:graphicFrameChg chg="mod modGraphic">
          <ac:chgData name="Vaijayanti Bharadwaj" userId="fb3d86dc4c4de5d8" providerId="LiveId" clId="{97A5F870-0B0F-4D0F-A6E2-FF54041C0624}" dt="2023-02-20T11:50:08.972" v="9759" actId="207"/>
          <ac:graphicFrameMkLst>
            <pc:docMk/>
            <pc:sldMk cId="293467304" sldId="300"/>
            <ac:graphicFrameMk id="5" creationId="{D70C11DE-344A-014A-9F41-85B4E4C70FDA}"/>
          </ac:graphicFrameMkLst>
        </pc:graphicFrameChg>
      </pc:sldChg>
      <pc:sldChg chg="addSp delSp modSp new mod ord modClrScheme modShow chgLayout">
        <pc:chgData name="Vaijayanti Bharadwaj" userId="fb3d86dc4c4de5d8" providerId="LiveId" clId="{97A5F870-0B0F-4D0F-A6E2-FF54041C0624}" dt="2023-02-20T12:00:03.027" v="9897" actId="729"/>
        <pc:sldMkLst>
          <pc:docMk/>
          <pc:sldMk cId="108055279" sldId="301"/>
        </pc:sldMkLst>
        <pc:spChg chg="mod ord">
          <ac:chgData name="Vaijayanti Bharadwaj" userId="fb3d86dc4c4de5d8" providerId="LiveId" clId="{97A5F870-0B0F-4D0F-A6E2-FF54041C0624}" dt="2023-02-20T05:37:58.531" v="7464" actId="700"/>
          <ac:spMkLst>
            <pc:docMk/>
            <pc:sldMk cId="108055279" sldId="301"/>
            <ac:spMk id="2" creationId="{236FA5C1-990B-212D-3F41-CE8DB1C164D1}"/>
          </ac:spMkLst>
        </pc:spChg>
        <pc:spChg chg="del mod ord">
          <ac:chgData name="Vaijayanti Bharadwaj" userId="fb3d86dc4c4de5d8" providerId="LiveId" clId="{97A5F870-0B0F-4D0F-A6E2-FF54041C0624}" dt="2023-02-20T05:37:58.531" v="7464" actId="700"/>
          <ac:spMkLst>
            <pc:docMk/>
            <pc:sldMk cId="108055279" sldId="301"/>
            <ac:spMk id="3" creationId="{41C0FDE6-3B64-118B-9254-051B1A2CC13A}"/>
          </ac:spMkLst>
        </pc:spChg>
        <pc:spChg chg="del mod ord">
          <ac:chgData name="Vaijayanti Bharadwaj" userId="fb3d86dc4c4de5d8" providerId="LiveId" clId="{97A5F870-0B0F-4D0F-A6E2-FF54041C0624}" dt="2023-02-20T05:37:58.531" v="7464" actId="700"/>
          <ac:spMkLst>
            <pc:docMk/>
            <pc:sldMk cId="108055279" sldId="301"/>
            <ac:spMk id="4" creationId="{59FB91E5-CC5F-30F8-A25C-1920709B4128}"/>
          </ac:spMkLst>
        </pc:spChg>
        <pc:spChg chg="add mod ord">
          <ac:chgData name="Vaijayanti Bharadwaj" userId="fb3d86dc4c4de5d8" providerId="LiveId" clId="{97A5F870-0B0F-4D0F-A6E2-FF54041C0624}" dt="2023-02-20T05:38:39.383" v="7496" actId="20577"/>
          <ac:spMkLst>
            <pc:docMk/>
            <pc:sldMk cId="108055279" sldId="301"/>
            <ac:spMk id="5" creationId="{7ED8DBF1-6A14-2CC4-4127-99EAEB472CE9}"/>
          </ac:spMkLst>
        </pc:spChg>
        <pc:spChg chg="add mod ord">
          <ac:chgData name="Vaijayanti Bharadwaj" userId="fb3d86dc4c4de5d8" providerId="LiveId" clId="{97A5F870-0B0F-4D0F-A6E2-FF54041C0624}" dt="2023-02-20T05:42:39.198" v="7755" actId="27636"/>
          <ac:spMkLst>
            <pc:docMk/>
            <pc:sldMk cId="108055279" sldId="301"/>
            <ac:spMk id="6" creationId="{09F71140-39C4-6B9C-4B5B-08955324180F}"/>
          </ac:spMkLst>
        </pc:spChg>
      </pc:sldChg>
      <pc:sldChg chg="modSp new del">
        <pc:chgData name="Vaijayanti Bharadwaj" userId="fb3d86dc4c4de5d8" providerId="LiveId" clId="{97A5F870-0B0F-4D0F-A6E2-FF54041C0624}" dt="2023-02-20T05:20:26.163" v="7459" actId="47"/>
        <pc:sldMkLst>
          <pc:docMk/>
          <pc:sldMk cId="438641412" sldId="301"/>
        </pc:sldMkLst>
        <pc:spChg chg="mod">
          <ac:chgData name="Vaijayanti Bharadwaj" userId="fb3d86dc4c4de5d8" providerId="LiveId" clId="{97A5F870-0B0F-4D0F-A6E2-FF54041C0624}" dt="2023-02-20T04:38:51.188" v="7247"/>
          <ac:spMkLst>
            <pc:docMk/>
            <pc:sldMk cId="438641412" sldId="301"/>
            <ac:spMk id="2" creationId="{A5EE937C-B76F-CDC3-5D7C-C664A07B0081}"/>
          </ac:spMkLst>
        </pc:spChg>
        <pc:spChg chg="mod">
          <ac:chgData name="Vaijayanti Bharadwaj" userId="fb3d86dc4c4de5d8" providerId="LiveId" clId="{97A5F870-0B0F-4D0F-A6E2-FF54041C0624}" dt="2023-02-20T04:38:51.188" v="7247"/>
          <ac:spMkLst>
            <pc:docMk/>
            <pc:sldMk cId="438641412" sldId="301"/>
            <ac:spMk id="3" creationId="{573DCF47-146B-746A-384E-A8E1437BC37A}"/>
          </ac:spMkLst>
        </pc:spChg>
        <pc:spChg chg="mod">
          <ac:chgData name="Vaijayanti Bharadwaj" userId="fb3d86dc4c4de5d8" providerId="LiveId" clId="{97A5F870-0B0F-4D0F-A6E2-FF54041C0624}" dt="2023-02-20T04:38:51.188" v="7247"/>
          <ac:spMkLst>
            <pc:docMk/>
            <pc:sldMk cId="438641412" sldId="301"/>
            <ac:spMk id="4" creationId="{F4156986-B8E0-F233-AC6A-70B5387298EB}"/>
          </ac:spMkLst>
        </pc:spChg>
      </pc:sldChg>
      <pc:sldChg chg="modSp new mod modShow">
        <pc:chgData name="Vaijayanti Bharadwaj" userId="fb3d86dc4c4de5d8" providerId="LiveId" clId="{97A5F870-0B0F-4D0F-A6E2-FF54041C0624}" dt="2023-02-20T12:00:05.265" v="9898" actId="729"/>
        <pc:sldMkLst>
          <pc:docMk/>
          <pc:sldMk cId="606582305" sldId="302"/>
        </pc:sldMkLst>
        <pc:spChg chg="mod">
          <ac:chgData name="Vaijayanti Bharadwaj" userId="fb3d86dc4c4de5d8" providerId="LiveId" clId="{97A5F870-0B0F-4D0F-A6E2-FF54041C0624}" dt="2023-02-20T10:43:12.769" v="9533" actId="20577"/>
          <ac:spMkLst>
            <pc:docMk/>
            <pc:sldMk cId="606582305" sldId="302"/>
            <ac:spMk id="3" creationId="{EC062A8F-111C-A460-E162-A83AD4B46AEE}"/>
          </ac:spMkLst>
        </pc:spChg>
        <pc:spChg chg="mod">
          <ac:chgData name="Vaijayanti Bharadwaj" userId="fb3d86dc4c4de5d8" providerId="LiveId" clId="{97A5F870-0B0F-4D0F-A6E2-FF54041C0624}" dt="2023-02-20T05:43:35.599" v="7769" actId="113"/>
          <ac:spMkLst>
            <pc:docMk/>
            <pc:sldMk cId="606582305" sldId="302"/>
            <ac:spMk id="4" creationId="{D8376E8C-EAA7-5894-A483-80FF08D1537D}"/>
          </ac:spMkLst>
        </pc:spChg>
      </pc:sldChg>
      <pc:sldChg chg="modSp new mod modShow">
        <pc:chgData name="Vaijayanti Bharadwaj" userId="fb3d86dc4c4de5d8" providerId="LiveId" clId="{97A5F870-0B0F-4D0F-A6E2-FF54041C0624}" dt="2023-02-20T12:00:51.019" v="9940" actId="20577"/>
        <pc:sldMkLst>
          <pc:docMk/>
          <pc:sldMk cId="2928561208" sldId="303"/>
        </pc:sldMkLst>
        <pc:spChg chg="mod">
          <ac:chgData name="Vaijayanti Bharadwaj" userId="fb3d86dc4c4de5d8" providerId="LiveId" clId="{97A5F870-0B0F-4D0F-A6E2-FF54041C0624}" dt="2023-02-20T05:40:35.301" v="7606" actId="1076"/>
          <ac:spMkLst>
            <pc:docMk/>
            <pc:sldMk cId="2928561208" sldId="303"/>
            <ac:spMk id="3" creationId="{E764A319-11E8-1308-0962-F4ADA9C7A210}"/>
          </ac:spMkLst>
        </pc:spChg>
        <pc:spChg chg="mod">
          <ac:chgData name="Vaijayanti Bharadwaj" userId="fb3d86dc4c4de5d8" providerId="LiveId" clId="{97A5F870-0B0F-4D0F-A6E2-FF54041C0624}" dt="2023-02-20T12:00:51.019" v="9940" actId="20577"/>
          <ac:spMkLst>
            <pc:docMk/>
            <pc:sldMk cId="2928561208" sldId="303"/>
            <ac:spMk id="4" creationId="{1A9BA4A5-AD49-F55A-8914-CA1A982C2FE8}"/>
          </ac:spMkLst>
        </pc:spChg>
      </pc:sldChg>
      <pc:sldChg chg="modSp new mod">
        <pc:chgData name="Vaijayanti Bharadwaj" userId="fb3d86dc4c4de5d8" providerId="LiveId" clId="{97A5F870-0B0F-4D0F-A6E2-FF54041C0624}" dt="2023-02-20T13:34:33.200" v="14235" actId="20577"/>
        <pc:sldMkLst>
          <pc:docMk/>
          <pc:sldMk cId="2398784591" sldId="304"/>
        </pc:sldMkLst>
        <pc:spChg chg="mod">
          <ac:chgData name="Vaijayanti Bharadwaj" userId="fb3d86dc4c4de5d8" providerId="LiveId" clId="{97A5F870-0B0F-4D0F-A6E2-FF54041C0624}" dt="2023-02-20T05:44:14.268" v="7786" actId="20577"/>
          <ac:spMkLst>
            <pc:docMk/>
            <pc:sldMk cId="2398784591" sldId="304"/>
            <ac:spMk id="3" creationId="{084A96C3-C042-549A-EA52-D39E8EF253DC}"/>
          </ac:spMkLst>
        </pc:spChg>
        <pc:spChg chg="mod">
          <ac:chgData name="Vaijayanti Bharadwaj" userId="fb3d86dc4c4de5d8" providerId="LiveId" clId="{97A5F870-0B0F-4D0F-A6E2-FF54041C0624}" dt="2023-02-20T13:34:33.200" v="14235" actId="20577"/>
          <ac:spMkLst>
            <pc:docMk/>
            <pc:sldMk cId="2398784591" sldId="304"/>
            <ac:spMk id="4" creationId="{53793C7A-1680-2C52-E43D-95736C0E863F}"/>
          </ac:spMkLst>
        </pc:spChg>
      </pc:sldChg>
      <pc:sldChg chg="modSp new mod">
        <pc:chgData name="Vaijayanti Bharadwaj" userId="fb3d86dc4c4de5d8" providerId="LiveId" clId="{97A5F870-0B0F-4D0F-A6E2-FF54041C0624}" dt="2023-02-20T13:25:21.014" v="13355" actId="27636"/>
        <pc:sldMkLst>
          <pc:docMk/>
          <pc:sldMk cId="3102397700" sldId="305"/>
        </pc:sldMkLst>
        <pc:spChg chg="mod">
          <ac:chgData name="Vaijayanti Bharadwaj" userId="fb3d86dc4c4de5d8" providerId="LiveId" clId="{97A5F870-0B0F-4D0F-A6E2-FF54041C0624}" dt="2023-02-20T13:25:05.382" v="13351" actId="20577"/>
          <ac:spMkLst>
            <pc:docMk/>
            <pc:sldMk cId="3102397700" sldId="305"/>
            <ac:spMk id="3" creationId="{D0394A04-48FD-0D67-6CC2-D37AF70901FC}"/>
          </ac:spMkLst>
        </pc:spChg>
        <pc:spChg chg="mod">
          <ac:chgData name="Vaijayanti Bharadwaj" userId="fb3d86dc4c4de5d8" providerId="LiveId" clId="{97A5F870-0B0F-4D0F-A6E2-FF54041C0624}" dt="2023-02-20T13:25:21.014" v="13355" actId="27636"/>
          <ac:spMkLst>
            <pc:docMk/>
            <pc:sldMk cId="3102397700" sldId="305"/>
            <ac:spMk id="4" creationId="{EA66C7CA-A799-3A58-7B54-612CC658AEC9}"/>
          </ac:spMkLst>
        </pc:spChg>
      </pc:sldChg>
      <pc:sldChg chg="addSp delSp modSp new mod modClrScheme chgLayout">
        <pc:chgData name="Vaijayanti Bharadwaj" userId="fb3d86dc4c4de5d8" providerId="LiveId" clId="{97A5F870-0B0F-4D0F-A6E2-FF54041C0624}" dt="2023-02-20T05:52:48.324" v="7820" actId="20577"/>
        <pc:sldMkLst>
          <pc:docMk/>
          <pc:sldMk cId="1120124698" sldId="306"/>
        </pc:sldMkLst>
        <pc:spChg chg="mod ord">
          <ac:chgData name="Vaijayanti Bharadwaj" userId="fb3d86dc4c4de5d8" providerId="LiveId" clId="{97A5F870-0B0F-4D0F-A6E2-FF54041C0624}" dt="2023-02-20T05:52:43.149" v="7808" actId="700"/>
          <ac:spMkLst>
            <pc:docMk/>
            <pc:sldMk cId="1120124698" sldId="306"/>
            <ac:spMk id="2" creationId="{1B887CDC-E74C-72AB-7BDA-A39A6E7D7F42}"/>
          </ac:spMkLst>
        </pc:spChg>
        <pc:spChg chg="del mod ord">
          <ac:chgData name="Vaijayanti Bharadwaj" userId="fb3d86dc4c4de5d8" providerId="LiveId" clId="{97A5F870-0B0F-4D0F-A6E2-FF54041C0624}" dt="2023-02-20T05:52:43.149" v="7808" actId="700"/>
          <ac:spMkLst>
            <pc:docMk/>
            <pc:sldMk cId="1120124698" sldId="306"/>
            <ac:spMk id="3" creationId="{667A876A-B571-A353-57A6-A9C9E9D849D4}"/>
          </ac:spMkLst>
        </pc:spChg>
        <pc:spChg chg="del">
          <ac:chgData name="Vaijayanti Bharadwaj" userId="fb3d86dc4c4de5d8" providerId="LiveId" clId="{97A5F870-0B0F-4D0F-A6E2-FF54041C0624}" dt="2023-02-20T05:52:43.149" v="7808" actId="700"/>
          <ac:spMkLst>
            <pc:docMk/>
            <pc:sldMk cId="1120124698" sldId="306"/>
            <ac:spMk id="4" creationId="{6349EBD6-77E6-A820-B7ED-776796568B45}"/>
          </ac:spMkLst>
        </pc:spChg>
        <pc:spChg chg="add mod ord">
          <ac:chgData name="Vaijayanti Bharadwaj" userId="fb3d86dc4c4de5d8" providerId="LiveId" clId="{97A5F870-0B0F-4D0F-A6E2-FF54041C0624}" dt="2023-02-20T05:52:48.324" v="7820" actId="20577"/>
          <ac:spMkLst>
            <pc:docMk/>
            <pc:sldMk cId="1120124698" sldId="306"/>
            <ac:spMk id="5" creationId="{2FF0B245-4B9E-8330-C1F7-0309AA7989C7}"/>
          </ac:spMkLst>
        </pc:spChg>
      </pc:sldChg>
      <pc:sldChg chg="addSp delSp modSp new mod modClrScheme chgLayout">
        <pc:chgData name="Vaijayanti Bharadwaj" userId="fb3d86dc4c4de5d8" providerId="LiveId" clId="{97A5F870-0B0F-4D0F-A6E2-FF54041C0624}" dt="2023-02-20T08:39:00.154" v="8577" actId="20577"/>
        <pc:sldMkLst>
          <pc:docMk/>
          <pc:sldMk cId="2684793451" sldId="307"/>
        </pc:sldMkLst>
        <pc:spChg chg="mod ord">
          <ac:chgData name="Vaijayanti Bharadwaj" userId="fb3d86dc4c4de5d8" providerId="LiveId" clId="{97A5F870-0B0F-4D0F-A6E2-FF54041C0624}" dt="2023-02-20T08:35:55.520" v="8549" actId="700"/>
          <ac:spMkLst>
            <pc:docMk/>
            <pc:sldMk cId="2684793451" sldId="307"/>
            <ac:spMk id="2" creationId="{84174A77-795C-5ACB-A2B1-6FF5054D9B66}"/>
          </ac:spMkLst>
        </pc:spChg>
        <pc:spChg chg="del mod ord">
          <ac:chgData name="Vaijayanti Bharadwaj" userId="fb3d86dc4c4de5d8" providerId="LiveId" clId="{97A5F870-0B0F-4D0F-A6E2-FF54041C0624}" dt="2023-02-20T08:30:34.620" v="8524" actId="700"/>
          <ac:spMkLst>
            <pc:docMk/>
            <pc:sldMk cId="2684793451" sldId="307"/>
            <ac:spMk id="3" creationId="{0AE64B5C-0822-6751-BC1F-B6AFD9BF457B}"/>
          </ac:spMkLst>
        </pc:spChg>
        <pc:spChg chg="del mod ord">
          <ac:chgData name="Vaijayanti Bharadwaj" userId="fb3d86dc4c4de5d8" providerId="LiveId" clId="{97A5F870-0B0F-4D0F-A6E2-FF54041C0624}" dt="2023-02-20T08:30:34.620" v="8524" actId="700"/>
          <ac:spMkLst>
            <pc:docMk/>
            <pc:sldMk cId="2684793451" sldId="307"/>
            <ac:spMk id="4" creationId="{522FD1A2-A566-4399-15C1-571330B254B8}"/>
          </ac:spMkLst>
        </pc:spChg>
        <pc:spChg chg="add mod ord">
          <ac:chgData name="Vaijayanti Bharadwaj" userId="fb3d86dc4c4de5d8" providerId="LiveId" clId="{97A5F870-0B0F-4D0F-A6E2-FF54041C0624}" dt="2023-02-20T08:35:55.557" v="8550" actId="27636"/>
          <ac:spMkLst>
            <pc:docMk/>
            <pc:sldMk cId="2684793451" sldId="307"/>
            <ac:spMk id="5" creationId="{C99FF914-7921-6585-CE08-4588DF070C77}"/>
          </ac:spMkLst>
        </pc:spChg>
        <pc:spChg chg="add del mod ord">
          <ac:chgData name="Vaijayanti Bharadwaj" userId="fb3d86dc4c4de5d8" providerId="LiveId" clId="{97A5F870-0B0F-4D0F-A6E2-FF54041C0624}" dt="2023-02-20T08:35:55.520" v="8549" actId="700"/>
          <ac:spMkLst>
            <pc:docMk/>
            <pc:sldMk cId="2684793451" sldId="307"/>
            <ac:spMk id="6" creationId="{0FC9F74D-75AE-E8C0-4E48-DE72B39F0A54}"/>
          </ac:spMkLst>
        </pc:spChg>
        <pc:spChg chg="add mod ord">
          <ac:chgData name="Vaijayanti Bharadwaj" userId="fb3d86dc4c4de5d8" providerId="LiveId" clId="{97A5F870-0B0F-4D0F-A6E2-FF54041C0624}" dt="2023-02-20T08:39:00.154" v="8577" actId="20577"/>
          <ac:spMkLst>
            <pc:docMk/>
            <pc:sldMk cId="2684793451" sldId="307"/>
            <ac:spMk id="9" creationId="{0165C3DE-5FCE-433B-EF35-B5F99D028ED4}"/>
          </ac:spMkLst>
        </pc:spChg>
        <pc:picChg chg="add del">
          <ac:chgData name="Vaijayanti Bharadwaj" userId="fb3d86dc4c4de5d8" providerId="LiveId" clId="{97A5F870-0B0F-4D0F-A6E2-FF54041C0624}" dt="2023-02-20T08:30:39.701" v="8526" actId="22"/>
          <ac:picMkLst>
            <pc:docMk/>
            <pc:sldMk cId="2684793451" sldId="307"/>
            <ac:picMk id="8" creationId="{23400D12-C532-D5B2-209D-21F8C7470A73}"/>
          </ac:picMkLst>
        </pc:picChg>
      </pc:sldChg>
      <pc:sldChg chg="modSp new del mod">
        <pc:chgData name="Vaijayanti Bharadwaj" userId="fb3d86dc4c4de5d8" providerId="LiveId" clId="{97A5F870-0B0F-4D0F-A6E2-FF54041C0624}" dt="2023-02-20T11:54:57.574" v="9771" actId="47"/>
        <pc:sldMkLst>
          <pc:docMk/>
          <pc:sldMk cId="2366402322" sldId="308"/>
        </pc:sldMkLst>
        <pc:spChg chg="mod">
          <ac:chgData name="Vaijayanti Bharadwaj" userId="fb3d86dc4c4de5d8" providerId="LiveId" clId="{97A5F870-0B0F-4D0F-A6E2-FF54041C0624}" dt="2023-02-20T10:44:33.659" v="9565" actId="27636"/>
          <ac:spMkLst>
            <pc:docMk/>
            <pc:sldMk cId="2366402322" sldId="308"/>
            <ac:spMk id="3" creationId="{232A4DC4-BDFD-D885-BD61-224913BC6CDD}"/>
          </ac:spMkLst>
        </pc:spChg>
      </pc:sldChg>
      <pc:sldChg chg="modSp new mod">
        <pc:chgData name="Vaijayanti Bharadwaj" userId="fb3d86dc4c4de5d8" providerId="LiveId" clId="{97A5F870-0B0F-4D0F-A6E2-FF54041C0624}" dt="2023-02-20T10:45:51.192" v="9593" actId="207"/>
        <pc:sldMkLst>
          <pc:docMk/>
          <pc:sldMk cId="4131435512" sldId="309"/>
        </pc:sldMkLst>
        <pc:spChg chg="mod">
          <ac:chgData name="Vaijayanti Bharadwaj" userId="fb3d86dc4c4de5d8" providerId="LiveId" clId="{97A5F870-0B0F-4D0F-A6E2-FF54041C0624}" dt="2023-02-20T10:43:58.242" v="9563" actId="20577"/>
          <ac:spMkLst>
            <pc:docMk/>
            <pc:sldMk cId="4131435512" sldId="309"/>
            <ac:spMk id="3" creationId="{658ED712-B661-4A11-D845-A5F848F7B584}"/>
          </ac:spMkLst>
        </pc:spChg>
        <pc:spChg chg="mod">
          <ac:chgData name="Vaijayanti Bharadwaj" userId="fb3d86dc4c4de5d8" providerId="LiveId" clId="{97A5F870-0B0F-4D0F-A6E2-FF54041C0624}" dt="2023-02-20T10:45:51.192" v="9593" actId="207"/>
          <ac:spMkLst>
            <pc:docMk/>
            <pc:sldMk cId="4131435512" sldId="309"/>
            <ac:spMk id="4" creationId="{93C76A74-2D82-D042-7D83-61AE98A73998}"/>
          </ac:spMkLst>
        </pc:spChg>
      </pc:sldChg>
      <pc:sldChg chg="modSp new mod">
        <pc:chgData name="Vaijayanti Bharadwaj" userId="fb3d86dc4c4de5d8" providerId="LiveId" clId="{97A5F870-0B0F-4D0F-A6E2-FF54041C0624}" dt="2023-02-20T10:46:19.140" v="9619" actId="207"/>
        <pc:sldMkLst>
          <pc:docMk/>
          <pc:sldMk cId="873048921" sldId="310"/>
        </pc:sldMkLst>
        <pc:spChg chg="mod">
          <ac:chgData name="Vaijayanti Bharadwaj" userId="fb3d86dc4c4de5d8" providerId="LiveId" clId="{97A5F870-0B0F-4D0F-A6E2-FF54041C0624}" dt="2023-02-20T10:46:02.538" v="9614" actId="20577"/>
          <ac:spMkLst>
            <pc:docMk/>
            <pc:sldMk cId="873048921" sldId="310"/>
            <ac:spMk id="3" creationId="{1124D68E-37C7-3267-ED5C-F2ECE0389A02}"/>
          </ac:spMkLst>
        </pc:spChg>
        <pc:spChg chg="mod">
          <ac:chgData name="Vaijayanti Bharadwaj" userId="fb3d86dc4c4de5d8" providerId="LiveId" clId="{97A5F870-0B0F-4D0F-A6E2-FF54041C0624}" dt="2023-02-20T10:46:19.140" v="9619" actId="207"/>
          <ac:spMkLst>
            <pc:docMk/>
            <pc:sldMk cId="873048921" sldId="310"/>
            <ac:spMk id="4" creationId="{95B13FC5-0995-7C90-73A2-E379F5B46F98}"/>
          </ac:spMkLst>
        </pc:spChg>
      </pc:sldChg>
      <pc:sldChg chg="modSp mod">
        <pc:chgData name="Vaijayanti Bharadwaj" userId="fb3d86dc4c4de5d8" providerId="LiveId" clId="{97A5F870-0B0F-4D0F-A6E2-FF54041C0624}" dt="2023-02-20T12:14:37.489" v="9973" actId="20577"/>
        <pc:sldMkLst>
          <pc:docMk/>
          <pc:sldMk cId="942724418" sldId="311"/>
        </pc:sldMkLst>
        <pc:spChg chg="mod">
          <ac:chgData name="Vaijayanti Bharadwaj" userId="fb3d86dc4c4de5d8" providerId="LiveId" clId="{97A5F870-0B0F-4D0F-A6E2-FF54041C0624}" dt="2023-02-20T12:14:37.489" v="9973" actId="20577"/>
          <ac:spMkLst>
            <pc:docMk/>
            <pc:sldMk cId="942724418" sldId="311"/>
            <ac:spMk id="4" creationId="{1A9BA4A5-AD49-F55A-8914-CA1A982C2FE8}"/>
          </ac:spMkLst>
        </pc:spChg>
      </pc:sldChg>
      <pc:sldChg chg="addSp delSp modSp new mod modClrScheme chgLayout">
        <pc:chgData name="Vaijayanti Bharadwaj" userId="fb3d86dc4c4de5d8" providerId="LiveId" clId="{97A5F870-0B0F-4D0F-A6E2-FF54041C0624}" dt="2023-02-20T13:37:28.035" v="14273" actId="1076"/>
        <pc:sldMkLst>
          <pc:docMk/>
          <pc:sldMk cId="1880369980" sldId="312"/>
        </pc:sldMkLst>
        <pc:spChg chg="mod ord">
          <ac:chgData name="Vaijayanti Bharadwaj" userId="fb3d86dc4c4de5d8" providerId="LiveId" clId="{97A5F870-0B0F-4D0F-A6E2-FF54041C0624}" dt="2023-02-20T12:15:44.794" v="9975" actId="700"/>
          <ac:spMkLst>
            <pc:docMk/>
            <pc:sldMk cId="1880369980" sldId="312"/>
            <ac:spMk id="2" creationId="{6BCF69BB-75B5-7889-11D1-CC18F5892AEC}"/>
          </ac:spMkLst>
        </pc:spChg>
        <pc:spChg chg="del mod ord">
          <ac:chgData name="Vaijayanti Bharadwaj" userId="fb3d86dc4c4de5d8" providerId="LiveId" clId="{97A5F870-0B0F-4D0F-A6E2-FF54041C0624}" dt="2023-02-20T12:15:44.794" v="9975" actId="700"/>
          <ac:spMkLst>
            <pc:docMk/>
            <pc:sldMk cId="1880369980" sldId="312"/>
            <ac:spMk id="3" creationId="{406D94C5-906F-DFAB-BB22-E7C7515DD30C}"/>
          </ac:spMkLst>
        </pc:spChg>
        <pc:spChg chg="del mod ord">
          <ac:chgData name="Vaijayanti Bharadwaj" userId="fb3d86dc4c4de5d8" providerId="LiveId" clId="{97A5F870-0B0F-4D0F-A6E2-FF54041C0624}" dt="2023-02-20T12:15:44.794" v="9975" actId="700"/>
          <ac:spMkLst>
            <pc:docMk/>
            <pc:sldMk cId="1880369980" sldId="312"/>
            <ac:spMk id="4" creationId="{0DE61D5D-E14A-6475-F47F-8D1E847B8BFB}"/>
          </ac:spMkLst>
        </pc:spChg>
        <pc:spChg chg="add mod ord">
          <ac:chgData name="Vaijayanti Bharadwaj" userId="fb3d86dc4c4de5d8" providerId="LiveId" clId="{97A5F870-0B0F-4D0F-A6E2-FF54041C0624}" dt="2023-02-20T12:21:03.687" v="10083" actId="20577"/>
          <ac:spMkLst>
            <pc:docMk/>
            <pc:sldMk cId="1880369980" sldId="312"/>
            <ac:spMk id="5" creationId="{59EC2725-A97D-511A-C22A-E274E834E068}"/>
          </ac:spMkLst>
        </pc:spChg>
        <pc:spChg chg="add del mod ord">
          <ac:chgData name="Vaijayanti Bharadwaj" userId="fb3d86dc4c4de5d8" providerId="LiveId" clId="{97A5F870-0B0F-4D0F-A6E2-FF54041C0624}" dt="2023-02-20T12:16:31.710" v="9986" actId="5793"/>
          <ac:spMkLst>
            <pc:docMk/>
            <pc:sldMk cId="1880369980" sldId="312"/>
            <ac:spMk id="6" creationId="{151BC1B2-00E6-AABF-287A-74115B332A8A}"/>
          </ac:spMkLst>
        </pc:spChg>
        <pc:spChg chg="add del mod">
          <ac:chgData name="Vaijayanti Bharadwaj" userId="fb3d86dc4c4de5d8" providerId="LiveId" clId="{97A5F870-0B0F-4D0F-A6E2-FF54041C0624}" dt="2023-02-20T12:15:48.101" v="9980"/>
          <ac:spMkLst>
            <pc:docMk/>
            <pc:sldMk cId="1880369980" sldId="312"/>
            <ac:spMk id="7" creationId="{B6EE8168-8BF0-89CE-CAC5-2215CFA9E66F}"/>
          </ac:spMkLst>
        </pc:spChg>
        <pc:graphicFrameChg chg="add del mod modGraphic">
          <ac:chgData name="Vaijayanti Bharadwaj" userId="fb3d86dc4c4de5d8" providerId="LiveId" clId="{97A5F870-0B0F-4D0F-A6E2-FF54041C0624}" dt="2023-02-20T12:16:59.491" v="9990" actId="478"/>
          <ac:graphicFrameMkLst>
            <pc:docMk/>
            <pc:sldMk cId="1880369980" sldId="312"/>
            <ac:graphicFrameMk id="10" creationId="{4F35CEFE-0177-3F3E-7B1B-6DF35B39F843}"/>
          </ac:graphicFrameMkLst>
        </pc:graphicFrameChg>
        <pc:graphicFrameChg chg="add mod modGraphic">
          <ac:chgData name="Vaijayanti Bharadwaj" userId="fb3d86dc4c4de5d8" providerId="LiveId" clId="{97A5F870-0B0F-4D0F-A6E2-FF54041C0624}" dt="2023-02-20T13:37:28.035" v="14273" actId="1076"/>
          <ac:graphicFrameMkLst>
            <pc:docMk/>
            <pc:sldMk cId="1880369980" sldId="312"/>
            <ac:graphicFrameMk id="11" creationId="{BFAC3806-69C2-DEDA-B2FA-85ABC5BA480F}"/>
          </ac:graphicFrameMkLst>
        </pc:graphicFrameChg>
        <pc:picChg chg="add del">
          <ac:chgData name="Vaijayanti Bharadwaj" userId="fb3d86dc4c4de5d8" providerId="LiveId" clId="{97A5F870-0B0F-4D0F-A6E2-FF54041C0624}" dt="2023-02-20T12:16:24.231" v="9985" actId="22"/>
          <ac:picMkLst>
            <pc:docMk/>
            <pc:sldMk cId="1880369980" sldId="312"/>
            <ac:picMk id="9" creationId="{1ECE3C63-2D34-11E8-B170-A4ABEF22684E}"/>
          </ac:picMkLst>
        </pc:picChg>
      </pc:sldChg>
      <pc:sldChg chg="modSp new mod">
        <pc:chgData name="Vaijayanti Bharadwaj" userId="fb3d86dc4c4de5d8" providerId="LiveId" clId="{97A5F870-0B0F-4D0F-A6E2-FF54041C0624}" dt="2023-02-20T13:39:24.807" v="14399" actId="20577"/>
        <pc:sldMkLst>
          <pc:docMk/>
          <pc:sldMk cId="3801515731" sldId="313"/>
        </pc:sldMkLst>
        <pc:spChg chg="mod">
          <ac:chgData name="Vaijayanti Bharadwaj" userId="fb3d86dc4c4de5d8" providerId="LiveId" clId="{97A5F870-0B0F-4D0F-A6E2-FF54041C0624}" dt="2023-02-20T13:25:13.397" v="13353" actId="20577"/>
          <ac:spMkLst>
            <pc:docMk/>
            <pc:sldMk cId="3801515731" sldId="313"/>
            <ac:spMk id="3" creationId="{8C74A87C-6401-1A5F-78AB-8900689A1899}"/>
          </ac:spMkLst>
        </pc:spChg>
        <pc:spChg chg="mod">
          <ac:chgData name="Vaijayanti Bharadwaj" userId="fb3d86dc4c4de5d8" providerId="LiveId" clId="{97A5F870-0B0F-4D0F-A6E2-FF54041C0624}" dt="2023-02-20T13:39:24.807" v="14399" actId="20577"/>
          <ac:spMkLst>
            <pc:docMk/>
            <pc:sldMk cId="3801515731" sldId="313"/>
            <ac:spMk id="4" creationId="{ED9D2B10-7C6E-4AAE-C21A-C94AA4BD90A6}"/>
          </ac:spMkLst>
        </pc:spChg>
      </pc:sldChg>
      <pc:sldMasterChg chg="delSldLayout modSldLayout">
        <pc:chgData name="Vaijayanti Bharadwaj" userId="fb3d86dc4c4de5d8" providerId="LiveId" clId="{97A5F870-0B0F-4D0F-A6E2-FF54041C0624}" dt="2023-02-20T05:20:26.163" v="7459" actId="47"/>
        <pc:sldMasterMkLst>
          <pc:docMk/>
          <pc:sldMasterMk cId="0" sldId="2147483722"/>
        </pc:sldMasterMkLst>
        <pc:sldLayoutChg chg="setBg">
          <pc:chgData name="Vaijayanti Bharadwaj" userId="fb3d86dc4c4de5d8" providerId="LiveId" clId="{97A5F870-0B0F-4D0F-A6E2-FF54041C0624}" dt="2023-02-20T04:42:02.898" v="7265"/>
          <pc:sldLayoutMkLst>
            <pc:docMk/>
            <pc:sldMasterMk cId="0" sldId="2147483722"/>
            <pc:sldLayoutMk cId="0" sldId="2147483651"/>
          </pc:sldLayoutMkLst>
        </pc:sldLayoutChg>
        <pc:sldLayoutChg chg="del">
          <pc:chgData name="Vaijayanti Bharadwaj" userId="fb3d86dc4c4de5d8" providerId="LiveId" clId="{97A5F870-0B0F-4D0F-A6E2-FF54041C0624}" dt="2023-02-20T05:20:26.163" v="7459" actId="47"/>
          <pc:sldLayoutMkLst>
            <pc:docMk/>
            <pc:sldMasterMk cId="0" sldId="2147483722"/>
            <pc:sldLayoutMk cId="0" sldId="2147483673"/>
          </pc:sldLayoutMkLst>
        </pc:sldLayoutChg>
        <pc:sldLayoutChg chg="del">
          <pc:chgData name="Vaijayanti Bharadwaj" userId="fb3d86dc4c4de5d8" providerId="LiveId" clId="{97A5F870-0B0F-4D0F-A6E2-FF54041C0624}" dt="2023-02-20T05:20:13.954" v="7458" actId="47"/>
          <pc:sldLayoutMkLst>
            <pc:docMk/>
            <pc:sldMasterMk cId="0" sldId="2147483722"/>
            <pc:sldLayoutMk cId="0" sldId="2147483676"/>
          </pc:sldLayoutMkLst>
        </pc:sldLayoutChg>
        <pc:sldLayoutChg chg="del">
          <pc:chgData name="Vaijayanti Bharadwaj" userId="fb3d86dc4c4de5d8" providerId="LiveId" clId="{97A5F870-0B0F-4D0F-A6E2-FF54041C0624}" dt="2023-02-20T05:20:26.163" v="7459" actId="47"/>
          <pc:sldLayoutMkLst>
            <pc:docMk/>
            <pc:sldMasterMk cId="0" sldId="2147483722"/>
            <pc:sldLayoutMk cId="0" sldId="2147483680"/>
          </pc:sldLayoutMkLst>
        </pc:sldLayoutChg>
        <pc:sldLayoutChg chg="del">
          <pc:chgData name="Vaijayanti Bharadwaj" userId="fb3d86dc4c4de5d8" providerId="LiveId" clId="{97A5F870-0B0F-4D0F-A6E2-FF54041C0624}" dt="2023-02-18T07:53:49.815" v="1721" actId="47"/>
          <pc:sldLayoutMkLst>
            <pc:docMk/>
            <pc:sldMasterMk cId="0" sldId="2147483722"/>
            <pc:sldLayoutMk cId="0" sldId="2147483690"/>
          </pc:sldLayoutMkLst>
        </pc:sldLayoutChg>
        <pc:sldLayoutChg chg="del">
          <pc:chgData name="Vaijayanti Bharadwaj" userId="fb3d86dc4c4de5d8" providerId="LiveId" clId="{97A5F870-0B0F-4D0F-A6E2-FF54041C0624}" dt="2023-02-20T05:20:26.163" v="7459" actId="47"/>
          <pc:sldLayoutMkLst>
            <pc:docMk/>
            <pc:sldMasterMk cId="0" sldId="2147483722"/>
            <pc:sldLayoutMk cId="0" sldId="2147483701"/>
          </pc:sldLayoutMkLst>
        </pc:sldLayoutChg>
        <pc:sldLayoutChg chg="del">
          <pc:chgData name="Vaijayanti Bharadwaj" userId="fb3d86dc4c4de5d8" providerId="LiveId" clId="{97A5F870-0B0F-4D0F-A6E2-FF54041C0624}" dt="2023-02-20T05:20:26.163" v="7459" actId="47"/>
          <pc:sldLayoutMkLst>
            <pc:docMk/>
            <pc:sldMasterMk cId="0" sldId="2147483722"/>
            <pc:sldLayoutMk cId="0" sldId="2147483707"/>
          </pc:sldLayoutMkLst>
        </pc:sldLayoutChg>
        <pc:sldLayoutChg chg="del">
          <pc:chgData name="Vaijayanti Bharadwaj" userId="fb3d86dc4c4de5d8" providerId="LiveId" clId="{97A5F870-0B0F-4D0F-A6E2-FF54041C0624}" dt="2023-02-18T06:39:46.868" v="347" actId="47"/>
          <pc:sldLayoutMkLst>
            <pc:docMk/>
            <pc:sldMasterMk cId="0" sldId="2147483722"/>
            <pc:sldLayoutMk cId="0" sldId="2147483711"/>
          </pc:sldLayoutMkLst>
        </pc:sldLayoutChg>
      </pc:sldMasterChg>
      <pc:sldMasterChg chg="modSldLayout">
        <pc:chgData name="Vaijayanti Bharadwaj" userId="fb3d86dc4c4de5d8" providerId="LiveId" clId="{97A5F870-0B0F-4D0F-A6E2-FF54041C0624}" dt="2023-02-20T04:38:51.188" v="7247"/>
        <pc:sldMasterMkLst>
          <pc:docMk/>
          <pc:sldMasterMk cId="1809658956" sldId="2147483723"/>
        </pc:sldMasterMkLst>
        <pc:sldLayoutChg chg="addSp delSp">
          <pc:chgData name="Vaijayanti Bharadwaj" userId="fb3d86dc4c4de5d8" providerId="LiveId" clId="{97A5F870-0B0F-4D0F-A6E2-FF54041C0624}" dt="2023-02-20T04:38:51.188" v="7247"/>
          <pc:sldLayoutMkLst>
            <pc:docMk/>
            <pc:sldMasterMk cId="1809658956" sldId="2147483723"/>
            <pc:sldLayoutMk cId="858326181" sldId="2147483738"/>
          </pc:sldLayoutMkLst>
          <pc:spChg chg="add del">
            <ac:chgData name="Vaijayanti Bharadwaj" userId="fb3d86dc4c4de5d8" providerId="LiveId" clId="{97A5F870-0B0F-4D0F-A6E2-FF54041C0624}" dt="2023-02-20T04:38:51.188" v="7247"/>
            <ac:spMkLst>
              <pc:docMk/>
              <pc:sldMasterMk cId="1809658956" sldId="2147483723"/>
              <pc:sldLayoutMk cId="858326181" sldId="2147483738"/>
              <ac:spMk id="131" creationId="{00000000-0000-0000-0000-000000000000}"/>
            </ac:spMkLst>
          </pc:spChg>
        </pc:sldLayoutChg>
        <pc:sldLayoutChg chg="addSp delSp">
          <pc:chgData name="Vaijayanti Bharadwaj" userId="fb3d86dc4c4de5d8" providerId="LiveId" clId="{97A5F870-0B0F-4D0F-A6E2-FF54041C0624}" dt="2023-02-20T04:38:51.188" v="7247"/>
          <pc:sldLayoutMkLst>
            <pc:docMk/>
            <pc:sldMasterMk cId="1809658956" sldId="2147483723"/>
            <pc:sldLayoutMk cId="3029813752" sldId="2147483745"/>
          </pc:sldLayoutMkLst>
          <pc:spChg chg="add del">
            <ac:chgData name="Vaijayanti Bharadwaj" userId="fb3d86dc4c4de5d8" providerId="LiveId" clId="{97A5F870-0B0F-4D0F-A6E2-FF54041C0624}" dt="2023-02-20T04:38:51.188" v="7247"/>
            <ac:spMkLst>
              <pc:docMk/>
              <pc:sldMasterMk cId="1809658956" sldId="2147483723"/>
              <pc:sldLayoutMk cId="3029813752" sldId="2147483745"/>
              <ac:spMk id="121"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AA8E89-4107-4651-A1A3-7E74C449225E}"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F74FEA7F-DD77-47EC-B954-D92EBA6A4ECF}">
      <dgm:prSet/>
      <dgm:spPr/>
      <dgm:t>
        <a:bodyPr/>
        <a:lstStyle/>
        <a:p>
          <a:r>
            <a:rPr lang="en-US" b="0" i="0" dirty="0"/>
            <a:t>Analytics</a:t>
          </a:r>
          <a:endParaRPr lang="en-US" dirty="0"/>
        </a:p>
      </dgm:t>
    </dgm:pt>
    <dgm:pt modelId="{93722D84-8242-4CEE-97E0-753D0790D745}" type="parTrans" cxnId="{B5F0EC78-9A05-4BF9-9CA0-FA897BBCBAC3}">
      <dgm:prSet/>
      <dgm:spPr/>
      <dgm:t>
        <a:bodyPr/>
        <a:lstStyle/>
        <a:p>
          <a:endParaRPr lang="en-US"/>
        </a:p>
      </dgm:t>
    </dgm:pt>
    <dgm:pt modelId="{8F3E759C-86AF-4968-968A-B6B89602B601}" type="sibTrans" cxnId="{B5F0EC78-9A05-4BF9-9CA0-FA897BBCBAC3}">
      <dgm:prSet/>
      <dgm:spPr/>
      <dgm:t>
        <a:bodyPr/>
        <a:lstStyle/>
        <a:p>
          <a:endParaRPr lang="en-US"/>
        </a:p>
      </dgm:t>
    </dgm:pt>
    <dgm:pt modelId="{EFA4C8AB-8E6B-4F78-9D9E-F79CC2C27174}">
      <dgm:prSet/>
      <dgm:spPr/>
      <dgm:t>
        <a:bodyPr/>
        <a:lstStyle/>
        <a:p>
          <a:r>
            <a:rPr lang="en-US" b="0" i="0" dirty="0"/>
            <a:t>Many fields can be descriptive, requiring full text indexing and searches</a:t>
          </a:r>
          <a:endParaRPr lang="en-US" dirty="0"/>
        </a:p>
      </dgm:t>
    </dgm:pt>
    <dgm:pt modelId="{F44C0B5B-C0BA-40C4-AEB8-730F8900B645}" type="parTrans" cxnId="{BFC231B7-823D-4A7E-817F-F382D09843E7}">
      <dgm:prSet/>
      <dgm:spPr/>
      <dgm:t>
        <a:bodyPr/>
        <a:lstStyle/>
        <a:p>
          <a:endParaRPr lang="en-US"/>
        </a:p>
      </dgm:t>
    </dgm:pt>
    <dgm:pt modelId="{7FDA066A-80B5-4F42-AF89-68CBD012DFCE}" type="sibTrans" cxnId="{BFC231B7-823D-4A7E-817F-F382D09843E7}">
      <dgm:prSet/>
      <dgm:spPr/>
      <dgm:t>
        <a:bodyPr/>
        <a:lstStyle/>
        <a:p>
          <a:endParaRPr lang="en-US"/>
        </a:p>
      </dgm:t>
    </dgm:pt>
    <dgm:pt modelId="{3BD4DB1F-1986-44D5-AF88-69F3FA19573B}">
      <dgm:prSet/>
      <dgm:spPr/>
      <dgm:t>
        <a:bodyPr/>
        <a:lstStyle/>
        <a:p>
          <a:r>
            <a:rPr lang="en-US" b="0" i="0" dirty="0"/>
            <a:t>Anomaly detection</a:t>
          </a:r>
          <a:endParaRPr lang="en-US" dirty="0"/>
        </a:p>
      </dgm:t>
    </dgm:pt>
    <dgm:pt modelId="{0BEA6E34-07E2-4302-A033-6847AE119CF4}" type="parTrans" cxnId="{76CA933F-6255-424F-8D52-E6308183C8EF}">
      <dgm:prSet/>
      <dgm:spPr/>
      <dgm:t>
        <a:bodyPr/>
        <a:lstStyle/>
        <a:p>
          <a:endParaRPr lang="en-US"/>
        </a:p>
      </dgm:t>
    </dgm:pt>
    <dgm:pt modelId="{FB5B4082-BAD7-4D69-8A1E-E0B728AB6C84}" type="sibTrans" cxnId="{76CA933F-6255-424F-8D52-E6308183C8EF}">
      <dgm:prSet/>
      <dgm:spPr/>
      <dgm:t>
        <a:bodyPr/>
        <a:lstStyle/>
        <a:p>
          <a:endParaRPr lang="en-US"/>
        </a:p>
      </dgm:t>
    </dgm:pt>
    <dgm:pt modelId="{D5F4CCAA-8752-4090-9EC3-AC99E4F66633}">
      <dgm:prSet/>
      <dgm:spPr/>
      <dgm:t>
        <a:bodyPr/>
        <a:lstStyle/>
        <a:p>
          <a:r>
            <a:rPr lang="en-US" b="0" i="0" dirty="0"/>
            <a:t>Detecting anomalous patterns has become important for purposes such as ransomware detection or security attacks</a:t>
          </a:r>
          <a:endParaRPr lang="en-US" dirty="0"/>
        </a:p>
      </dgm:t>
    </dgm:pt>
    <dgm:pt modelId="{8FC31ADF-9DDB-4542-9CB7-CE7A74A6584E}" type="parTrans" cxnId="{D7A4720B-48E5-4DBA-9EF8-65F84593B11C}">
      <dgm:prSet/>
      <dgm:spPr/>
      <dgm:t>
        <a:bodyPr/>
        <a:lstStyle/>
        <a:p>
          <a:endParaRPr lang="en-US"/>
        </a:p>
      </dgm:t>
    </dgm:pt>
    <dgm:pt modelId="{1A8A0A4F-A092-44C0-949F-044EDE3C5EE0}" type="sibTrans" cxnId="{D7A4720B-48E5-4DBA-9EF8-65F84593B11C}">
      <dgm:prSet/>
      <dgm:spPr/>
      <dgm:t>
        <a:bodyPr/>
        <a:lstStyle/>
        <a:p>
          <a:endParaRPr lang="en-US"/>
        </a:p>
      </dgm:t>
    </dgm:pt>
    <dgm:pt modelId="{B1F70937-C22F-4AD9-BB9C-254766E8E8D7}">
      <dgm:prSet/>
      <dgm:spPr/>
      <dgm:t>
        <a:bodyPr/>
        <a:lstStyle/>
        <a:p>
          <a:r>
            <a:rPr lang="en-US" b="0" i="0" dirty="0"/>
            <a:t>Finding similar documents</a:t>
          </a:r>
          <a:endParaRPr lang="en-US" dirty="0"/>
        </a:p>
      </dgm:t>
    </dgm:pt>
    <dgm:pt modelId="{E09EEF86-B998-465B-8E47-8E0C372518CA}" type="parTrans" cxnId="{E76E482E-D582-4A3D-ABD1-5C05E03F350B}">
      <dgm:prSet/>
      <dgm:spPr/>
      <dgm:t>
        <a:bodyPr/>
        <a:lstStyle/>
        <a:p>
          <a:endParaRPr lang="en-US"/>
        </a:p>
      </dgm:t>
    </dgm:pt>
    <dgm:pt modelId="{AAB34FF0-1829-4048-A17D-A3E01CE95807}" type="sibTrans" cxnId="{E76E482E-D582-4A3D-ABD1-5C05E03F350B}">
      <dgm:prSet/>
      <dgm:spPr/>
      <dgm:t>
        <a:bodyPr/>
        <a:lstStyle/>
        <a:p>
          <a:endParaRPr lang="en-US"/>
        </a:p>
      </dgm:t>
    </dgm:pt>
    <dgm:pt modelId="{91E19FF9-9E2C-4295-9323-024FE3774BEE}">
      <dgm:prSet/>
      <dgm:spPr/>
      <dgm:t>
        <a:bodyPr/>
        <a:lstStyle/>
        <a:p>
          <a:r>
            <a:rPr lang="en-US" b="0" i="0" dirty="0"/>
            <a:t>Purposes such as E-discovery, compliance require finding documents similar to given set of documents</a:t>
          </a:r>
          <a:endParaRPr lang="en-US" dirty="0"/>
        </a:p>
      </dgm:t>
    </dgm:pt>
    <dgm:pt modelId="{0E3565D1-7A1D-4C70-A009-9ADA93DE2232}" type="parTrans" cxnId="{7C7278E4-5997-47D8-A97A-A18302BF207C}">
      <dgm:prSet/>
      <dgm:spPr/>
      <dgm:t>
        <a:bodyPr/>
        <a:lstStyle/>
        <a:p>
          <a:endParaRPr lang="en-US"/>
        </a:p>
      </dgm:t>
    </dgm:pt>
    <dgm:pt modelId="{36D6C947-3676-46D7-8A1B-A54212EA1024}" type="sibTrans" cxnId="{7C7278E4-5997-47D8-A97A-A18302BF207C}">
      <dgm:prSet/>
      <dgm:spPr/>
      <dgm:t>
        <a:bodyPr/>
        <a:lstStyle/>
        <a:p>
          <a:endParaRPr lang="en-US"/>
        </a:p>
      </dgm:t>
    </dgm:pt>
    <dgm:pt modelId="{F0358613-C9BD-48E6-BDAE-BD14CCED2C30}">
      <dgm:prSet/>
      <dgm:spPr/>
      <dgm:t>
        <a:bodyPr/>
        <a:lstStyle/>
        <a:p>
          <a:r>
            <a:rPr lang="en-US" b="0" i="0"/>
            <a:t>Logging</a:t>
          </a:r>
          <a:endParaRPr lang="en-US" dirty="0"/>
        </a:p>
      </dgm:t>
    </dgm:pt>
    <dgm:pt modelId="{19B1B124-2B24-4B55-B514-1269DFA96D68}" type="parTrans" cxnId="{094DCB48-A787-41CD-B5BA-1EDBAC4FD102}">
      <dgm:prSet/>
      <dgm:spPr/>
    </dgm:pt>
    <dgm:pt modelId="{5D54105A-B4C5-42FD-983D-79253F0AC8D9}" type="sibTrans" cxnId="{094DCB48-A787-41CD-B5BA-1EDBAC4FD102}">
      <dgm:prSet/>
      <dgm:spPr/>
    </dgm:pt>
    <dgm:pt modelId="{9F33B1AB-14DB-4B7D-A10B-2BF1AFBF19BE}">
      <dgm:prSet/>
      <dgm:spPr/>
      <dgm:t>
        <a:bodyPr/>
        <a:lstStyle/>
        <a:p>
          <a:r>
            <a:rPr lang="en-US" b="0" i="0" dirty="0"/>
            <a:t>As applications get more complex and distributed, searching logs becomes important for auditing, debuggability, alerting, etc.</a:t>
          </a:r>
          <a:endParaRPr lang="en-US" dirty="0"/>
        </a:p>
      </dgm:t>
    </dgm:pt>
    <dgm:pt modelId="{E5D1A8EA-9221-430A-8892-29C3085ABC6A}" type="parTrans" cxnId="{49D8CF51-4312-411B-A030-74C0DE23C573}">
      <dgm:prSet/>
      <dgm:spPr/>
      <dgm:t>
        <a:bodyPr/>
        <a:lstStyle/>
        <a:p>
          <a:endParaRPr lang="en-US"/>
        </a:p>
      </dgm:t>
    </dgm:pt>
    <dgm:pt modelId="{44B54F0E-D645-451E-9354-C3D0877765F0}" type="sibTrans" cxnId="{49D8CF51-4312-411B-A030-74C0DE23C573}">
      <dgm:prSet/>
      <dgm:spPr/>
      <dgm:t>
        <a:bodyPr/>
        <a:lstStyle/>
        <a:p>
          <a:endParaRPr lang="en-US"/>
        </a:p>
      </dgm:t>
    </dgm:pt>
    <dgm:pt modelId="{F93E1550-3364-4BB5-87A8-FE36F94DA298}" type="pres">
      <dgm:prSet presAssocID="{3DAA8E89-4107-4651-A1A3-7E74C449225E}" presName="Name0" presStyleCnt="0">
        <dgm:presLayoutVars>
          <dgm:dir/>
          <dgm:animLvl val="lvl"/>
          <dgm:resizeHandles val="exact"/>
        </dgm:presLayoutVars>
      </dgm:prSet>
      <dgm:spPr/>
    </dgm:pt>
    <dgm:pt modelId="{D425AAF1-98AD-41F9-9EA1-53ED63518FCE}" type="pres">
      <dgm:prSet presAssocID="{F74FEA7F-DD77-47EC-B954-D92EBA6A4ECF}" presName="linNode" presStyleCnt="0"/>
      <dgm:spPr/>
    </dgm:pt>
    <dgm:pt modelId="{CBC342D4-8427-4D47-A583-6E0DCD7D4828}" type="pres">
      <dgm:prSet presAssocID="{F74FEA7F-DD77-47EC-B954-D92EBA6A4ECF}" presName="parentText" presStyleLbl="node1" presStyleIdx="0" presStyleCnt="4">
        <dgm:presLayoutVars>
          <dgm:chMax val="1"/>
          <dgm:bulletEnabled val="1"/>
        </dgm:presLayoutVars>
      </dgm:prSet>
      <dgm:spPr/>
    </dgm:pt>
    <dgm:pt modelId="{E9FED944-8A4D-438B-9E69-98C111545146}" type="pres">
      <dgm:prSet presAssocID="{F74FEA7F-DD77-47EC-B954-D92EBA6A4ECF}" presName="descendantText" presStyleLbl="alignAccFollowNode1" presStyleIdx="0" presStyleCnt="4">
        <dgm:presLayoutVars>
          <dgm:bulletEnabled val="1"/>
        </dgm:presLayoutVars>
      </dgm:prSet>
      <dgm:spPr/>
    </dgm:pt>
    <dgm:pt modelId="{3BA64DE1-6672-4659-84C8-DE8C3E1440DA}" type="pres">
      <dgm:prSet presAssocID="{8F3E759C-86AF-4968-968A-B6B89602B601}" presName="sp" presStyleCnt="0"/>
      <dgm:spPr/>
    </dgm:pt>
    <dgm:pt modelId="{47FF8EB3-02AF-41C2-B986-504459C9377B}" type="pres">
      <dgm:prSet presAssocID="{3BD4DB1F-1986-44D5-AF88-69F3FA19573B}" presName="linNode" presStyleCnt="0"/>
      <dgm:spPr/>
    </dgm:pt>
    <dgm:pt modelId="{4D7D4B98-732B-4A27-BB29-5B9130DA7369}" type="pres">
      <dgm:prSet presAssocID="{3BD4DB1F-1986-44D5-AF88-69F3FA19573B}" presName="parentText" presStyleLbl="node1" presStyleIdx="1" presStyleCnt="4">
        <dgm:presLayoutVars>
          <dgm:chMax val="1"/>
          <dgm:bulletEnabled val="1"/>
        </dgm:presLayoutVars>
      </dgm:prSet>
      <dgm:spPr/>
    </dgm:pt>
    <dgm:pt modelId="{48CA978C-B524-469C-B041-8F57D603353C}" type="pres">
      <dgm:prSet presAssocID="{3BD4DB1F-1986-44D5-AF88-69F3FA19573B}" presName="descendantText" presStyleLbl="alignAccFollowNode1" presStyleIdx="1" presStyleCnt="4">
        <dgm:presLayoutVars>
          <dgm:bulletEnabled val="1"/>
        </dgm:presLayoutVars>
      </dgm:prSet>
      <dgm:spPr/>
    </dgm:pt>
    <dgm:pt modelId="{B0C1E2B3-F365-408F-92AF-657B1350CF74}" type="pres">
      <dgm:prSet presAssocID="{FB5B4082-BAD7-4D69-8A1E-E0B728AB6C84}" presName="sp" presStyleCnt="0"/>
      <dgm:spPr/>
    </dgm:pt>
    <dgm:pt modelId="{006157B2-1F39-4F27-8DCA-4970D566E561}" type="pres">
      <dgm:prSet presAssocID="{B1F70937-C22F-4AD9-BB9C-254766E8E8D7}" presName="linNode" presStyleCnt="0"/>
      <dgm:spPr/>
    </dgm:pt>
    <dgm:pt modelId="{808CA15A-A0E0-498D-B4EA-1032088A7D28}" type="pres">
      <dgm:prSet presAssocID="{B1F70937-C22F-4AD9-BB9C-254766E8E8D7}" presName="parentText" presStyleLbl="node1" presStyleIdx="2" presStyleCnt="4">
        <dgm:presLayoutVars>
          <dgm:chMax val="1"/>
          <dgm:bulletEnabled val="1"/>
        </dgm:presLayoutVars>
      </dgm:prSet>
      <dgm:spPr/>
    </dgm:pt>
    <dgm:pt modelId="{92EB76E1-0E7A-436B-965A-0B7B5A9967B6}" type="pres">
      <dgm:prSet presAssocID="{B1F70937-C22F-4AD9-BB9C-254766E8E8D7}" presName="descendantText" presStyleLbl="alignAccFollowNode1" presStyleIdx="2" presStyleCnt="4">
        <dgm:presLayoutVars>
          <dgm:bulletEnabled val="1"/>
        </dgm:presLayoutVars>
      </dgm:prSet>
      <dgm:spPr/>
    </dgm:pt>
    <dgm:pt modelId="{A7DA07E2-E7EC-42F4-8F23-1E79581C9933}" type="pres">
      <dgm:prSet presAssocID="{AAB34FF0-1829-4048-A17D-A3E01CE95807}" presName="sp" presStyleCnt="0"/>
      <dgm:spPr/>
    </dgm:pt>
    <dgm:pt modelId="{752892CF-7A04-429C-A6EB-2C3543222434}" type="pres">
      <dgm:prSet presAssocID="{F0358613-C9BD-48E6-BDAE-BD14CCED2C30}" presName="linNode" presStyleCnt="0"/>
      <dgm:spPr/>
    </dgm:pt>
    <dgm:pt modelId="{03513A29-C31F-4178-A8F7-8F4DFEA327E9}" type="pres">
      <dgm:prSet presAssocID="{F0358613-C9BD-48E6-BDAE-BD14CCED2C30}" presName="parentText" presStyleLbl="node1" presStyleIdx="3" presStyleCnt="4">
        <dgm:presLayoutVars>
          <dgm:chMax val="1"/>
          <dgm:bulletEnabled val="1"/>
        </dgm:presLayoutVars>
      </dgm:prSet>
      <dgm:spPr/>
    </dgm:pt>
    <dgm:pt modelId="{7D7FA74C-FA87-4D96-866F-27138F82EEC7}" type="pres">
      <dgm:prSet presAssocID="{F0358613-C9BD-48E6-BDAE-BD14CCED2C30}" presName="descendantText" presStyleLbl="alignAccFollowNode1" presStyleIdx="3" presStyleCnt="4">
        <dgm:presLayoutVars>
          <dgm:bulletEnabled val="1"/>
        </dgm:presLayoutVars>
      </dgm:prSet>
      <dgm:spPr/>
    </dgm:pt>
  </dgm:ptLst>
  <dgm:cxnLst>
    <dgm:cxn modelId="{D8D8490A-EC90-47C8-AF6B-CF5BCC6A6B79}" type="presOf" srcId="{D5F4CCAA-8752-4090-9EC3-AC99E4F66633}" destId="{48CA978C-B524-469C-B041-8F57D603353C}" srcOrd="0" destOrd="0" presId="urn:microsoft.com/office/officeart/2005/8/layout/vList5"/>
    <dgm:cxn modelId="{D7A4720B-48E5-4DBA-9EF8-65F84593B11C}" srcId="{3BD4DB1F-1986-44D5-AF88-69F3FA19573B}" destId="{D5F4CCAA-8752-4090-9EC3-AC99E4F66633}" srcOrd="0" destOrd="0" parTransId="{8FC31ADF-9DDB-4542-9CB7-CE7A74A6584E}" sibTransId="{1A8A0A4F-A092-44C0-949F-044EDE3C5EE0}"/>
    <dgm:cxn modelId="{E76E482E-D582-4A3D-ABD1-5C05E03F350B}" srcId="{3DAA8E89-4107-4651-A1A3-7E74C449225E}" destId="{B1F70937-C22F-4AD9-BB9C-254766E8E8D7}" srcOrd="2" destOrd="0" parTransId="{E09EEF86-B998-465B-8E47-8E0C372518CA}" sibTransId="{AAB34FF0-1829-4048-A17D-A3E01CE95807}"/>
    <dgm:cxn modelId="{F89CA034-5087-4153-8CBC-D4FAFE90E4CA}" type="presOf" srcId="{F74FEA7F-DD77-47EC-B954-D92EBA6A4ECF}" destId="{CBC342D4-8427-4D47-A583-6E0DCD7D4828}" srcOrd="0" destOrd="0" presId="urn:microsoft.com/office/officeart/2005/8/layout/vList5"/>
    <dgm:cxn modelId="{76CA933F-6255-424F-8D52-E6308183C8EF}" srcId="{3DAA8E89-4107-4651-A1A3-7E74C449225E}" destId="{3BD4DB1F-1986-44D5-AF88-69F3FA19573B}" srcOrd="1" destOrd="0" parTransId="{0BEA6E34-07E2-4302-A033-6847AE119CF4}" sibTransId="{FB5B4082-BAD7-4D69-8A1E-E0B728AB6C84}"/>
    <dgm:cxn modelId="{6BEE6843-7371-4E9E-8F30-C2198A2746D0}" type="presOf" srcId="{3BD4DB1F-1986-44D5-AF88-69F3FA19573B}" destId="{4D7D4B98-732B-4A27-BB29-5B9130DA7369}" srcOrd="0" destOrd="0" presId="urn:microsoft.com/office/officeart/2005/8/layout/vList5"/>
    <dgm:cxn modelId="{4EAEBD68-E105-44E7-8299-763516FF3A1E}" type="presOf" srcId="{3DAA8E89-4107-4651-A1A3-7E74C449225E}" destId="{F93E1550-3364-4BB5-87A8-FE36F94DA298}" srcOrd="0" destOrd="0" presId="urn:microsoft.com/office/officeart/2005/8/layout/vList5"/>
    <dgm:cxn modelId="{094DCB48-A787-41CD-B5BA-1EDBAC4FD102}" srcId="{3DAA8E89-4107-4651-A1A3-7E74C449225E}" destId="{F0358613-C9BD-48E6-BDAE-BD14CCED2C30}" srcOrd="3" destOrd="0" parTransId="{19B1B124-2B24-4B55-B514-1269DFA96D68}" sibTransId="{5D54105A-B4C5-42FD-983D-79253F0AC8D9}"/>
    <dgm:cxn modelId="{BF387E6B-74B0-420F-99CF-B9BE844C2502}" type="presOf" srcId="{EFA4C8AB-8E6B-4F78-9D9E-F79CC2C27174}" destId="{E9FED944-8A4D-438B-9E69-98C111545146}" srcOrd="0" destOrd="0" presId="urn:microsoft.com/office/officeart/2005/8/layout/vList5"/>
    <dgm:cxn modelId="{49D8CF51-4312-411B-A030-74C0DE23C573}" srcId="{F0358613-C9BD-48E6-BDAE-BD14CCED2C30}" destId="{9F33B1AB-14DB-4B7D-A10B-2BF1AFBF19BE}" srcOrd="0" destOrd="0" parTransId="{E5D1A8EA-9221-430A-8892-29C3085ABC6A}" sibTransId="{44B54F0E-D645-451E-9354-C3D0877765F0}"/>
    <dgm:cxn modelId="{B5F0EC78-9A05-4BF9-9CA0-FA897BBCBAC3}" srcId="{3DAA8E89-4107-4651-A1A3-7E74C449225E}" destId="{F74FEA7F-DD77-47EC-B954-D92EBA6A4ECF}" srcOrd="0" destOrd="0" parTransId="{93722D84-8242-4CEE-97E0-753D0790D745}" sibTransId="{8F3E759C-86AF-4968-968A-B6B89602B601}"/>
    <dgm:cxn modelId="{9CE13AAA-D7A7-4DF0-A723-6C2BD7B33447}" type="presOf" srcId="{91E19FF9-9E2C-4295-9323-024FE3774BEE}" destId="{92EB76E1-0E7A-436B-965A-0B7B5A9967B6}" srcOrd="0" destOrd="0" presId="urn:microsoft.com/office/officeart/2005/8/layout/vList5"/>
    <dgm:cxn modelId="{BFC231B7-823D-4A7E-817F-F382D09843E7}" srcId="{F74FEA7F-DD77-47EC-B954-D92EBA6A4ECF}" destId="{EFA4C8AB-8E6B-4F78-9D9E-F79CC2C27174}" srcOrd="0" destOrd="0" parTransId="{F44C0B5B-C0BA-40C4-AEB8-730F8900B645}" sibTransId="{7FDA066A-80B5-4F42-AF89-68CBD012DFCE}"/>
    <dgm:cxn modelId="{E5A7A0BC-9076-421C-97D7-1B3D22A071C7}" type="presOf" srcId="{B1F70937-C22F-4AD9-BB9C-254766E8E8D7}" destId="{808CA15A-A0E0-498D-B4EA-1032088A7D28}" srcOrd="0" destOrd="0" presId="urn:microsoft.com/office/officeart/2005/8/layout/vList5"/>
    <dgm:cxn modelId="{05F609D3-68E5-4065-BA66-8370C708B2F8}" type="presOf" srcId="{F0358613-C9BD-48E6-BDAE-BD14CCED2C30}" destId="{03513A29-C31F-4178-A8F7-8F4DFEA327E9}" srcOrd="0" destOrd="0" presId="urn:microsoft.com/office/officeart/2005/8/layout/vList5"/>
    <dgm:cxn modelId="{A9D8CFDE-1C28-46E2-915C-5295542AF096}" type="presOf" srcId="{9F33B1AB-14DB-4B7D-A10B-2BF1AFBF19BE}" destId="{7D7FA74C-FA87-4D96-866F-27138F82EEC7}" srcOrd="0" destOrd="0" presId="urn:microsoft.com/office/officeart/2005/8/layout/vList5"/>
    <dgm:cxn modelId="{7C7278E4-5997-47D8-A97A-A18302BF207C}" srcId="{B1F70937-C22F-4AD9-BB9C-254766E8E8D7}" destId="{91E19FF9-9E2C-4295-9323-024FE3774BEE}" srcOrd="0" destOrd="0" parTransId="{0E3565D1-7A1D-4C70-A009-9ADA93DE2232}" sibTransId="{36D6C947-3676-46D7-8A1B-A54212EA1024}"/>
    <dgm:cxn modelId="{77EE7F6B-0975-4CD9-8BA7-6CA34E2626B9}" type="presParOf" srcId="{F93E1550-3364-4BB5-87A8-FE36F94DA298}" destId="{D425AAF1-98AD-41F9-9EA1-53ED63518FCE}" srcOrd="0" destOrd="0" presId="urn:microsoft.com/office/officeart/2005/8/layout/vList5"/>
    <dgm:cxn modelId="{42AFE707-8067-4018-B007-7E796CFAF791}" type="presParOf" srcId="{D425AAF1-98AD-41F9-9EA1-53ED63518FCE}" destId="{CBC342D4-8427-4D47-A583-6E0DCD7D4828}" srcOrd="0" destOrd="0" presId="urn:microsoft.com/office/officeart/2005/8/layout/vList5"/>
    <dgm:cxn modelId="{26268F05-847B-4C52-9ED5-B74220D85C3C}" type="presParOf" srcId="{D425AAF1-98AD-41F9-9EA1-53ED63518FCE}" destId="{E9FED944-8A4D-438B-9E69-98C111545146}" srcOrd="1" destOrd="0" presId="urn:microsoft.com/office/officeart/2005/8/layout/vList5"/>
    <dgm:cxn modelId="{98BDC36B-FBCE-4019-91CA-7A82E000A7AA}" type="presParOf" srcId="{F93E1550-3364-4BB5-87A8-FE36F94DA298}" destId="{3BA64DE1-6672-4659-84C8-DE8C3E1440DA}" srcOrd="1" destOrd="0" presId="urn:microsoft.com/office/officeart/2005/8/layout/vList5"/>
    <dgm:cxn modelId="{BEAE7A30-4EEE-4495-8642-B7F0D3FBF96C}" type="presParOf" srcId="{F93E1550-3364-4BB5-87A8-FE36F94DA298}" destId="{47FF8EB3-02AF-41C2-B986-504459C9377B}" srcOrd="2" destOrd="0" presId="urn:microsoft.com/office/officeart/2005/8/layout/vList5"/>
    <dgm:cxn modelId="{95F592BA-D939-41C8-BF44-1A6692C838A0}" type="presParOf" srcId="{47FF8EB3-02AF-41C2-B986-504459C9377B}" destId="{4D7D4B98-732B-4A27-BB29-5B9130DA7369}" srcOrd="0" destOrd="0" presId="urn:microsoft.com/office/officeart/2005/8/layout/vList5"/>
    <dgm:cxn modelId="{939761EE-4D42-4D6D-BF30-44453EB25E44}" type="presParOf" srcId="{47FF8EB3-02AF-41C2-B986-504459C9377B}" destId="{48CA978C-B524-469C-B041-8F57D603353C}" srcOrd="1" destOrd="0" presId="urn:microsoft.com/office/officeart/2005/8/layout/vList5"/>
    <dgm:cxn modelId="{0CC2EFD6-EE82-4250-8E00-53A54DF9BDD6}" type="presParOf" srcId="{F93E1550-3364-4BB5-87A8-FE36F94DA298}" destId="{B0C1E2B3-F365-408F-92AF-657B1350CF74}" srcOrd="3" destOrd="0" presId="urn:microsoft.com/office/officeart/2005/8/layout/vList5"/>
    <dgm:cxn modelId="{1391FF0C-1273-480C-9C97-8BD0C5B887DB}" type="presParOf" srcId="{F93E1550-3364-4BB5-87A8-FE36F94DA298}" destId="{006157B2-1F39-4F27-8DCA-4970D566E561}" srcOrd="4" destOrd="0" presId="urn:microsoft.com/office/officeart/2005/8/layout/vList5"/>
    <dgm:cxn modelId="{B7066A49-D356-4D12-9BC8-51FEDDE9DE93}" type="presParOf" srcId="{006157B2-1F39-4F27-8DCA-4970D566E561}" destId="{808CA15A-A0E0-498D-B4EA-1032088A7D28}" srcOrd="0" destOrd="0" presId="urn:microsoft.com/office/officeart/2005/8/layout/vList5"/>
    <dgm:cxn modelId="{94D5F365-53A0-4878-B88F-EDD0A7D1EEAE}" type="presParOf" srcId="{006157B2-1F39-4F27-8DCA-4970D566E561}" destId="{92EB76E1-0E7A-436B-965A-0B7B5A9967B6}" srcOrd="1" destOrd="0" presId="urn:microsoft.com/office/officeart/2005/8/layout/vList5"/>
    <dgm:cxn modelId="{8394A094-7F37-4160-86AC-FBC61373EED5}" type="presParOf" srcId="{F93E1550-3364-4BB5-87A8-FE36F94DA298}" destId="{A7DA07E2-E7EC-42F4-8F23-1E79581C9933}" srcOrd="5" destOrd="0" presId="urn:microsoft.com/office/officeart/2005/8/layout/vList5"/>
    <dgm:cxn modelId="{57C62416-9D7E-481D-8F12-2357F5BC119F}" type="presParOf" srcId="{F93E1550-3364-4BB5-87A8-FE36F94DA298}" destId="{752892CF-7A04-429C-A6EB-2C3543222434}" srcOrd="6" destOrd="0" presId="urn:microsoft.com/office/officeart/2005/8/layout/vList5"/>
    <dgm:cxn modelId="{E93D3716-3EB2-4B75-BF95-757E3D5D70E7}" type="presParOf" srcId="{752892CF-7A04-429C-A6EB-2C3543222434}" destId="{03513A29-C31F-4178-A8F7-8F4DFEA327E9}" srcOrd="0" destOrd="0" presId="urn:microsoft.com/office/officeart/2005/8/layout/vList5"/>
    <dgm:cxn modelId="{99532788-EE8C-4F9F-8BD2-2BC0B4A038AA}" type="presParOf" srcId="{752892CF-7A04-429C-A6EB-2C3543222434}" destId="{7D7FA74C-FA87-4D96-866F-27138F82EEC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D944-8A4D-438B-9E69-98C111545146}">
      <dsp:nvSpPr>
        <dsp:cNvPr id="0" name=""/>
        <dsp:cNvSpPr/>
      </dsp:nvSpPr>
      <dsp:spPr>
        <a:xfrm rot="5400000">
          <a:off x="5465046" y="-2313679"/>
          <a:ext cx="657923" cy="5453184"/>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Many fields can be descriptive, requiring full text indexing and searches</a:t>
          </a:r>
          <a:endParaRPr lang="en-US" sz="1400" kern="1200" dirty="0"/>
        </a:p>
      </dsp:txBody>
      <dsp:txXfrm rot="-5400000">
        <a:off x="3067416" y="116068"/>
        <a:ext cx="5421067" cy="593689"/>
      </dsp:txXfrm>
    </dsp:sp>
    <dsp:sp modelId="{CBC342D4-8427-4D47-A583-6E0DCD7D4828}">
      <dsp:nvSpPr>
        <dsp:cNvPr id="0" name=""/>
        <dsp:cNvSpPr/>
      </dsp:nvSpPr>
      <dsp:spPr>
        <a:xfrm>
          <a:off x="0" y="1709"/>
          <a:ext cx="3067416" cy="82240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Analytics</a:t>
          </a:r>
          <a:endParaRPr lang="en-US" sz="2400" kern="1200" dirty="0"/>
        </a:p>
      </dsp:txBody>
      <dsp:txXfrm>
        <a:off x="40146" y="41855"/>
        <a:ext cx="2987124" cy="742112"/>
      </dsp:txXfrm>
    </dsp:sp>
    <dsp:sp modelId="{48CA978C-B524-469C-B041-8F57D603353C}">
      <dsp:nvSpPr>
        <dsp:cNvPr id="0" name=""/>
        <dsp:cNvSpPr/>
      </dsp:nvSpPr>
      <dsp:spPr>
        <a:xfrm rot="5400000">
          <a:off x="5465046" y="-1450154"/>
          <a:ext cx="657923" cy="5453184"/>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Detecting anomalous patterns has become important for purposes such as ransomware detection or security attacks</a:t>
          </a:r>
          <a:endParaRPr lang="en-US" sz="1400" kern="1200" dirty="0"/>
        </a:p>
      </dsp:txBody>
      <dsp:txXfrm rot="-5400000">
        <a:off x="3067416" y="979593"/>
        <a:ext cx="5421067" cy="593689"/>
      </dsp:txXfrm>
    </dsp:sp>
    <dsp:sp modelId="{4D7D4B98-732B-4A27-BB29-5B9130DA7369}">
      <dsp:nvSpPr>
        <dsp:cNvPr id="0" name=""/>
        <dsp:cNvSpPr/>
      </dsp:nvSpPr>
      <dsp:spPr>
        <a:xfrm>
          <a:off x="0" y="865234"/>
          <a:ext cx="3067416" cy="82240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Anomaly detection</a:t>
          </a:r>
          <a:endParaRPr lang="en-US" sz="2400" kern="1200" dirty="0"/>
        </a:p>
      </dsp:txBody>
      <dsp:txXfrm>
        <a:off x="40146" y="905380"/>
        <a:ext cx="2987124" cy="742112"/>
      </dsp:txXfrm>
    </dsp:sp>
    <dsp:sp modelId="{92EB76E1-0E7A-436B-965A-0B7B5A9967B6}">
      <dsp:nvSpPr>
        <dsp:cNvPr id="0" name=""/>
        <dsp:cNvSpPr/>
      </dsp:nvSpPr>
      <dsp:spPr>
        <a:xfrm rot="5400000">
          <a:off x="5465046" y="-586629"/>
          <a:ext cx="657923" cy="5453184"/>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Purposes such as E-discovery, compliance require finding documents similar to given set of documents</a:t>
          </a:r>
          <a:endParaRPr lang="en-US" sz="1400" kern="1200" dirty="0"/>
        </a:p>
      </dsp:txBody>
      <dsp:txXfrm rot="-5400000">
        <a:off x="3067416" y="1843118"/>
        <a:ext cx="5421067" cy="593689"/>
      </dsp:txXfrm>
    </dsp:sp>
    <dsp:sp modelId="{808CA15A-A0E0-498D-B4EA-1032088A7D28}">
      <dsp:nvSpPr>
        <dsp:cNvPr id="0" name=""/>
        <dsp:cNvSpPr/>
      </dsp:nvSpPr>
      <dsp:spPr>
        <a:xfrm>
          <a:off x="0" y="1728760"/>
          <a:ext cx="3067416" cy="82240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Finding similar documents</a:t>
          </a:r>
          <a:endParaRPr lang="en-US" sz="2400" kern="1200" dirty="0"/>
        </a:p>
      </dsp:txBody>
      <dsp:txXfrm>
        <a:off x="40146" y="1768906"/>
        <a:ext cx="2987124" cy="742112"/>
      </dsp:txXfrm>
    </dsp:sp>
    <dsp:sp modelId="{7D7FA74C-FA87-4D96-866F-27138F82EEC7}">
      <dsp:nvSpPr>
        <dsp:cNvPr id="0" name=""/>
        <dsp:cNvSpPr/>
      </dsp:nvSpPr>
      <dsp:spPr>
        <a:xfrm rot="5400000">
          <a:off x="5465046" y="276895"/>
          <a:ext cx="657923" cy="5453184"/>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As applications get more complex and distributed, searching logs becomes important for auditing, debuggability, alerting, etc.</a:t>
          </a:r>
          <a:endParaRPr lang="en-US" sz="1400" kern="1200" dirty="0"/>
        </a:p>
      </dsp:txBody>
      <dsp:txXfrm rot="-5400000">
        <a:off x="3067416" y="2706643"/>
        <a:ext cx="5421067" cy="593689"/>
      </dsp:txXfrm>
    </dsp:sp>
    <dsp:sp modelId="{03513A29-C31F-4178-A8F7-8F4DFEA327E9}">
      <dsp:nvSpPr>
        <dsp:cNvPr id="0" name=""/>
        <dsp:cNvSpPr/>
      </dsp:nvSpPr>
      <dsp:spPr>
        <a:xfrm>
          <a:off x="0" y="2592285"/>
          <a:ext cx="3067416" cy="82240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a:t>Logging</a:t>
          </a:r>
          <a:endParaRPr lang="en-US" sz="2400" kern="1200" dirty="0"/>
        </a:p>
      </dsp:txBody>
      <dsp:txXfrm>
        <a:off x="40146" y="2632431"/>
        <a:ext cx="2987124" cy="74211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1.xml"/><Relationship Id="rId4" Type="http://schemas.openxmlformats.org/officeDocument/2006/relationships/image" Target="../media/image6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White BG Cobalt Trunk">
  <p:cSld name="CUSTOM_4">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 name="Google Shape;12;p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 name="Google Shape;13;p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0 White BG Purple Wave">
  <p:cSld name="CUSTOM_5_8">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11"/>
          <p:cNvSpPr txBox="1">
            <a:spLocks noGrp="1"/>
          </p:cNvSpPr>
          <p:nvPr>
            <p:ph type="body" idx="1"/>
          </p:nvPr>
        </p:nvSpPr>
        <p:spPr>
          <a:xfrm>
            <a:off x="311700" y="1152475"/>
            <a:ext cx="37782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50" name="Google Shape;50;p11"/>
          <p:cNvSpPr txBox="1">
            <a:spLocks noGrp="1"/>
          </p:cNvSpPr>
          <p:nvPr>
            <p:ph type="body" idx="2"/>
          </p:nvPr>
        </p:nvSpPr>
        <p:spPr>
          <a:xfrm>
            <a:off x="4770850" y="1152475"/>
            <a:ext cx="37782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51" name="Google Shape;51;p11"/>
          <p:cNvSpPr txBox="1">
            <a:spLocks noGrp="1"/>
          </p:cNvSpPr>
          <p:nvPr>
            <p:ph type="title"/>
          </p:nvPr>
        </p:nvSpPr>
        <p:spPr>
          <a:xfrm>
            <a:off x="365600" y="150901"/>
            <a:ext cx="7676700" cy="839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1 White BG Yellow Wave">
  <p:cSld name="CUSTOM_5_9">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4" name="Google Shape;54;p12"/>
          <p:cNvSpPr txBox="1">
            <a:spLocks noGrp="1"/>
          </p:cNvSpPr>
          <p:nvPr>
            <p:ph type="body" idx="1"/>
          </p:nvPr>
        </p:nvSpPr>
        <p:spPr>
          <a:xfrm>
            <a:off x="311700" y="1152475"/>
            <a:ext cx="37782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55" name="Google Shape;55;p12"/>
          <p:cNvSpPr txBox="1">
            <a:spLocks noGrp="1"/>
          </p:cNvSpPr>
          <p:nvPr>
            <p:ph type="body" idx="2"/>
          </p:nvPr>
        </p:nvSpPr>
        <p:spPr>
          <a:xfrm>
            <a:off x="4770850" y="1152475"/>
            <a:ext cx="37782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56" name="Google Shape;56;p12"/>
          <p:cNvSpPr txBox="1">
            <a:spLocks noGrp="1"/>
          </p:cNvSpPr>
          <p:nvPr>
            <p:ph type="title"/>
          </p:nvPr>
        </p:nvSpPr>
        <p:spPr>
          <a:xfrm>
            <a:off x="365600" y="150901"/>
            <a:ext cx="7676700" cy="839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2 White BG Aqua Wave">
  <p:cSld name="CUSTOM_5_10">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13"/>
          <p:cNvSpPr txBox="1">
            <a:spLocks noGrp="1"/>
          </p:cNvSpPr>
          <p:nvPr>
            <p:ph type="body" idx="1"/>
          </p:nvPr>
        </p:nvSpPr>
        <p:spPr>
          <a:xfrm>
            <a:off x="311700" y="1152475"/>
            <a:ext cx="37782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60" name="Google Shape;60;p13"/>
          <p:cNvSpPr txBox="1">
            <a:spLocks noGrp="1"/>
          </p:cNvSpPr>
          <p:nvPr>
            <p:ph type="body" idx="2"/>
          </p:nvPr>
        </p:nvSpPr>
        <p:spPr>
          <a:xfrm>
            <a:off x="4770850" y="1152475"/>
            <a:ext cx="37782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61" name="Google Shape;61;p13"/>
          <p:cNvSpPr txBox="1">
            <a:spLocks noGrp="1"/>
          </p:cNvSpPr>
          <p:nvPr>
            <p:ph type="title"/>
          </p:nvPr>
        </p:nvSpPr>
        <p:spPr>
          <a:xfrm>
            <a:off x="365600" y="150901"/>
            <a:ext cx="7676700" cy="839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3 White BG Cobalt Jungle Wave">
  <p:cSld name="CUSTOM_5_11">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5" name="Google Shape;65;p14"/>
          <p:cNvSpPr txBox="1">
            <a:spLocks noGrp="1"/>
          </p:cNvSpPr>
          <p:nvPr>
            <p:ph type="body" idx="1"/>
          </p:nvPr>
        </p:nvSpPr>
        <p:spPr>
          <a:xfrm>
            <a:off x="311700" y="1152475"/>
            <a:ext cx="8520600" cy="1914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4 White BG Purple Jungle Wave">
  <p:cSld name="CUSTOM_5_12">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9" name="Google Shape;69;p15"/>
          <p:cNvSpPr txBox="1">
            <a:spLocks noGrp="1"/>
          </p:cNvSpPr>
          <p:nvPr>
            <p:ph type="body" idx="1"/>
          </p:nvPr>
        </p:nvSpPr>
        <p:spPr>
          <a:xfrm>
            <a:off x="311700" y="1152475"/>
            <a:ext cx="8520600" cy="1914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5 White BG Yellow Jungle Wave">
  <p:cSld name="CUSTOM_5_13">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73" name="Google Shape;73;p16"/>
          <p:cNvSpPr txBox="1">
            <a:spLocks noGrp="1"/>
          </p:cNvSpPr>
          <p:nvPr>
            <p:ph type="body" idx="1"/>
          </p:nvPr>
        </p:nvSpPr>
        <p:spPr>
          <a:xfrm>
            <a:off x="311700" y="1152475"/>
            <a:ext cx="8520600" cy="1914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7 White BG Cobalt Canopy">
  <p:cSld name="CUSTOM_5_15">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0" name="Google Shape;80;p18"/>
          <p:cNvSpPr txBox="1">
            <a:spLocks noGrp="1"/>
          </p:cNvSpPr>
          <p:nvPr>
            <p:ph type="title"/>
          </p:nvPr>
        </p:nvSpPr>
        <p:spPr>
          <a:xfrm>
            <a:off x="417900" y="15379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
        <p:nvSpPr>
          <p:cNvPr id="81" name="Google Shape;81;p18"/>
          <p:cNvSpPr txBox="1">
            <a:spLocks noGrp="1"/>
          </p:cNvSpPr>
          <p:nvPr>
            <p:ph type="subTitle" idx="1"/>
          </p:nvPr>
        </p:nvSpPr>
        <p:spPr>
          <a:xfrm>
            <a:off x="417900" y="31078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2100"/>
              <a:buNone/>
              <a:defRPr sz="2100">
                <a:solidFill>
                  <a:schemeClr val="dk1"/>
                </a:solidFill>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82" name="Google Shape;82;p18"/>
          <p:cNvSpPr txBox="1">
            <a:spLocks noGrp="1"/>
          </p:cNvSpPr>
          <p:nvPr>
            <p:ph type="body" idx="2"/>
          </p:nvPr>
        </p:nvSpPr>
        <p:spPr>
          <a:xfrm>
            <a:off x="4939500" y="10288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8 White BG Purple Canopy">
  <p:cSld name="CUSTOM_5_16">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19"/>
          <p:cNvSpPr txBox="1">
            <a:spLocks noGrp="1"/>
          </p:cNvSpPr>
          <p:nvPr>
            <p:ph type="title"/>
          </p:nvPr>
        </p:nvSpPr>
        <p:spPr>
          <a:xfrm>
            <a:off x="417900" y="15379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
        <p:nvSpPr>
          <p:cNvPr id="86" name="Google Shape;86;p19"/>
          <p:cNvSpPr txBox="1">
            <a:spLocks noGrp="1"/>
          </p:cNvSpPr>
          <p:nvPr>
            <p:ph type="subTitle" idx="1"/>
          </p:nvPr>
        </p:nvSpPr>
        <p:spPr>
          <a:xfrm>
            <a:off x="417900" y="31078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2100"/>
              <a:buNone/>
              <a:defRPr sz="2100">
                <a:solidFill>
                  <a:schemeClr val="dk1"/>
                </a:solidFill>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87" name="Google Shape;87;p19"/>
          <p:cNvSpPr txBox="1">
            <a:spLocks noGrp="1"/>
          </p:cNvSpPr>
          <p:nvPr>
            <p:ph type="body" idx="2"/>
          </p:nvPr>
        </p:nvSpPr>
        <p:spPr>
          <a:xfrm>
            <a:off x="4939500" y="10288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19 White BG Yellow Canopy">
  <p:cSld name="CUSTOM_5_17">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0" name="Google Shape;90;p20"/>
          <p:cNvSpPr txBox="1">
            <a:spLocks noGrp="1"/>
          </p:cNvSpPr>
          <p:nvPr>
            <p:ph type="title"/>
          </p:nvPr>
        </p:nvSpPr>
        <p:spPr>
          <a:xfrm>
            <a:off x="417900" y="15379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
        <p:nvSpPr>
          <p:cNvPr id="91" name="Google Shape;91;p20"/>
          <p:cNvSpPr txBox="1">
            <a:spLocks noGrp="1"/>
          </p:cNvSpPr>
          <p:nvPr>
            <p:ph type="subTitle" idx="1"/>
          </p:nvPr>
        </p:nvSpPr>
        <p:spPr>
          <a:xfrm>
            <a:off x="417900" y="31078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2100"/>
              <a:buNone/>
              <a:defRPr sz="2100">
                <a:solidFill>
                  <a:schemeClr val="dk1"/>
                </a:solidFill>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92" name="Google Shape;92;p20"/>
          <p:cNvSpPr txBox="1">
            <a:spLocks noGrp="1"/>
          </p:cNvSpPr>
          <p:nvPr>
            <p:ph type="body" idx="2"/>
          </p:nvPr>
        </p:nvSpPr>
        <p:spPr>
          <a:xfrm>
            <a:off x="4939500" y="10288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20 White BG Aqua Canopy">
  <p:cSld name="CUSTOM_5_18">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5" name="Google Shape;95;p21"/>
          <p:cNvSpPr txBox="1">
            <a:spLocks noGrp="1"/>
          </p:cNvSpPr>
          <p:nvPr>
            <p:ph type="title"/>
          </p:nvPr>
        </p:nvSpPr>
        <p:spPr>
          <a:xfrm>
            <a:off x="417900" y="15379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
        <p:nvSpPr>
          <p:cNvPr id="96" name="Google Shape;96;p21"/>
          <p:cNvSpPr txBox="1">
            <a:spLocks noGrp="1"/>
          </p:cNvSpPr>
          <p:nvPr>
            <p:ph type="subTitle" idx="1"/>
          </p:nvPr>
        </p:nvSpPr>
        <p:spPr>
          <a:xfrm>
            <a:off x="417900" y="31078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2100"/>
              <a:buNone/>
              <a:defRPr sz="2100">
                <a:solidFill>
                  <a:schemeClr val="dk1"/>
                </a:solidFill>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97" name="Google Shape;97;p21"/>
          <p:cNvSpPr txBox="1">
            <a:spLocks noGrp="1"/>
          </p:cNvSpPr>
          <p:nvPr>
            <p:ph type="body" idx="2"/>
          </p:nvPr>
        </p:nvSpPr>
        <p:spPr>
          <a:xfrm>
            <a:off x="4939500" y="10288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2 White BG Purple Trunk">
  <p:cSld name="CUSTOM_5">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p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7" name="Google Shape;17;p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 Cloud Cobalt Main Title">
  <p:cSld name="TITLE_2">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00" name="Google Shape;100;p22"/>
          <p:cNvSpPr txBox="1">
            <a:spLocks noGrp="1"/>
          </p:cNvSpPr>
          <p:nvPr>
            <p:ph type="ctrTitle"/>
          </p:nvPr>
        </p:nvSpPr>
        <p:spPr>
          <a:xfrm>
            <a:off x="4579029" y="1212828"/>
            <a:ext cx="4253400" cy="20526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1pPr>
            <a:lvl2pPr lvl="1"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2pPr>
            <a:lvl3pPr lvl="2"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3pPr>
            <a:lvl4pPr lvl="3"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4pPr>
            <a:lvl5pPr lvl="4"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5pPr>
            <a:lvl6pPr lvl="5"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6pPr>
            <a:lvl7pPr lvl="6"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7pPr>
            <a:lvl8pPr lvl="7"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8pPr>
            <a:lvl9pPr lvl="8"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9pPr>
          </a:lstStyle>
          <a:p>
            <a:endParaRPr/>
          </a:p>
        </p:txBody>
      </p:sp>
      <p:sp>
        <p:nvSpPr>
          <p:cNvPr id="101" name="Google Shape;101;p22"/>
          <p:cNvSpPr txBox="1">
            <a:spLocks noGrp="1"/>
          </p:cNvSpPr>
          <p:nvPr>
            <p:ph type="subTitle" idx="1"/>
          </p:nvPr>
        </p:nvSpPr>
        <p:spPr>
          <a:xfrm>
            <a:off x="311700" y="2879629"/>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None/>
              <a:defRPr sz="28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1 Postgres Purple Main Title">
  <p:cSld name="TITLE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04" name="Google Shape;104;p23"/>
          <p:cNvSpPr txBox="1">
            <a:spLocks noGrp="1"/>
          </p:cNvSpPr>
          <p:nvPr>
            <p:ph type="ctrTitle"/>
          </p:nvPr>
        </p:nvSpPr>
        <p:spPr>
          <a:xfrm>
            <a:off x="4579029" y="1212828"/>
            <a:ext cx="4253400" cy="20526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1pPr>
            <a:lvl2pPr lvl="1"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2pPr>
            <a:lvl3pPr lvl="2"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3pPr>
            <a:lvl4pPr lvl="3"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4pPr>
            <a:lvl5pPr lvl="4"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5pPr>
            <a:lvl6pPr lvl="5"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6pPr>
            <a:lvl7pPr lvl="6"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7pPr>
            <a:lvl8pPr lvl="7"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8pPr>
            <a:lvl9pPr lvl="8"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9pPr>
          </a:lstStyle>
          <a:p>
            <a:endParaRPr/>
          </a:p>
        </p:txBody>
      </p:sp>
      <p:sp>
        <p:nvSpPr>
          <p:cNvPr id="105" name="Google Shape;105;p23"/>
          <p:cNvSpPr txBox="1">
            <a:spLocks noGrp="1"/>
          </p:cNvSpPr>
          <p:nvPr>
            <p:ph type="subTitle" idx="1"/>
          </p:nvPr>
        </p:nvSpPr>
        <p:spPr>
          <a:xfrm>
            <a:off x="311700" y="2879629"/>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None/>
              <a:defRPr sz="28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1 High Availability Yellow Main Title">
  <p:cSld name="TITLE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latin typeface="Roboto"/>
              <a:ea typeface="Roboto"/>
              <a:cs typeface="Roboto"/>
              <a:sym typeface="Roboto"/>
            </a:endParaRPr>
          </a:p>
        </p:txBody>
      </p:sp>
      <p:sp>
        <p:nvSpPr>
          <p:cNvPr id="108" name="Google Shape;108;p24"/>
          <p:cNvSpPr txBox="1">
            <a:spLocks noGrp="1"/>
          </p:cNvSpPr>
          <p:nvPr>
            <p:ph type="ctrTitle"/>
          </p:nvPr>
        </p:nvSpPr>
        <p:spPr>
          <a:xfrm>
            <a:off x="4579029" y="1212828"/>
            <a:ext cx="4253400" cy="20526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1pPr>
            <a:lvl2pPr lvl="1"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2pPr>
            <a:lvl3pPr lvl="2"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3pPr>
            <a:lvl4pPr lvl="3"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4pPr>
            <a:lvl5pPr lvl="4"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5pPr>
            <a:lvl6pPr lvl="5"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6pPr>
            <a:lvl7pPr lvl="6"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7pPr>
            <a:lvl8pPr lvl="7"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8pPr>
            <a:lvl9pPr lvl="8"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9pPr>
          </a:lstStyle>
          <a:p>
            <a:endParaRPr/>
          </a:p>
        </p:txBody>
      </p:sp>
      <p:sp>
        <p:nvSpPr>
          <p:cNvPr id="109" name="Google Shape;109;p24"/>
          <p:cNvSpPr txBox="1">
            <a:spLocks noGrp="1"/>
          </p:cNvSpPr>
          <p:nvPr>
            <p:ph type="subTitle" idx="1"/>
          </p:nvPr>
        </p:nvSpPr>
        <p:spPr>
          <a:xfrm>
            <a:off x="311700" y="2879629"/>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None/>
              <a:defRPr sz="28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1 Always On Aqua Main Title">
  <p:cSld name="TITLE_1_1_1">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25"/>
          <p:cNvSpPr txBox="1">
            <a:spLocks noGrp="1"/>
          </p:cNvSpPr>
          <p:nvPr>
            <p:ph type="ctrTitle"/>
          </p:nvPr>
        </p:nvSpPr>
        <p:spPr>
          <a:xfrm>
            <a:off x="4579029" y="1212828"/>
            <a:ext cx="4253400" cy="20526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1pPr>
            <a:lvl2pPr lvl="1"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2pPr>
            <a:lvl3pPr lvl="2"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3pPr>
            <a:lvl4pPr lvl="3"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4pPr>
            <a:lvl5pPr lvl="4"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5pPr>
            <a:lvl6pPr lvl="5"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6pPr>
            <a:lvl7pPr lvl="6"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7pPr>
            <a:lvl8pPr lvl="7"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8pPr>
            <a:lvl9pPr lvl="8" rtl="0">
              <a:spcBef>
                <a:spcPts val="0"/>
              </a:spcBef>
              <a:spcAft>
                <a:spcPts val="0"/>
              </a:spcAft>
              <a:buClr>
                <a:schemeClr val="lt1"/>
              </a:buClr>
              <a:buSzPts val="4200"/>
              <a:buFont typeface="Roboto Thin"/>
              <a:buNone/>
              <a:defRPr sz="4200">
                <a:solidFill>
                  <a:schemeClr val="lt1"/>
                </a:solidFill>
                <a:latin typeface="Roboto Thin"/>
                <a:ea typeface="Roboto Thin"/>
                <a:cs typeface="Roboto Thin"/>
                <a:sym typeface="Roboto Thin"/>
              </a:defRPr>
            </a:lvl9pPr>
          </a:lstStyle>
          <a:p>
            <a:endParaRPr/>
          </a:p>
        </p:txBody>
      </p:sp>
      <p:sp>
        <p:nvSpPr>
          <p:cNvPr id="113" name="Google Shape;113;p25"/>
          <p:cNvSpPr txBox="1">
            <a:spLocks noGrp="1"/>
          </p:cNvSpPr>
          <p:nvPr>
            <p:ph type="subTitle" idx="1"/>
          </p:nvPr>
        </p:nvSpPr>
        <p:spPr>
          <a:xfrm>
            <a:off x="311700" y="2879629"/>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None/>
              <a:defRPr sz="28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2 Cloud Cobalt Splash Title">
  <p:cSld name="SECTION_HEADER_2">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26"/>
          <p:cNvSpPr/>
          <p:nvPr/>
        </p:nvSpPr>
        <p:spPr>
          <a:xfrm>
            <a:off x="2946600" y="946350"/>
            <a:ext cx="3250800" cy="3250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6"/>
          <p:cNvSpPr txBox="1">
            <a:spLocks noGrp="1"/>
          </p:cNvSpPr>
          <p:nvPr>
            <p:ph type="title"/>
          </p:nvPr>
        </p:nvSpPr>
        <p:spPr>
          <a:xfrm>
            <a:off x="3071975" y="1568250"/>
            <a:ext cx="3000000" cy="2007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Font typeface="Roboto Thin"/>
              <a:buNone/>
              <a:defRPr sz="3600">
                <a:solidFill>
                  <a:schemeClr val="lt1"/>
                </a:solidFill>
                <a:latin typeface="Roboto Thin"/>
                <a:ea typeface="Roboto Thin"/>
                <a:cs typeface="Roboto Thin"/>
                <a:sym typeface="Roboto Thin"/>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8" name="Google Shape;118;p2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2 High Availability Yellow Splash Title">
  <p:cSld name="SECTION_HEADER_1_1">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6" name="Google Shape;126;p28"/>
          <p:cNvSpPr/>
          <p:nvPr/>
        </p:nvSpPr>
        <p:spPr>
          <a:xfrm>
            <a:off x="2946600" y="946350"/>
            <a:ext cx="3250800" cy="3250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8"/>
          <p:cNvSpPr txBox="1">
            <a:spLocks noGrp="1"/>
          </p:cNvSpPr>
          <p:nvPr>
            <p:ph type="title"/>
          </p:nvPr>
        </p:nvSpPr>
        <p:spPr>
          <a:xfrm>
            <a:off x="3071975" y="1568250"/>
            <a:ext cx="3000000" cy="2007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Font typeface="Roboto Thin"/>
              <a:buNone/>
              <a:defRPr sz="3600">
                <a:solidFill>
                  <a:schemeClr val="lt1"/>
                </a:solidFill>
                <a:latin typeface="Roboto Thin"/>
                <a:ea typeface="Roboto Thin"/>
                <a:cs typeface="Roboto Thin"/>
                <a:sym typeface="Roboto Thin"/>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8" name="Google Shape;128;p28"/>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2 Always On Aqua Splash Title">
  <p:cSld name="SECTION_HEADER_1_1_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1" name="Google Shape;131;p29"/>
          <p:cNvSpPr/>
          <p:nvPr/>
        </p:nvSpPr>
        <p:spPr>
          <a:xfrm>
            <a:off x="2946600" y="946350"/>
            <a:ext cx="3250800" cy="3250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9"/>
          <p:cNvSpPr txBox="1">
            <a:spLocks noGrp="1"/>
          </p:cNvSpPr>
          <p:nvPr>
            <p:ph type="title"/>
          </p:nvPr>
        </p:nvSpPr>
        <p:spPr>
          <a:xfrm>
            <a:off x="3071975" y="1568250"/>
            <a:ext cx="3000000" cy="2007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Font typeface="Roboto Thin"/>
              <a:buNone/>
              <a:defRPr sz="3600">
                <a:solidFill>
                  <a:schemeClr val="lt1"/>
                </a:solidFill>
                <a:latin typeface="Roboto Thin"/>
                <a:ea typeface="Roboto Thin"/>
                <a:cs typeface="Roboto Thin"/>
                <a:sym typeface="Roboto Thin"/>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3" name="Google Shape;133;p29"/>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3 Postgres Purple Bisected">
  <p:cSld name="CUSTOM_3_1">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31"/>
          <p:cNvSpPr txBox="1">
            <a:spLocks noGrp="1"/>
          </p:cNvSpPr>
          <p:nvPr>
            <p:ph type="title"/>
          </p:nvPr>
        </p:nvSpPr>
        <p:spPr>
          <a:xfrm>
            <a:off x="311700" y="942425"/>
            <a:ext cx="3447000" cy="2455800"/>
          </a:xfrm>
          <a:prstGeom prst="rect">
            <a:avLst/>
          </a:prstGeom>
        </p:spPr>
        <p:txBody>
          <a:bodyPr spcFirstLastPara="1" wrap="square" lIns="91425" tIns="91425" rIns="91425" bIns="91425" anchor="t" anchorCtr="0">
            <a:normAutofit/>
          </a:bodyPr>
          <a:lstStyle>
            <a:lvl1pPr lvl="0" rtl="0">
              <a:spcBef>
                <a:spcPts val="0"/>
              </a:spcBef>
              <a:spcAft>
                <a:spcPts val="0"/>
              </a:spcAft>
              <a:buSzPts val="4300"/>
              <a:buNone/>
              <a:defRPr sz="4300"/>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a:endParaRPr/>
          </a:p>
        </p:txBody>
      </p:sp>
      <p:sp>
        <p:nvSpPr>
          <p:cNvPr id="141" name="Google Shape;141;p31"/>
          <p:cNvSpPr txBox="1">
            <a:spLocks noGrp="1"/>
          </p:cNvSpPr>
          <p:nvPr>
            <p:ph type="body" idx="1"/>
          </p:nvPr>
        </p:nvSpPr>
        <p:spPr>
          <a:xfrm>
            <a:off x="5366600" y="942425"/>
            <a:ext cx="33663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3 High Availability Yellow Bisected">
  <p:cSld name="CUSTOM_3_1_1">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32"/>
          <p:cNvSpPr txBox="1">
            <a:spLocks noGrp="1"/>
          </p:cNvSpPr>
          <p:nvPr>
            <p:ph type="title"/>
          </p:nvPr>
        </p:nvSpPr>
        <p:spPr>
          <a:xfrm>
            <a:off x="311700" y="942425"/>
            <a:ext cx="3447000" cy="2455800"/>
          </a:xfrm>
          <a:prstGeom prst="rect">
            <a:avLst/>
          </a:prstGeom>
        </p:spPr>
        <p:txBody>
          <a:bodyPr spcFirstLastPara="1" wrap="square" lIns="91425" tIns="91425" rIns="91425" bIns="91425" anchor="t" anchorCtr="0">
            <a:normAutofit/>
          </a:bodyPr>
          <a:lstStyle>
            <a:lvl1pPr lvl="0" rtl="0">
              <a:spcBef>
                <a:spcPts val="0"/>
              </a:spcBef>
              <a:spcAft>
                <a:spcPts val="0"/>
              </a:spcAft>
              <a:buSzPts val="4300"/>
              <a:buNone/>
              <a:defRPr sz="4300"/>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a:endParaRPr/>
          </a:p>
        </p:txBody>
      </p:sp>
      <p:sp>
        <p:nvSpPr>
          <p:cNvPr id="145" name="Google Shape;145;p32"/>
          <p:cNvSpPr txBox="1">
            <a:spLocks noGrp="1"/>
          </p:cNvSpPr>
          <p:nvPr>
            <p:ph type="body" idx="1"/>
          </p:nvPr>
        </p:nvSpPr>
        <p:spPr>
          <a:xfrm>
            <a:off x="5366600" y="942425"/>
            <a:ext cx="33663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3 Always On Aqua Bisected">
  <p:cSld name="CUSTOM_3_1_1_1">
    <p:bg>
      <p:bgPr>
        <a:blipFill>
          <a:blip r:embed="rId2">
            <a:alphaModFix/>
          </a:blip>
          <a:stretch>
            <a:fillRect/>
          </a:stretch>
        </a:blipFill>
        <a:effectLst/>
      </p:bgPr>
    </p:bg>
    <p:spTree>
      <p:nvGrpSpPr>
        <p:cNvPr id="1" name="Shape 146"/>
        <p:cNvGrpSpPr/>
        <p:nvPr/>
      </p:nvGrpSpPr>
      <p:grpSpPr>
        <a:xfrm>
          <a:off x="0" y="0"/>
          <a:ext cx="0" cy="0"/>
          <a:chOff x="0" y="0"/>
          <a:chExt cx="0" cy="0"/>
        </a:xfrm>
      </p:grpSpPr>
      <p:sp>
        <p:nvSpPr>
          <p:cNvPr id="147" name="Google Shape;14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48" name="Google Shape;148;p33"/>
          <p:cNvSpPr txBox="1">
            <a:spLocks noGrp="1"/>
          </p:cNvSpPr>
          <p:nvPr>
            <p:ph type="title"/>
          </p:nvPr>
        </p:nvSpPr>
        <p:spPr>
          <a:xfrm>
            <a:off x="311700" y="942425"/>
            <a:ext cx="3447000" cy="2455800"/>
          </a:xfrm>
          <a:prstGeom prst="rect">
            <a:avLst/>
          </a:prstGeom>
        </p:spPr>
        <p:txBody>
          <a:bodyPr spcFirstLastPara="1" wrap="square" lIns="91425" tIns="91425" rIns="91425" bIns="91425" anchor="t" anchorCtr="0">
            <a:normAutofit/>
          </a:bodyPr>
          <a:lstStyle>
            <a:lvl1pPr lvl="0" rtl="0">
              <a:spcBef>
                <a:spcPts val="0"/>
              </a:spcBef>
              <a:spcAft>
                <a:spcPts val="0"/>
              </a:spcAft>
              <a:buSzPts val="4300"/>
              <a:buNone/>
              <a:defRPr sz="4300"/>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a:endParaRPr/>
          </a:p>
        </p:txBody>
      </p:sp>
      <p:sp>
        <p:nvSpPr>
          <p:cNvPr id="149" name="Google Shape;149;p33"/>
          <p:cNvSpPr txBox="1">
            <a:spLocks noGrp="1"/>
          </p:cNvSpPr>
          <p:nvPr>
            <p:ph type="body" idx="1"/>
          </p:nvPr>
        </p:nvSpPr>
        <p:spPr>
          <a:xfrm>
            <a:off x="5366600" y="942425"/>
            <a:ext cx="33663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3 White BG Yellow Trunk">
  <p:cSld name="CUSTOM_5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4 Cloud Cobalt Gradient">
  <p:cSld name="CUSTOM_3_1_1_1_1_2">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59" name="Google Shape;159;p35"/>
          <p:cNvSpPr txBox="1">
            <a:spLocks noGrp="1"/>
          </p:cNvSpPr>
          <p:nvPr>
            <p:ph type="body" idx="1"/>
          </p:nvPr>
        </p:nvSpPr>
        <p:spPr>
          <a:xfrm>
            <a:off x="311700" y="1152475"/>
            <a:ext cx="3778200" cy="153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60" name="Google Shape;160;p35"/>
          <p:cNvSpPr txBox="1">
            <a:spLocks noGrp="1"/>
          </p:cNvSpPr>
          <p:nvPr>
            <p:ph type="body" idx="2"/>
          </p:nvPr>
        </p:nvSpPr>
        <p:spPr>
          <a:xfrm>
            <a:off x="4770850" y="1152475"/>
            <a:ext cx="3778200" cy="150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61" name="Google Shape;161;p35"/>
          <p:cNvSpPr txBox="1">
            <a:spLocks noGrp="1"/>
          </p:cNvSpPr>
          <p:nvPr>
            <p:ph type="title"/>
          </p:nvPr>
        </p:nvSpPr>
        <p:spPr>
          <a:xfrm>
            <a:off x="365600" y="150901"/>
            <a:ext cx="7676700" cy="8397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62" name="Google Shape;162;p35"/>
          <p:cNvSpPr txBox="1">
            <a:spLocks noGrp="1"/>
          </p:cNvSpPr>
          <p:nvPr>
            <p:ph type="body" idx="3"/>
          </p:nvPr>
        </p:nvSpPr>
        <p:spPr>
          <a:xfrm>
            <a:off x="311700" y="2907850"/>
            <a:ext cx="3778200" cy="153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63" name="Google Shape;163;p35"/>
          <p:cNvSpPr txBox="1">
            <a:spLocks noGrp="1"/>
          </p:cNvSpPr>
          <p:nvPr>
            <p:ph type="body" idx="4"/>
          </p:nvPr>
        </p:nvSpPr>
        <p:spPr>
          <a:xfrm>
            <a:off x="4770850" y="2907850"/>
            <a:ext cx="3778200" cy="150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11 Cloud Cobalt Gradient 2 Column">
  <p:cSld name="CUSTOM_3_1_1_1_1_2_2">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36"/>
          <p:cNvSpPr txBox="1">
            <a:spLocks noGrp="1"/>
          </p:cNvSpPr>
          <p:nvPr>
            <p:ph type="body" idx="1"/>
          </p:nvPr>
        </p:nvSpPr>
        <p:spPr>
          <a:xfrm>
            <a:off x="311700" y="1152475"/>
            <a:ext cx="3778200" cy="3073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67" name="Google Shape;167;p36"/>
          <p:cNvSpPr txBox="1">
            <a:spLocks noGrp="1"/>
          </p:cNvSpPr>
          <p:nvPr>
            <p:ph type="body" idx="2"/>
          </p:nvPr>
        </p:nvSpPr>
        <p:spPr>
          <a:xfrm>
            <a:off x="4770850" y="1152475"/>
            <a:ext cx="3778200" cy="3073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68" name="Google Shape;168;p36"/>
          <p:cNvSpPr txBox="1">
            <a:spLocks noGrp="1"/>
          </p:cNvSpPr>
          <p:nvPr>
            <p:ph type="title"/>
          </p:nvPr>
        </p:nvSpPr>
        <p:spPr>
          <a:xfrm>
            <a:off x="365600" y="150901"/>
            <a:ext cx="7676700" cy="8397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4 Postgres Purple Gradient">
  <p:cSld name="CUSTOM_3_1_1_1_1_2_1">
    <p:bg>
      <p:bgPr>
        <a:blipFill>
          <a:blip r:embed="rId2">
            <a:alphaModFix/>
          </a:blip>
          <a:stretch>
            <a:fillRect/>
          </a:stretch>
        </a:blipFill>
        <a:effectLst/>
      </p:bgPr>
    </p:bg>
    <p:spTree>
      <p:nvGrpSpPr>
        <p:cNvPr id="1" name="Shape 169"/>
        <p:cNvGrpSpPr/>
        <p:nvPr/>
      </p:nvGrpSpPr>
      <p:grpSpPr>
        <a:xfrm>
          <a:off x="0" y="0"/>
          <a:ext cx="0" cy="0"/>
          <a:chOff x="0" y="0"/>
          <a:chExt cx="0" cy="0"/>
        </a:xfrm>
      </p:grpSpPr>
      <p:sp>
        <p:nvSpPr>
          <p:cNvPr id="170" name="Google Shape;17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37"/>
          <p:cNvSpPr txBox="1">
            <a:spLocks noGrp="1"/>
          </p:cNvSpPr>
          <p:nvPr>
            <p:ph type="body" idx="1"/>
          </p:nvPr>
        </p:nvSpPr>
        <p:spPr>
          <a:xfrm>
            <a:off x="311700" y="1152475"/>
            <a:ext cx="3778200" cy="153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72" name="Google Shape;172;p37"/>
          <p:cNvSpPr txBox="1">
            <a:spLocks noGrp="1"/>
          </p:cNvSpPr>
          <p:nvPr>
            <p:ph type="body" idx="2"/>
          </p:nvPr>
        </p:nvSpPr>
        <p:spPr>
          <a:xfrm>
            <a:off x="4770850" y="1152475"/>
            <a:ext cx="3778200" cy="150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73" name="Google Shape;173;p37"/>
          <p:cNvSpPr txBox="1">
            <a:spLocks noGrp="1"/>
          </p:cNvSpPr>
          <p:nvPr>
            <p:ph type="title"/>
          </p:nvPr>
        </p:nvSpPr>
        <p:spPr>
          <a:xfrm>
            <a:off x="365600" y="150901"/>
            <a:ext cx="7676700" cy="8397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4" name="Google Shape;174;p37"/>
          <p:cNvSpPr txBox="1">
            <a:spLocks noGrp="1"/>
          </p:cNvSpPr>
          <p:nvPr>
            <p:ph type="body" idx="3"/>
          </p:nvPr>
        </p:nvSpPr>
        <p:spPr>
          <a:xfrm>
            <a:off x="311700" y="2907850"/>
            <a:ext cx="3778200" cy="153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75" name="Google Shape;175;p37"/>
          <p:cNvSpPr txBox="1">
            <a:spLocks noGrp="1"/>
          </p:cNvSpPr>
          <p:nvPr>
            <p:ph type="body" idx="4"/>
          </p:nvPr>
        </p:nvSpPr>
        <p:spPr>
          <a:xfrm>
            <a:off x="4770850" y="2907850"/>
            <a:ext cx="3778200" cy="150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4 High Availability Yellow Gradient">
  <p:cSld name="CUSTOM_3_1_1_1_1_2_1_1">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78" name="Google Shape;178;p38"/>
          <p:cNvSpPr txBox="1">
            <a:spLocks noGrp="1"/>
          </p:cNvSpPr>
          <p:nvPr>
            <p:ph type="body" idx="1"/>
          </p:nvPr>
        </p:nvSpPr>
        <p:spPr>
          <a:xfrm>
            <a:off x="311700" y="1152475"/>
            <a:ext cx="3778200" cy="153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79" name="Google Shape;179;p38"/>
          <p:cNvSpPr txBox="1">
            <a:spLocks noGrp="1"/>
          </p:cNvSpPr>
          <p:nvPr>
            <p:ph type="body" idx="2"/>
          </p:nvPr>
        </p:nvSpPr>
        <p:spPr>
          <a:xfrm>
            <a:off x="4770850" y="1152475"/>
            <a:ext cx="3778200" cy="150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80" name="Google Shape;180;p38"/>
          <p:cNvSpPr txBox="1">
            <a:spLocks noGrp="1"/>
          </p:cNvSpPr>
          <p:nvPr>
            <p:ph type="title"/>
          </p:nvPr>
        </p:nvSpPr>
        <p:spPr>
          <a:xfrm>
            <a:off x="365600" y="150901"/>
            <a:ext cx="7676700" cy="8397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81" name="Google Shape;181;p38"/>
          <p:cNvSpPr txBox="1">
            <a:spLocks noGrp="1"/>
          </p:cNvSpPr>
          <p:nvPr>
            <p:ph type="body" idx="3"/>
          </p:nvPr>
        </p:nvSpPr>
        <p:spPr>
          <a:xfrm>
            <a:off x="311700" y="2907850"/>
            <a:ext cx="3778200" cy="153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82" name="Google Shape;182;p38"/>
          <p:cNvSpPr txBox="1">
            <a:spLocks noGrp="1"/>
          </p:cNvSpPr>
          <p:nvPr>
            <p:ph type="body" idx="4"/>
          </p:nvPr>
        </p:nvSpPr>
        <p:spPr>
          <a:xfrm>
            <a:off x="4770850" y="2907850"/>
            <a:ext cx="3778200" cy="150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4 Always On Aqua Gradient">
  <p:cSld name="CUSTOM_3_1_1_1_1_2_1_1_1">
    <p:bg>
      <p:bgPr>
        <a:blipFill>
          <a:blip r:embed="rId2">
            <a:alphaModFix/>
          </a:blip>
          <a:stretch>
            <a:fillRect/>
          </a:stretch>
        </a:blipFill>
        <a:effectLst/>
      </p:bgPr>
    </p:bg>
    <p:spTree>
      <p:nvGrpSpPr>
        <p:cNvPr id="1" name="Shape 183"/>
        <p:cNvGrpSpPr/>
        <p:nvPr/>
      </p:nvGrpSpPr>
      <p:grpSpPr>
        <a:xfrm>
          <a:off x="0" y="0"/>
          <a:ext cx="0" cy="0"/>
          <a:chOff x="0" y="0"/>
          <a:chExt cx="0" cy="0"/>
        </a:xfrm>
      </p:grpSpPr>
      <p:sp>
        <p:nvSpPr>
          <p:cNvPr id="184" name="Google Shape;18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85" name="Google Shape;185;p39"/>
          <p:cNvSpPr txBox="1">
            <a:spLocks noGrp="1"/>
          </p:cNvSpPr>
          <p:nvPr>
            <p:ph type="body" idx="1"/>
          </p:nvPr>
        </p:nvSpPr>
        <p:spPr>
          <a:xfrm>
            <a:off x="311700" y="1152475"/>
            <a:ext cx="3778200" cy="153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86" name="Google Shape;186;p39"/>
          <p:cNvSpPr txBox="1">
            <a:spLocks noGrp="1"/>
          </p:cNvSpPr>
          <p:nvPr>
            <p:ph type="body" idx="2"/>
          </p:nvPr>
        </p:nvSpPr>
        <p:spPr>
          <a:xfrm>
            <a:off x="4770850" y="1152475"/>
            <a:ext cx="3778200" cy="150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87" name="Google Shape;187;p39"/>
          <p:cNvSpPr txBox="1">
            <a:spLocks noGrp="1"/>
          </p:cNvSpPr>
          <p:nvPr>
            <p:ph type="title"/>
          </p:nvPr>
        </p:nvSpPr>
        <p:spPr>
          <a:xfrm>
            <a:off x="365600" y="150901"/>
            <a:ext cx="7676700" cy="8397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88" name="Google Shape;188;p39"/>
          <p:cNvSpPr txBox="1">
            <a:spLocks noGrp="1"/>
          </p:cNvSpPr>
          <p:nvPr>
            <p:ph type="body" idx="3"/>
          </p:nvPr>
        </p:nvSpPr>
        <p:spPr>
          <a:xfrm>
            <a:off x="311700" y="2907850"/>
            <a:ext cx="3778200" cy="153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189" name="Google Shape;189;p39"/>
          <p:cNvSpPr txBox="1">
            <a:spLocks noGrp="1"/>
          </p:cNvSpPr>
          <p:nvPr>
            <p:ph type="body" idx="4"/>
          </p:nvPr>
        </p:nvSpPr>
        <p:spPr>
          <a:xfrm>
            <a:off x="4770850" y="2907850"/>
            <a:ext cx="3778200" cy="1503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5 Cloud Cobalt Trunk">
  <p:cSld name="TITLE_AND_BODY_2">
    <p:bg>
      <p:bgPr>
        <a:blipFill>
          <a:blip r:embed="rId2">
            <a:alphaModFix/>
          </a:blip>
          <a:stretch>
            <a:fillRect/>
          </a:stretch>
        </a:blipFill>
        <a:effectLst/>
      </p:bgPr>
    </p:bg>
    <p:spTree>
      <p:nvGrpSpPr>
        <p:cNvPr id="1" name="Shape 197"/>
        <p:cNvGrpSpPr/>
        <p:nvPr/>
      </p:nvGrpSpPr>
      <p:grpSpPr>
        <a:xfrm>
          <a:off x="0" y="0"/>
          <a:ext cx="0" cy="0"/>
          <a:chOff x="0" y="0"/>
          <a:chExt cx="0" cy="0"/>
        </a:xfrm>
      </p:grpSpPr>
      <p:sp>
        <p:nvSpPr>
          <p:cNvPr id="198" name="Google Shape;19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00" name="Google Shape;200;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5 Postgres Purple Trunk">
  <p:cSld name="TITLE_AND_BODY_1">
    <p:bg>
      <p:bgPr>
        <a:blipFill>
          <a:blip r:embed="rId2">
            <a:alphaModFix/>
          </a:blip>
          <a:stretch>
            <a:fillRect/>
          </a:stretch>
        </a:blipFill>
        <a:effectLst/>
      </p:bgPr>
    </p:bg>
    <p:spTree>
      <p:nvGrpSpPr>
        <p:cNvPr id="1" name="Shape 201"/>
        <p:cNvGrpSpPr/>
        <p:nvPr/>
      </p:nvGrpSpPr>
      <p:grpSpPr>
        <a:xfrm>
          <a:off x="0" y="0"/>
          <a:ext cx="0" cy="0"/>
          <a:chOff x="0" y="0"/>
          <a:chExt cx="0" cy="0"/>
        </a:xfrm>
      </p:grpSpPr>
      <p:sp>
        <p:nvSpPr>
          <p:cNvPr id="202" name="Google Shape;20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3" name="Google Shape;203;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04" name="Google Shape;20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5 High Availability Yellow Trunk">
  <p:cSld name="TITLE_AND_BODY_1_1">
    <p:bg>
      <p:bgPr>
        <a:blipFill>
          <a:blip r:embed="rId2">
            <a:alphaModFix/>
          </a:blip>
          <a:stretch>
            <a:fillRect/>
          </a:stretch>
        </a:blipFill>
        <a:effectLst/>
      </p:bgPr>
    </p:bg>
    <p:spTree>
      <p:nvGrpSpPr>
        <p:cNvPr id="1" name="Shape 205"/>
        <p:cNvGrpSpPr/>
        <p:nvPr/>
      </p:nvGrpSpPr>
      <p:grpSpPr>
        <a:xfrm>
          <a:off x="0" y="0"/>
          <a:ext cx="0" cy="0"/>
          <a:chOff x="0" y="0"/>
          <a:chExt cx="0" cy="0"/>
        </a:xfrm>
      </p:grpSpPr>
      <p:sp>
        <p:nvSpPr>
          <p:cNvPr id="206" name="Google Shape;20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08" name="Google Shape;20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6 Cloud Cobalt Tusk">
  <p:cSld name="SECTION_TITLE_AND_DESCRIPTION_2">
    <p:bg>
      <p:bgPr>
        <a:blipFill>
          <a:blip r:embed="rId2">
            <a:alphaModFix/>
          </a:blip>
          <a:stretch>
            <a:fillRect/>
          </a:stretch>
        </a:blipFill>
        <a:effectLst/>
      </p:bgPr>
    </p:bg>
    <p:spTree>
      <p:nvGrpSpPr>
        <p:cNvPr id="1" name="Shape 213"/>
        <p:cNvGrpSpPr/>
        <p:nvPr/>
      </p:nvGrpSpPr>
      <p:grpSpPr>
        <a:xfrm>
          <a:off x="0" y="0"/>
          <a:ext cx="0" cy="0"/>
          <a:chOff x="0" y="0"/>
          <a:chExt cx="0" cy="0"/>
        </a:xfrm>
      </p:grpSpPr>
      <p:sp>
        <p:nvSpPr>
          <p:cNvPr id="214" name="Google Shape;214;p45"/>
          <p:cNvSpPr txBox="1">
            <a:spLocks noGrp="1"/>
          </p:cNvSpPr>
          <p:nvPr>
            <p:ph type="title"/>
          </p:nvPr>
        </p:nvSpPr>
        <p:spPr>
          <a:xfrm>
            <a:off x="4179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15" name="Google Shape;215;p45"/>
          <p:cNvSpPr txBox="1">
            <a:spLocks noGrp="1"/>
          </p:cNvSpPr>
          <p:nvPr>
            <p:ph type="subTitle" idx="1"/>
          </p:nvPr>
        </p:nvSpPr>
        <p:spPr>
          <a:xfrm>
            <a:off x="4179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16" name="Google Shape;216;p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17" name="Google Shape;21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6 Postgres Purple Tusk">
  <p:cSld name="SECTION_TITLE_AND_DESCRIPTION_1">
    <p:bg>
      <p:bgPr>
        <a:blipFill>
          <a:blip r:embed="rId2">
            <a:alphaModFix/>
          </a:blip>
          <a:stretch>
            <a:fillRect/>
          </a:stretch>
        </a:blipFill>
        <a:effectLst/>
      </p:bgPr>
    </p:bg>
    <p:spTree>
      <p:nvGrpSpPr>
        <p:cNvPr id="1" name="Shape 218"/>
        <p:cNvGrpSpPr/>
        <p:nvPr/>
      </p:nvGrpSpPr>
      <p:grpSpPr>
        <a:xfrm>
          <a:off x="0" y="0"/>
          <a:ext cx="0" cy="0"/>
          <a:chOff x="0" y="0"/>
          <a:chExt cx="0" cy="0"/>
        </a:xfrm>
      </p:grpSpPr>
      <p:sp>
        <p:nvSpPr>
          <p:cNvPr id="219" name="Google Shape;219;p46"/>
          <p:cNvSpPr txBox="1">
            <a:spLocks noGrp="1"/>
          </p:cNvSpPr>
          <p:nvPr>
            <p:ph type="title"/>
          </p:nvPr>
        </p:nvSpPr>
        <p:spPr>
          <a:xfrm>
            <a:off x="4179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20" name="Google Shape;220;p46"/>
          <p:cNvSpPr txBox="1">
            <a:spLocks noGrp="1"/>
          </p:cNvSpPr>
          <p:nvPr>
            <p:ph type="subTitle" idx="1"/>
          </p:nvPr>
        </p:nvSpPr>
        <p:spPr>
          <a:xfrm>
            <a:off x="4179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21" name="Google Shape;221;p4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22" name="Google Shape;22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4 White BG Aqua Trunk">
  <p:cSld name="CUSTOM_5_2">
    <p:bg>
      <p:bgPr>
        <a:solidFill>
          <a:schemeClr val="bg1"/>
        </a:solid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dirty="0"/>
          </a:p>
        </p:txBody>
      </p:sp>
      <p:sp>
        <p:nvSpPr>
          <p:cNvPr id="25" name="Google Shape;25;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6 High Availability Yellow Tusk">
  <p:cSld name="SECTION_TITLE_AND_DESCRIPTION_1_1">
    <p:bg>
      <p:bgPr>
        <a:blipFill>
          <a:blip r:embed="rId2">
            <a:alphaModFix/>
          </a:blip>
          <a:stretch>
            <a:fillRect/>
          </a:stretch>
        </a:blipFill>
        <a:effectLst/>
      </p:bgPr>
    </p:bg>
    <p:spTree>
      <p:nvGrpSpPr>
        <p:cNvPr id="1" name="Shape 223"/>
        <p:cNvGrpSpPr/>
        <p:nvPr/>
      </p:nvGrpSpPr>
      <p:grpSpPr>
        <a:xfrm>
          <a:off x="0" y="0"/>
          <a:ext cx="0" cy="0"/>
          <a:chOff x="0" y="0"/>
          <a:chExt cx="0" cy="0"/>
        </a:xfrm>
      </p:grpSpPr>
      <p:sp>
        <p:nvSpPr>
          <p:cNvPr id="224" name="Google Shape;224;p47"/>
          <p:cNvSpPr txBox="1">
            <a:spLocks noGrp="1"/>
          </p:cNvSpPr>
          <p:nvPr>
            <p:ph type="title"/>
          </p:nvPr>
        </p:nvSpPr>
        <p:spPr>
          <a:xfrm>
            <a:off x="4179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25" name="Google Shape;225;p47"/>
          <p:cNvSpPr txBox="1">
            <a:spLocks noGrp="1"/>
          </p:cNvSpPr>
          <p:nvPr>
            <p:ph type="subTitle" idx="1"/>
          </p:nvPr>
        </p:nvSpPr>
        <p:spPr>
          <a:xfrm>
            <a:off x="4179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26" name="Google Shape;226;p4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27" name="Google Shape;227;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6 Always On Aqua Tusk">
  <p:cSld name="SECTION_TITLE_AND_DESCRIPTION_1_1_1">
    <p:bg>
      <p:bgPr>
        <a:blipFill>
          <a:blip r:embed="rId2">
            <a:alphaModFix/>
          </a:blip>
          <a:stretch>
            <a:fillRect/>
          </a:stretch>
        </a:blipFill>
        <a:effectLst/>
      </p:bgPr>
    </p:bg>
    <p:spTree>
      <p:nvGrpSpPr>
        <p:cNvPr id="1" name="Shape 228"/>
        <p:cNvGrpSpPr/>
        <p:nvPr/>
      </p:nvGrpSpPr>
      <p:grpSpPr>
        <a:xfrm>
          <a:off x="0" y="0"/>
          <a:ext cx="0" cy="0"/>
          <a:chOff x="0" y="0"/>
          <a:chExt cx="0" cy="0"/>
        </a:xfrm>
      </p:grpSpPr>
      <p:sp>
        <p:nvSpPr>
          <p:cNvPr id="229" name="Google Shape;229;p48"/>
          <p:cNvSpPr txBox="1">
            <a:spLocks noGrp="1"/>
          </p:cNvSpPr>
          <p:nvPr>
            <p:ph type="title"/>
          </p:nvPr>
        </p:nvSpPr>
        <p:spPr>
          <a:xfrm>
            <a:off x="4179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30" name="Google Shape;230;p48"/>
          <p:cNvSpPr txBox="1">
            <a:spLocks noGrp="1"/>
          </p:cNvSpPr>
          <p:nvPr>
            <p:ph type="subTitle" idx="1"/>
          </p:nvPr>
        </p:nvSpPr>
        <p:spPr>
          <a:xfrm>
            <a:off x="4179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31" name="Google Shape;231;p4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32" name="Google Shape;232;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 Cloud Cobalt Subtle Wave">
  <p:cSld name="SECTION_TITLE_AND_DESCRIPTION_1_1_1_3">
    <p:bg>
      <p:bgPr>
        <a:blipFill>
          <a:blip r:embed="rId2">
            <a:alphaModFix/>
          </a:blip>
          <a:stretch>
            <a:fillRect/>
          </a:stretch>
        </a:blipFill>
        <a:effectLst/>
      </p:bgPr>
    </p:bg>
    <p:spTree>
      <p:nvGrpSpPr>
        <p:cNvPr id="1" name="Shape 233"/>
        <p:cNvGrpSpPr/>
        <p:nvPr/>
      </p:nvGrpSpPr>
      <p:grpSpPr>
        <a:xfrm>
          <a:off x="0" y="0"/>
          <a:ext cx="0" cy="0"/>
          <a:chOff x="0" y="0"/>
          <a:chExt cx="0" cy="0"/>
        </a:xfrm>
      </p:grpSpPr>
      <p:sp>
        <p:nvSpPr>
          <p:cNvPr id="234" name="Google Shape;234;p4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35" name="Google Shape;235;p4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6" name="Google Shape;236;p4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37" name="Google Shape;23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7 Postgres Purple Subtle Wave">
  <p:cSld name="SECTION_TITLE_AND_DESCRIPTION_1_1_1_3_1">
    <p:bg>
      <p:bgPr>
        <a:blipFill>
          <a:blip r:embed="rId2">
            <a:alphaModFix/>
          </a:blip>
          <a:stretch>
            <a:fillRect/>
          </a:stretch>
        </a:blipFill>
        <a:effectLst/>
      </p:bgPr>
    </p:bg>
    <p:spTree>
      <p:nvGrpSpPr>
        <p:cNvPr id="1" name="Shape 238"/>
        <p:cNvGrpSpPr/>
        <p:nvPr/>
      </p:nvGrpSpPr>
      <p:grpSpPr>
        <a:xfrm>
          <a:off x="0" y="0"/>
          <a:ext cx="0" cy="0"/>
          <a:chOff x="0" y="0"/>
          <a:chExt cx="0" cy="0"/>
        </a:xfrm>
      </p:grpSpPr>
      <p:sp>
        <p:nvSpPr>
          <p:cNvPr id="239" name="Google Shape;239;p5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0" name="Google Shape;240;p5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1" name="Google Shape;241;p5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42" name="Google Shape;242;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7 High Availability Yellow Subtle Wave">
  <p:cSld name="SECTION_TITLE_AND_DESCRIPTION_1_1_1_3_1_1">
    <p:bg>
      <p:bgPr>
        <a:blipFill>
          <a:blip r:embed="rId2">
            <a:alphaModFix/>
          </a:blip>
          <a:stretch>
            <a:fillRect/>
          </a:stretch>
        </a:blipFill>
        <a:effectLst/>
      </p:bgPr>
    </p:bg>
    <p:spTree>
      <p:nvGrpSpPr>
        <p:cNvPr id="1" name="Shape 243"/>
        <p:cNvGrpSpPr/>
        <p:nvPr/>
      </p:nvGrpSpPr>
      <p:grpSpPr>
        <a:xfrm>
          <a:off x="0" y="0"/>
          <a:ext cx="0" cy="0"/>
          <a:chOff x="0" y="0"/>
          <a:chExt cx="0" cy="0"/>
        </a:xfrm>
      </p:grpSpPr>
      <p:sp>
        <p:nvSpPr>
          <p:cNvPr id="244" name="Google Shape;244;p5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5" name="Google Shape;245;p5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6" name="Google Shape;246;p5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47" name="Google Shape;247;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7 Always On Aqua Subtle Wave">
  <p:cSld name="SECTION_TITLE_AND_DESCRIPTION_1_1_1_3_1_1_1">
    <p:bg>
      <p:bgPr>
        <a:blipFill>
          <a:blip r:embed="rId2">
            <a:alphaModFix/>
          </a:blip>
          <a:stretch>
            <a:fillRect/>
          </a:stretch>
        </a:blipFill>
        <a:effectLst/>
      </p:bgPr>
    </p:bg>
    <p:spTree>
      <p:nvGrpSpPr>
        <p:cNvPr id="1" name="Shape 248"/>
        <p:cNvGrpSpPr/>
        <p:nvPr/>
      </p:nvGrpSpPr>
      <p:grpSpPr>
        <a:xfrm>
          <a:off x="0" y="0"/>
          <a:ext cx="0" cy="0"/>
          <a:chOff x="0" y="0"/>
          <a:chExt cx="0" cy="0"/>
        </a:xfrm>
      </p:grpSpPr>
      <p:sp>
        <p:nvSpPr>
          <p:cNvPr id="249" name="Google Shape;249;p5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0" name="Google Shape;250;p5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1" name="Google Shape;251;p5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52" name="Google Shape;252;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8 Cloud Cobalt Jungle Under Wave">
  <p:cSld name="SECTION_TITLE_AND_DESCRIPTION_1_1_1_2">
    <p:bg>
      <p:bgPr>
        <a:blipFill>
          <a:blip r:embed="rId2">
            <a:alphaModFix/>
          </a:blip>
          <a:stretch>
            <a:fillRect/>
          </a:stretch>
        </a:blipFill>
        <a:effectLst/>
      </p:bgPr>
    </p:bg>
    <p:spTree>
      <p:nvGrpSpPr>
        <p:cNvPr id="1" name="Shape 253"/>
        <p:cNvGrpSpPr/>
        <p:nvPr/>
      </p:nvGrpSpPr>
      <p:grpSpPr>
        <a:xfrm>
          <a:off x="0" y="0"/>
          <a:ext cx="0" cy="0"/>
          <a:chOff x="0" y="0"/>
          <a:chExt cx="0" cy="0"/>
        </a:xfrm>
      </p:grpSpPr>
      <p:sp>
        <p:nvSpPr>
          <p:cNvPr id="254" name="Google Shape;254;p53"/>
          <p:cNvSpPr txBox="1">
            <a:spLocks noGrp="1"/>
          </p:cNvSpPr>
          <p:nvPr>
            <p:ph type="title"/>
          </p:nvPr>
        </p:nvSpPr>
        <p:spPr>
          <a:xfrm>
            <a:off x="4179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55" name="Google Shape;255;p53"/>
          <p:cNvSpPr txBox="1">
            <a:spLocks noGrp="1"/>
          </p:cNvSpPr>
          <p:nvPr>
            <p:ph type="subTitle" idx="1"/>
          </p:nvPr>
        </p:nvSpPr>
        <p:spPr>
          <a:xfrm>
            <a:off x="4179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56" name="Google Shape;256;p5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57" name="Google Shape;257;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8 Postgres Purple Jungle Under Wave">
  <p:cSld name="SECTION_TITLE_AND_DESCRIPTION_1_1_1_2_1">
    <p:bg>
      <p:bgPr>
        <a:blipFill>
          <a:blip r:embed="rId2">
            <a:alphaModFix/>
          </a:blip>
          <a:stretch>
            <a:fillRect/>
          </a:stretch>
        </a:blipFill>
        <a:effectLst/>
      </p:bgPr>
    </p:bg>
    <p:spTree>
      <p:nvGrpSpPr>
        <p:cNvPr id="1" name="Shape 258"/>
        <p:cNvGrpSpPr/>
        <p:nvPr/>
      </p:nvGrpSpPr>
      <p:grpSpPr>
        <a:xfrm>
          <a:off x="0" y="0"/>
          <a:ext cx="0" cy="0"/>
          <a:chOff x="0" y="0"/>
          <a:chExt cx="0" cy="0"/>
        </a:xfrm>
      </p:grpSpPr>
      <p:sp>
        <p:nvSpPr>
          <p:cNvPr id="259" name="Google Shape;259;p54"/>
          <p:cNvSpPr txBox="1">
            <a:spLocks noGrp="1"/>
          </p:cNvSpPr>
          <p:nvPr>
            <p:ph type="title"/>
          </p:nvPr>
        </p:nvSpPr>
        <p:spPr>
          <a:xfrm>
            <a:off x="4179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60" name="Google Shape;260;p54"/>
          <p:cNvSpPr txBox="1">
            <a:spLocks noGrp="1"/>
          </p:cNvSpPr>
          <p:nvPr>
            <p:ph type="subTitle" idx="1"/>
          </p:nvPr>
        </p:nvSpPr>
        <p:spPr>
          <a:xfrm>
            <a:off x="4179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61" name="Google Shape;261;p5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62" name="Google Shape;262;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8 Always On Aqua Jungle Under Wave">
  <p:cSld name="SECTION_TITLE_AND_DESCRIPTION_1_1_1_2_1_1_1">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56"/>
          <p:cNvSpPr txBox="1">
            <a:spLocks noGrp="1"/>
          </p:cNvSpPr>
          <p:nvPr>
            <p:ph type="title"/>
          </p:nvPr>
        </p:nvSpPr>
        <p:spPr>
          <a:xfrm>
            <a:off x="4179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70" name="Google Shape;270;p56"/>
          <p:cNvSpPr txBox="1">
            <a:spLocks noGrp="1"/>
          </p:cNvSpPr>
          <p:nvPr>
            <p:ph type="subTitle" idx="1"/>
          </p:nvPr>
        </p:nvSpPr>
        <p:spPr>
          <a:xfrm>
            <a:off x="4179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1" name="Google Shape;271;p5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72" name="Google Shape;272;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9 Half and Half Wave Cloud Cobalt">
  <p:cSld name="SECTION_TITLE_AND_DESCRIPTION_1_1_1_1">
    <p:bg>
      <p:bgPr>
        <a:blipFill>
          <a:blip r:embed="rId2">
            <a:alphaModFix/>
          </a:blip>
          <a:stretch>
            <a:fillRect/>
          </a:stretch>
        </a:blipFill>
        <a:effectLst/>
      </p:bgPr>
    </p:bg>
    <p:spTree>
      <p:nvGrpSpPr>
        <p:cNvPr id="1" name="Shape 273"/>
        <p:cNvGrpSpPr/>
        <p:nvPr/>
      </p:nvGrpSpPr>
      <p:grpSpPr>
        <a:xfrm>
          <a:off x="0" y="0"/>
          <a:ext cx="0" cy="0"/>
          <a:chOff x="0" y="0"/>
          <a:chExt cx="0" cy="0"/>
        </a:xfrm>
      </p:grpSpPr>
      <p:sp>
        <p:nvSpPr>
          <p:cNvPr id="274" name="Google Shape;274;p5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5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5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277" name="Google Shape;277;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5 White BG Cobalt Tusk">
  <p:cSld name="CUSTOM_5_3">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6"/>
          <p:cNvSpPr txBox="1">
            <a:spLocks noGrp="1"/>
          </p:cNvSpPr>
          <p:nvPr>
            <p:ph type="title"/>
          </p:nvPr>
        </p:nvSpPr>
        <p:spPr>
          <a:xfrm>
            <a:off x="646500" y="913327"/>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
        <p:nvSpPr>
          <p:cNvPr id="29" name="Google Shape;29;p6"/>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9 Half and Half Wave Postgres Purple">
  <p:cSld name="SECTION_TITLE_AND_DESCRIPTION_1_1_1_1_1">
    <p:bg>
      <p:bgPr>
        <a:blipFill>
          <a:blip r:embed="rId2">
            <a:alphaModFix/>
          </a:blip>
          <a:stretch>
            <a:fillRect/>
          </a:stretch>
        </a:blipFill>
        <a:effectLst/>
      </p:bgPr>
    </p:bg>
    <p:spTree>
      <p:nvGrpSpPr>
        <p:cNvPr id="1" name="Shape 278"/>
        <p:cNvGrpSpPr/>
        <p:nvPr/>
      </p:nvGrpSpPr>
      <p:grpSpPr>
        <a:xfrm>
          <a:off x="0" y="0"/>
          <a:ext cx="0" cy="0"/>
          <a:chOff x="0" y="0"/>
          <a:chExt cx="0" cy="0"/>
        </a:xfrm>
      </p:grpSpPr>
      <p:sp>
        <p:nvSpPr>
          <p:cNvPr id="279" name="Google Shape;279;p5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0" name="Google Shape;280;p5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1" name="Google Shape;281;p5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282" name="Google Shape;28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9 Half and Half Wave High Availability Yellow">
  <p:cSld name="SECTION_TITLE_AND_DESCRIPTION_1_1_1_1_1_1">
    <p:bg>
      <p:bgPr>
        <a:blipFill>
          <a:blip r:embed="rId2">
            <a:alphaModFix/>
          </a:blip>
          <a:stretch>
            <a:fillRect/>
          </a:stretch>
        </a:blipFill>
        <a:effectLst/>
      </p:bgPr>
    </p:bg>
    <p:spTree>
      <p:nvGrpSpPr>
        <p:cNvPr id="1" name="Shape 283"/>
        <p:cNvGrpSpPr/>
        <p:nvPr/>
      </p:nvGrpSpPr>
      <p:grpSpPr>
        <a:xfrm>
          <a:off x="0" y="0"/>
          <a:ext cx="0" cy="0"/>
          <a:chOff x="0" y="0"/>
          <a:chExt cx="0" cy="0"/>
        </a:xfrm>
      </p:grpSpPr>
      <p:sp>
        <p:nvSpPr>
          <p:cNvPr id="284" name="Google Shape;284;p5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5" name="Google Shape;285;p5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6" name="Google Shape;286;p5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287" name="Google Shape;287;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9 Half and Half Wave Always On Aqua">
  <p:cSld name="SECTION_TITLE_AND_DESCRIPTION_1_1_1_1_1_1_1">
    <p:bg>
      <p:bgPr>
        <a:blipFill>
          <a:blip r:embed="rId2">
            <a:alphaModFix/>
          </a:blip>
          <a:stretch>
            <a:fillRect/>
          </a:stretch>
        </a:blipFill>
        <a:effectLst/>
      </p:bgPr>
    </p:bg>
    <p:spTree>
      <p:nvGrpSpPr>
        <p:cNvPr id="1" name="Shape 288"/>
        <p:cNvGrpSpPr/>
        <p:nvPr/>
      </p:nvGrpSpPr>
      <p:grpSpPr>
        <a:xfrm>
          <a:off x="0" y="0"/>
          <a:ext cx="0" cy="0"/>
          <a:chOff x="0" y="0"/>
          <a:chExt cx="0" cy="0"/>
        </a:xfrm>
      </p:grpSpPr>
      <p:sp>
        <p:nvSpPr>
          <p:cNvPr id="289" name="Google Shape;289;p6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90" name="Google Shape;290;p6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1" name="Google Shape;291;p6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292" name="Google Shape;29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10 Cloud Cobalt Canopy">
  <p:cSld name="SECTION_TITLE_AND_DESCRIPTION_1_1_1_1_1_1_1_1">
    <p:bg>
      <p:bgPr>
        <a:blipFill>
          <a:blip r:embed="rId2">
            <a:alphaModFix/>
          </a:blip>
          <a:stretch>
            <a:fillRect/>
          </a:stretch>
        </a:blipFill>
        <a:effectLst/>
      </p:bgPr>
    </p:bg>
    <p:spTree>
      <p:nvGrpSpPr>
        <p:cNvPr id="1" name="Shape 298"/>
        <p:cNvGrpSpPr/>
        <p:nvPr/>
      </p:nvGrpSpPr>
      <p:grpSpPr>
        <a:xfrm>
          <a:off x="0" y="0"/>
          <a:ext cx="0" cy="0"/>
          <a:chOff x="0" y="0"/>
          <a:chExt cx="0" cy="0"/>
        </a:xfrm>
      </p:grpSpPr>
      <p:sp>
        <p:nvSpPr>
          <p:cNvPr id="299" name="Google Shape;299;p62"/>
          <p:cNvSpPr txBox="1">
            <a:spLocks noGrp="1"/>
          </p:cNvSpPr>
          <p:nvPr>
            <p:ph type="title"/>
          </p:nvPr>
        </p:nvSpPr>
        <p:spPr>
          <a:xfrm>
            <a:off x="417900" y="15379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300" name="Google Shape;300;p62"/>
          <p:cNvSpPr txBox="1">
            <a:spLocks noGrp="1"/>
          </p:cNvSpPr>
          <p:nvPr>
            <p:ph type="subTitle" idx="1"/>
          </p:nvPr>
        </p:nvSpPr>
        <p:spPr>
          <a:xfrm>
            <a:off x="417900" y="31078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01" name="Google Shape;301;p62"/>
          <p:cNvSpPr txBox="1">
            <a:spLocks noGrp="1"/>
          </p:cNvSpPr>
          <p:nvPr>
            <p:ph type="body" idx="2"/>
          </p:nvPr>
        </p:nvSpPr>
        <p:spPr>
          <a:xfrm>
            <a:off x="4939500" y="10288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302" name="Google Shape;302;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10 Postgres Purple Canopy">
  <p:cSld name="SECTION_TITLE_AND_DESCRIPTION_1_1_1_1_1_1_1_1_1">
    <p:bg>
      <p:bgPr>
        <a:blipFill>
          <a:blip r:embed="rId2">
            <a:alphaModFix/>
          </a:blip>
          <a:stretch>
            <a:fillRect/>
          </a:stretch>
        </a:blipFill>
        <a:effectLst/>
      </p:bgPr>
    </p:bg>
    <p:spTree>
      <p:nvGrpSpPr>
        <p:cNvPr id="1" name="Shape 303"/>
        <p:cNvGrpSpPr/>
        <p:nvPr/>
      </p:nvGrpSpPr>
      <p:grpSpPr>
        <a:xfrm>
          <a:off x="0" y="0"/>
          <a:ext cx="0" cy="0"/>
          <a:chOff x="0" y="0"/>
          <a:chExt cx="0" cy="0"/>
        </a:xfrm>
      </p:grpSpPr>
      <p:sp>
        <p:nvSpPr>
          <p:cNvPr id="304" name="Google Shape;304;p63"/>
          <p:cNvSpPr txBox="1">
            <a:spLocks noGrp="1"/>
          </p:cNvSpPr>
          <p:nvPr>
            <p:ph type="title"/>
          </p:nvPr>
        </p:nvSpPr>
        <p:spPr>
          <a:xfrm>
            <a:off x="417900" y="15379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305" name="Google Shape;305;p63"/>
          <p:cNvSpPr txBox="1">
            <a:spLocks noGrp="1"/>
          </p:cNvSpPr>
          <p:nvPr>
            <p:ph type="subTitle" idx="1"/>
          </p:nvPr>
        </p:nvSpPr>
        <p:spPr>
          <a:xfrm>
            <a:off x="417900" y="31078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06" name="Google Shape;306;p63"/>
          <p:cNvSpPr txBox="1">
            <a:spLocks noGrp="1"/>
          </p:cNvSpPr>
          <p:nvPr>
            <p:ph type="body" idx="2"/>
          </p:nvPr>
        </p:nvSpPr>
        <p:spPr>
          <a:xfrm>
            <a:off x="4939500" y="10288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307" name="Google Shape;307;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10 High Availability Yellow Canopy">
  <p:cSld name="SECTION_TITLE_AND_DESCRIPTION_1_1_1_1_1_1_1_1_1_1">
    <p:bg>
      <p:bgPr>
        <a:blipFill>
          <a:blip r:embed="rId2">
            <a:alphaModFix/>
          </a:blip>
          <a:stretch>
            <a:fillRect/>
          </a:stretch>
        </a:blipFill>
        <a:effectLst/>
      </p:bgPr>
    </p:bg>
    <p:spTree>
      <p:nvGrpSpPr>
        <p:cNvPr id="1" name="Shape 308"/>
        <p:cNvGrpSpPr/>
        <p:nvPr/>
      </p:nvGrpSpPr>
      <p:grpSpPr>
        <a:xfrm>
          <a:off x="0" y="0"/>
          <a:ext cx="0" cy="0"/>
          <a:chOff x="0" y="0"/>
          <a:chExt cx="0" cy="0"/>
        </a:xfrm>
      </p:grpSpPr>
      <p:sp>
        <p:nvSpPr>
          <p:cNvPr id="309" name="Google Shape;309;p64"/>
          <p:cNvSpPr txBox="1">
            <a:spLocks noGrp="1"/>
          </p:cNvSpPr>
          <p:nvPr>
            <p:ph type="title"/>
          </p:nvPr>
        </p:nvSpPr>
        <p:spPr>
          <a:xfrm>
            <a:off x="417900" y="15379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310" name="Google Shape;310;p64"/>
          <p:cNvSpPr txBox="1">
            <a:spLocks noGrp="1"/>
          </p:cNvSpPr>
          <p:nvPr>
            <p:ph type="subTitle" idx="1"/>
          </p:nvPr>
        </p:nvSpPr>
        <p:spPr>
          <a:xfrm>
            <a:off x="417900" y="31078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11" name="Google Shape;311;p64"/>
          <p:cNvSpPr txBox="1">
            <a:spLocks noGrp="1"/>
          </p:cNvSpPr>
          <p:nvPr>
            <p:ph type="body" idx="2"/>
          </p:nvPr>
        </p:nvSpPr>
        <p:spPr>
          <a:xfrm>
            <a:off x="4939500" y="10288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312" name="Google Shape;312;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ANIMAL Canopy Title">
  <p:cSld name="SECTION_TITLE_AND_DESCRIPTION_1_1_1_1_1_1_1_1_1_2">
    <p:bg>
      <p:bgPr>
        <a:blipFill>
          <a:blip r:embed="rId2">
            <a:alphaModFix/>
          </a:blip>
          <a:stretch>
            <a:fillRect/>
          </a:stretch>
        </a:blipFill>
        <a:effectLst/>
      </p:bgPr>
    </p:bg>
    <p:spTree>
      <p:nvGrpSpPr>
        <p:cNvPr id="1" name="Shape 318"/>
        <p:cNvGrpSpPr/>
        <p:nvPr/>
      </p:nvGrpSpPr>
      <p:grpSpPr>
        <a:xfrm>
          <a:off x="0" y="0"/>
          <a:ext cx="0" cy="0"/>
          <a:chOff x="0" y="0"/>
          <a:chExt cx="0" cy="0"/>
        </a:xfrm>
      </p:grpSpPr>
      <p:sp>
        <p:nvSpPr>
          <p:cNvPr id="319" name="Google Shape;319;p66"/>
          <p:cNvSpPr txBox="1">
            <a:spLocks noGrp="1"/>
          </p:cNvSpPr>
          <p:nvPr>
            <p:ph type="title"/>
          </p:nvPr>
        </p:nvSpPr>
        <p:spPr>
          <a:xfrm>
            <a:off x="4620475" y="1537975"/>
            <a:ext cx="42066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Roboto Black"/>
              <a:buNone/>
              <a:defRPr sz="4200">
                <a:latin typeface="Roboto Black"/>
                <a:ea typeface="Roboto Black"/>
                <a:cs typeface="Roboto Black"/>
                <a:sym typeface="Roboto Black"/>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320" name="Google Shape;320;p66"/>
          <p:cNvSpPr txBox="1">
            <a:spLocks noGrp="1"/>
          </p:cNvSpPr>
          <p:nvPr>
            <p:ph type="subTitle" idx="1"/>
          </p:nvPr>
        </p:nvSpPr>
        <p:spPr>
          <a:xfrm>
            <a:off x="4620475" y="31078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21" name="Google Shape;321;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322" name="Google Shape;322;p66"/>
          <p:cNvPicPr preferRelativeResize="0"/>
          <p:nvPr/>
        </p:nvPicPr>
        <p:blipFill>
          <a:blip r:embed="rId3">
            <a:alphaModFix/>
          </a:blip>
          <a:stretch>
            <a:fillRect/>
          </a:stretch>
        </p:blipFill>
        <p:spPr>
          <a:xfrm>
            <a:off x="527568" y="1778069"/>
            <a:ext cx="3738477" cy="100212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ANIMAL Splash Title">
  <p:cSld name="SECTION_HEADER_1_2">
    <p:bg>
      <p:bgPr>
        <a:blipFill>
          <a:blip r:embed="rId2">
            <a:alphaModFix/>
          </a:blip>
          <a:stretch>
            <a:fillRect/>
          </a:stretch>
        </a:blipFill>
        <a:effectLst/>
      </p:bgPr>
    </p:bg>
    <p:spTree>
      <p:nvGrpSpPr>
        <p:cNvPr id="1" name="Shape 323"/>
        <p:cNvGrpSpPr/>
        <p:nvPr/>
      </p:nvGrpSpPr>
      <p:grpSpPr>
        <a:xfrm>
          <a:off x="0" y="0"/>
          <a:ext cx="0" cy="0"/>
          <a:chOff x="0" y="0"/>
          <a:chExt cx="0" cy="0"/>
        </a:xfrm>
      </p:grpSpPr>
      <p:sp>
        <p:nvSpPr>
          <p:cNvPr id="324" name="Google Shape;324;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5" name="Google Shape;325;p67"/>
          <p:cNvSpPr/>
          <p:nvPr/>
        </p:nvSpPr>
        <p:spPr>
          <a:xfrm>
            <a:off x="2946600" y="946350"/>
            <a:ext cx="3250800" cy="3250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7"/>
          <p:cNvSpPr txBox="1">
            <a:spLocks noGrp="1"/>
          </p:cNvSpPr>
          <p:nvPr>
            <p:ph type="title"/>
          </p:nvPr>
        </p:nvSpPr>
        <p:spPr>
          <a:xfrm>
            <a:off x="3071975" y="1911075"/>
            <a:ext cx="3000000" cy="2007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Font typeface="Roboto Black"/>
              <a:buNone/>
              <a:defRPr sz="3600">
                <a:solidFill>
                  <a:schemeClr val="lt1"/>
                </a:solidFill>
                <a:latin typeface="Roboto Black"/>
                <a:ea typeface="Roboto Black"/>
                <a:cs typeface="Roboto Black"/>
                <a:sym typeface="Roboto Black"/>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7" name="Google Shape;327;p6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328" name="Google Shape;328;p67"/>
          <p:cNvPicPr preferRelativeResize="0"/>
          <p:nvPr/>
        </p:nvPicPr>
        <p:blipFill>
          <a:blip r:embed="rId3">
            <a:alphaModFix/>
          </a:blip>
          <a:stretch>
            <a:fillRect/>
          </a:stretch>
        </p:blipFill>
        <p:spPr>
          <a:xfrm>
            <a:off x="4031324" y="1270600"/>
            <a:ext cx="1081349" cy="64047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ANIMAL Tusk">
  <p:cSld name="SECTION_TITLE_AND_DESCRIPTION_1_2">
    <p:bg>
      <p:bgPr>
        <a:blipFill>
          <a:blip r:embed="rId2">
            <a:alphaModFix/>
          </a:blip>
          <a:stretch>
            <a:fillRect/>
          </a:stretch>
        </a:blipFill>
        <a:effectLst/>
      </p:bgPr>
    </p:bg>
    <p:spTree>
      <p:nvGrpSpPr>
        <p:cNvPr id="1" name="Shape 329"/>
        <p:cNvGrpSpPr/>
        <p:nvPr/>
      </p:nvGrpSpPr>
      <p:grpSpPr>
        <a:xfrm>
          <a:off x="0" y="0"/>
          <a:ext cx="0" cy="0"/>
          <a:chOff x="0" y="0"/>
          <a:chExt cx="0" cy="0"/>
        </a:xfrm>
      </p:grpSpPr>
      <p:sp>
        <p:nvSpPr>
          <p:cNvPr id="330" name="Google Shape;330;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331" name="Google Shape;331;p68"/>
          <p:cNvPicPr preferRelativeResize="0"/>
          <p:nvPr/>
        </p:nvPicPr>
        <p:blipFill>
          <a:blip r:embed="rId3">
            <a:alphaModFix/>
          </a:blip>
          <a:stretch>
            <a:fillRect/>
          </a:stretch>
        </p:blipFill>
        <p:spPr>
          <a:xfrm>
            <a:off x="195775" y="161475"/>
            <a:ext cx="2498974" cy="669875"/>
          </a:xfrm>
          <a:prstGeom prst="rect">
            <a:avLst/>
          </a:prstGeom>
          <a:noFill/>
          <a:ln>
            <a:noFill/>
          </a:ln>
        </p:spPr>
      </p:pic>
      <p:sp>
        <p:nvSpPr>
          <p:cNvPr id="332" name="Google Shape;332;p68"/>
          <p:cNvSpPr txBox="1">
            <a:spLocks noGrp="1"/>
          </p:cNvSpPr>
          <p:nvPr>
            <p:ph type="title"/>
          </p:nvPr>
        </p:nvSpPr>
        <p:spPr>
          <a:xfrm>
            <a:off x="265500" y="1233175"/>
            <a:ext cx="46740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Roboto Black"/>
              <a:buNone/>
              <a:defRPr sz="4200">
                <a:latin typeface="Roboto Black"/>
                <a:ea typeface="Roboto Black"/>
                <a:cs typeface="Roboto Black"/>
                <a:sym typeface="Roboto Black"/>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33" name="Google Shape;333;p6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4" name="Google Shape;334;p6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ANIMAL Subtle Wave">
  <p:cSld name="SECTION_TITLE_AND_DESCRIPTION_1_1_1_3_1_2">
    <p:bg>
      <p:bgPr>
        <a:blipFill>
          <a:blip r:embed="rId2">
            <a:alphaModFix/>
          </a:blip>
          <a:stretch>
            <a:fillRect/>
          </a:stretch>
        </a:blipFill>
        <a:effectLst/>
      </p:bgPr>
    </p:bg>
    <p:spTree>
      <p:nvGrpSpPr>
        <p:cNvPr id="1" name="Shape 335"/>
        <p:cNvGrpSpPr/>
        <p:nvPr/>
      </p:nvGrpSpPr>
      <p:grpSpPr>
        <a:xfrm>
          <a:off x="0" y="0"/>
          <a:ext cx="0" cy="0"/>
          <a:chOff x="0" y="0"/>
          <a:chExt cx="0" cy="0"/>
        </a:xfrm>
      </p:grpSpPr>
      <p:sp>
        <p:nvSpPr>
          <p:cNvPr id="336" name="Google Shape;336;p69"/>
          <p:cNvSpPr txBox="1">
            <a:spLocks noGrp="1"/>
          </p:cNvSpPr>
          <p:nvPr>
            <p:ph type="title"/>
          </p:nvPr>
        </p:nvSpPr>
        <p:spPr>
          <a:xfrm>
            <a:off x="265500" y="1233175"/>
            <a:ext cx="46740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Roboto Black"/>
              <a:buNone/>
              <a:defRPr sz="4200">
                <a:latin typeface="Roboto Black"/>
                <a:ea typeface="Roboto Black"/>
                <a:cs typeface="Roboto Black"/>
                <a:sym typeface="Roboto Black"/>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37" name="Google Shape;337;p6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8" name="Google Shape;338;p6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339" name="Google Shape;339;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340" name="Google Shape;340;p69"/>
          <p:cNvPicPr preferRelativeResize="0"/>
          <p:nvPr/>
        </p:nvPicPr>
        <p:blipFill>
          <a:blip r:embed="rId3">
            <a:alphaModFix/>
          </a:blip>
          <a:stretch>
            <a:fillRect/>
          </a:stretch>
        </p:blipFill>
        <p:spPr>
          <a:xfrm>
            <a:off x="195775" y="161475"/>
            <a:ext cx="2498974" cy="6698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6 White BG Purple Tusk">
  <p:cSld name="CUSTOM_5_4">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7"/>
          <p:cNvSpPr txBox="1">
            <a:spLocks noGrp="1"/>
          </p:cNvSpPr>
          <p:nvPr>
            <p:ph type="title"/>
          </p:nvPr>
        </p:nvSpPr>
        <p:spPr>
          <a:xfrm>
            <a:off x="646500" y="913327"/>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
        <p:nvSpPr>
          <p:cNvPr id="33" name="Google Shape;33;p7"/>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ANIMAL Gradient BG">
  <p:cSld name="CUSTOM_6">
    <p:bg>
      <p:bgPr>
        <a:gradFill>
          <a:gsLst>
            <a:gs pos="0">
              <a:srgbClr val="732DD9"/>
            </a:gs>
            <a:gs pos="100000">
              <a:schemeClr val="dk1"/>
            </a:gs>
          </a:gsLst>
          <a:lin ang="5400700" scaled="0"/>
        </a:gradFill>
        <a:effectLst/>
      </p:bgPr>
    </p:bg>
    <p:spTree>
      <p:nvGrpSpPr>
        <p:cNvPr id="1" name="Shape 341"/>
        <p:cNvGrpSpPr/>
        <p:nvPr/>
      </p:nvGrpSpPr>
      <p:grpSpPr>
        <a:xfrm>
          <a:off x="0" y="0"/>
          <a:ext cx="0" cy="0"/>
          <a:chOff x="0" y="0"/>
          <a:chExt cx="0" cy="0"/>
        </a:xfrm>
      </p:grpSpPr>
      <p:sp>
        <p:nvSpPr>
          <p:cNvPr id="342" name="Google Shape;342;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43" name="Google Shape;343;p70"/>
          <p:cNvPicPr preferRelativeResize="0"/>
          <p:nvPr/>
        </p:nvPicPr>
        <p:blipFill>
          <a:blip r:embed="rId2">
            <a:alphaModFix/>
          </a:blip>
          <a:stretch>
            <a:fillRect/>
          </a:stretch>
        </p:blipFill>
        <p:spPr>
          <a:xfrm>
            <a:off x="195768" y="4564404"/>
            <a:ext cx="1119450" cy="368475"/>
          </a:xfrm>
          <a:prstGeom prst="rect">
            <a:avLst/>
          </a:prstGeom>
          <a:noFill/>
          <a:ln>
            <a:noFill/>
          </a:ln>
        </p:spPr>
      </p:pic>
      <p:pic>
        <p:nvPicPr>
          <p:cNvPr id="344" name="Google Shape;344;p70"/>
          <p:cNvPicPr preferRelativeResize="0"/>
          <p:nvPr/>
        </p:nvPicPr>
        <p:blipFill>
          <a:blip r:embed="rId3">
            <a:alphaModFix/>
          </a:blip>
          <a:stretch>
            <a:fillRect/>
          </a:stretch>
        </p:blipFill>
        <p:spPr>
          <a:xfrm>
            <a:off x="195775" y="161475"/>
            <a:ext cx="2498974" cy="669875"/>
          </a:xfrm>
          <a:prstGeom prst="rect">
            <a:avLst/>
          </a:prstGeom>
          <a:noFill/>
          <a:ln>
            <a:noFill/>
          </a:ln>
        </p:spPr>
      </p:pic>
      <p:sp>
        <p:nvSpPr>
          <p:cNvPr id="345" name="Google Shape;345;p70"/>
          <p:cNvSpPr txBox="1">
            <a:spLocks noGrp="1"/>
          </p:cNvSpPr>
          <p:nvPr>
            <p:ph type="title"/>
          </p:nvPr>
        </p:nvSpPr>
        <p:spPr>
          <a:xfrm>
            <a:off x="311700" y="10546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Roboto Black"/>
              <a:buNone/>
              <a:defRPr>
                <a:latin typeface="Roboto Black"/>
                <a:ea typeface="Roboto Black"/>
                <a:cs typeface="Roboto Black"/>
                <a:sym typeface="Roboto Black"/>
              </a:defRPr>
            </a:lvl1pPr>
            <a:lvl2pPr lvl="1" rtl="0">
              <a:spcBef>
                <a:spcPts val="0"/>
              </a:spcBef>
              <a:spcAft>
                <a:spcPts val="0"/>
              </a:spcAft>
              <a:buSzPts val="2800"/>
              <a:buFont typeface="Roboto Black"/>
              <a:buNone/>
              <a:defRPr>
                <a:latin typeface="Roboto Black"/>
                <a:ea typeface="Roboto Black"/>
                <a:cs typeface="Roboto Black"/>
                <a:sym typeface="Roboto Black"/>
              </a:defRPr>
            </a:lvl2pPr>
            <a:lvl3pPr lvl="2" rtl="0">
              <a:spcBef>
                <a:spcPts val="0"/>
              </a:spcBef>
              <a:spcAft>
                <a:spcPts val="0"/>
              </a:spcAft>
              <a:buSzPts val="2800"/>
              <a:buFont typeface="Roboto Black"/>
              <a:buNone/>
              <a:defRPr>
                <a:latin typeface="Roboto Black"/>
                <a:ea typeface="Roboto Black"/>
                <a:cs typeface="Roboto Black"/>
                <a:sym typeface="Roboto Black"/>
              </a:defRPr>
            </a:lvl3pPr>
            <a:lvl4pPr lvl="3" rtl="0">
              <a:spcBef>
                <a:spcPts val="0"/>
              </a:spcBef>
              <a:spcAft>
                <a:spcPts val="0"/>
              </a:spcAft>
              <a:buSzPts val="2800"/>
              <a:buFont typeface="Roboto Black"/>
              <a:buNone/>
              <a:defRPr>
                <a:latin typeface="Roboto Black"/>
                <a:ea typeface="Roboto Black"/>
                <a:cs typeface="Roboto Black"/>
                <a:sym typeface="Roboto Black"/>
              </a:defRPr>
            </a:lvl4pPr>
            <a:lvl5pPr lvl="4" rtl="0">
              <a:spcBef>
                <a:spcPts val="0"/>
              </a:spcBef>
              <a:spcAft>
                <a:spcPts val="0"/>
              </a:spcAft>
              <a:buSzPts val="2800"/>
              <a:buFont typeface="Roboto Black"/>
              <a:buNone/>
              <a:defRPr>
                <a:latin typeface="Roboto Black"/>
                <a:ea typeface="Roboto Black"/>
                <a:cs typeface="Roboto Black"/>
                <a:sym typeface="Roboto Black"/>
              </a:defRPr>
            </a:lvl5pPr>
            <a:lvl6pPr lvl="5" rtl="0">
              <a:spcBef>
                <a:spcPts val="0"/>
              </a:spcBef>
              <a:spcAft>
                <a:spcPts val="0"/>
              </a:spcAft>
              <a:buSzPts val="2800"/>
              <a:buFont typeface="Roboto Black"/>
              <a:buNone/>
              <a:defRPr>
                <a:latin typeface="Roboto Black"/>
                <a:ea typeface="Roboto Black"/>
                <a:cs typeface="Roboto Black"/>
                <a:sym typeface="Roboto Black"/>
              </a:defRPr>
            </a:lvl6pPr>
            <a:lvl7pPr lvl="6" rtl="0">
              <a:spcBef>
                <a:spcPts val="0"/>
              </a:spcBef>
              <a:spcAft>
                <a:spcPts val="0"/>
              </a:spcAft>
              <a:buSzPts val="2800"/>
              <a:buFont typeface="Roboto Black"/>
              <a:buNone/>
              <a:defRPr>
                <a:latin typeface="Roboto Black"/>
                <a:ea typeface="Roboto Black"/>
                <a:cs typeface="Roboto Black"/>
                <a:sym typeface="Roboto Black"/>
              </a:defRPr>
            </a:lvl7pPr>
            <a:lvl8pPr lvl="7" rtl="0">
              <a:spcBef>
                <a:spcPts val="0"/>
              </a:spcBef>
              <a:spcAft>
                <a:spcPts val="0"/>
              </a:spcAft>
              <a:buSzPts val="2800"/>
              <a:buFont typeface="Roboto Black"/>
              <a:buNone/>
              <a:defRPr>
                <a:latin typeface="Roboto Black"/>
                <a:ea typeface="Roboto Black"/>
                <a:cs typeface="Roboto Black"/>
                <a:sym typeface="Roboto Black"/>
              </a:defRPr>
            </a:lvl8pPr>
            <a:lvl9pPr lvl="8" rtl="0">
              <a:spcBef>
                <a:spcPts val="0"/>
              </a:spcBef>
              <a:spcAft>
                <a:spcPts val="0"/>
              </a:spcAft>
              <a:buSzPts val="2800"/>
              <a:buFont typeface="Roboto Black"/>
              <a:buNone/>
              <a:defRPr>
                <a:latin typeface="Roboto Black"/>
                <a:ea typeface="Roboto Black"/>
                <a:cs typeface="Roboto Black"/>
                <a:sym typeface="Roboto Black"/>
              </a:defRPr>
            </a:lvl9pPr>
          </a:lstStyle>
          <a:p>
            <a:endParaRPr/>
          </a:p>
        </p:txBody>
      </p:sp>
      <p:sp>
        <p:nvSpPr>
          <p:cNvPr id="346" name="Google Shape;346;p70"/>
          <p:cNvSpPr txBox="1">
            <a:spLocks noGrp="1"/>
          </p:cNvSpPr>
          <p:nvPr>
            <p:ph type="body" idx="1"/>
          </p:nvPr>
        </p:nvSpPr>
        <p:spPr>
          <a:xfrm>
            <a:off x="311700" y="1762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ANIMAL Postgres Purple BG">
  <p:cSld name="CUSTOM_7">
    <p:bg>
      <p:bgPr>
        <a:solidFill>
          <a:schemeClr val="accent4"/>
        </a:solidFill>
        <a:effectLst/>
      </p:bgPr>
    </p:bg>
    <p:spTree>
      <p:nvGrpSpPr>
        <p:cNvPr id="1" name="Shape 347"/>
        <p:cNvGrpSpPr/>
        <p:nvPr/>
      </p:nvGrpSpPr>
      <p:grpSpPr>
        <a:xfrm>
          <a:off x="0" y="0"/>
          <a:ext cx="0" cy="0"/>
          <a:chOff x="0" y="0"/>
          <a:chExt cx="0" cy="0"/>
        </a:xfrm>
      </p:grpSpPr>
      <p:sp>
        <p:nvSpPr>
          <p:cNvPr id="348" name="Google Shape;348;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49" name="Google Shape;349;p71"/>
          <p:cNvPicPr preferRelativeResize="0"/>
          <p:nvPr/>
        </p:nvPicPr>
        <p:blipFill>
          <a:blip r:embed="rId2">
            <a:alphaModFix/>
          </a:blip>
          <a:stretch>
            <a:fillRect/>
          </a:stretch>
        </p:blipFill>
        <p:spPr>
          <a:xfrm>
            <a:off x="195768" y="4564404"/>
            <a:ext cx="1119450" cy="368475"/>
          </a:xfrm>
          <a:prstGeom prst="rect">
            <a:avLst/>
          </a:prstGeom>
          <a:noFill/>
          <a:ln>
            <a:noFill/>
          </a:ln>
        </p:spPr>
      </p:pic>
      <p:pic>
        <p:nvPicPr>
          <p:cNvPr id="350" name="Google Shape;350;p71"/>
          <p:cNvPicPr preferRelativeResize="0"/>
          <p:nvPr/>
        </p:nvPicPr>
        <p:blipFill>
          <a:blip r:embed="rId3">
            <a:alphaModFix/>
          </a:blip>
          <a:stretch>
            <a:fillRect/>
          </a:stretch>
        </p:blipFill>
        <p:spPr>
          <a:xfrm>
            <a:off x="195775" y="161475"/>
            <a:ext cx="2498974" cy="669875"/>
          </a:xfrm>
          <a:prstGeom prst="rect">
            <a:avLst/>
          </a:prstGeom>
          <a:noFill/>
          <a:ln>
            <a:noFill/>
          </a:ln>
        </p:spPr>
      </p:pic>
      <p:sp>
        <p:nvSpPr>
          <p:cNvPr id="351" name="Google Shape;351;p71"/>
          <p:cNvSpPr txBox="1">
            <a:spLocks noGrp="1"/>
          </p:cNvSpPr>
          <p:nvPr>
            <p:ph type="title"/>
          </p:nvPr>
        </p:nvSpPr>
        <p:spPr>
          <a:xfrm>
            <a:off x="311700" y="10546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Roboto Black"/>
              <a:buNone/>
              <a:defRPr>
                <a:latin typeface="Roboto Black"/>
                <a:ea typeface="Roboto Black"/>
                <a:cs typeface="Roboto Black"/>
                <a:sym typeface="Roboto Black"/>
              </a:defRPr>
            </a:lvl1pPr>
            <a:lvl2pPr lvl="1" rtl="0">
              <a:spcBef>
                <a:spcPts val="0"/>
              </a:spcBef>
              <a:spcAft>
                <a:spcPts val="0"/>
              </a:spcAft>
              <a:buSzPts val="2800"/>
              <a:buFont typeface="Roboto Black"/>
              <a:buNone/>
              <a:defRPr>
                <a:latin typeface="Roboto Black"/>
                <a:ea typeface="Roboto Black"/>
                <a:cs typeface="Roboto Black"/>
                <a:sym typeface="Roboto Black"/>
              </a:defRPr>
            </a:lvl2pPr>
            <a:lvl3pPr lvl="2" rtl="0">
              <a:spcBef>
                <a:spcPts val="0"/>
              </a:spcBef>
              <a:spcAft>
                <a:spcPts val="0"/>
              </a:spcAft>
              <a:buSzPts val="2800"/>
              <a:buFont typeface="Roboto Black"/>
              <a:buNone/>
              <a:defRPr>
                <a:latin typeface="Roboto Black"/>
                <a:ea typeface="Roboto Black"/>
                <a:cs typeface="Roboto Black"/>
                <a:sym typeface="Roboto Black"/>
              </a:defRPr>
            </a:lvl3pPr>
            <a:lvl4pPr lvl="3" rtl="0">
              <a:spcBef>
                <a:spcPts val="0"/>
              </a:spcBef>
              <a:spcAft>
                <a:spcPts val="0"/>
              </a:spcAft>
              <a:buSzPts val="2800"/>
              <a:buFont typeface="Roboto Black"/>
              <a:buNone/>
              <a:defRPr>
                <a:latin typeface="Roboto Black"/>
                <a:ea typeface="Roboto Black"/>
                <a:cs typeface="Roboto Black"/>
                <a:sym typeface="Roboto Black"/>
              </a:defRPr>
            </a:lvl4pPr>
            <a:lvl5pPr lvl="4" rtl="0">
              <a:spcBef>
                <a:spcPts val="0"/>
              </a:spcBef>
              <a:spcAft>
                <a:spcPts val="0"/>
              </a:spcAft>
              <a:buSzPts val="2800"/>
              <a:buFont typeface="Roboto Black"/>
              <a:buNone/>
              <a:defRPr>
                <a:latin typeface="Roboto Black"/>
                <a:ea typeface="Roboto Black"/>
                <a:cs typeface="Roboto Black"/>
                <a:sym typeface="Roboto Black"/>
              </a:defRPr>
            </a:lvl5pPr>
            <a:lvl6pPr lvl="5" rtl="0">
              <a:spcBef>
                <a:spcPts val="0"/>
              </a:spcBef>
              <a:spcAft>
                <a:spcPts val="0"/>
              </a:spcAft>
              <a:buSzPts val="2800"/>
              <a:buFont typeface="Roboto Black"/>
              <a:buNone/>
              <a:defRPr>
                <a:latin typeface="Roboto Black"/>
                <a:ea typeface="Roboto Black"/>
                <a:cs typeface="Roboto Black"/>
                <a:sym typeface="Roboto Black"/>
              </a:defRPr>
            </a:lvl6pPr>
            <a:lvl7pPr lvl="6" rtl="0">
              <a:spcBef>
                <a:spcPts val="0"/>
              </a:spcBef>
              <a:spcAft>
                <a:spcPts val="0"/>
              </a:spcAft>
              <a:buSzPts val="2800"/>
              <a:buFont typeface="Roboto Black"/>
              <a:buNone/>
              <a:defRPr>
                <a:latin typeface="Roboto Black"/>
                <a:ea typeface="Roboto Black"/>
                <a:cs typeface="Roboto Black"/>
                <a:sym typeface="Roboto Black"/>
              </a:defRPr>
            </a:lvl7pPr>
            <a:lvl8pPr lvl="7" rtl="0">
              <a:spcBef>
                <a:spcPts val="0"/>
              </a:spcBef>
              <a:spcAft>
                <a:spcPts val="0"/>
              </a:spcAft>
              <a:buSzPts val="2800"/>
              <a:buFont typeface="Roboto Black"/>
              <a:buNone/>
              <a:defRPr>
                <a:latin typeface="Roboto Black"/>
                <a:ea typeface="Roboto Black"/>
                <a:cs typeface="Roboto Black"/>
                <a:sym typeface="Roboto Black"/>
              </a:defRPr>
            </a:lvl8pPr>
            <a:lvl9pPr lvl="8" rtl="0">
              <a:spcBef>
                <a:spcPts val="0"/>
              </a:spcBef>
              <a:spcAft>
                <a:spcPts val="0"/>
              </a:spcAft>
              <a:buSzPts val="2800"/>
              <a:buFont typeface="Roboto Black"/>
              <a:buNone/>
              <a:defRPr>
                <a:latin typeface="Roboto Black"/>
                <a:ea typeface="Roboto Black"/>
                <a:cs typeface="Roboto Black"/>
                <a:sym typeface="Roboto Black"/>
              </a:defRPr>
            </a:lvl9pPr>
          </a:lstStyle>
          <a:p>
            <a:endParaRPr/>
          </a:p>
        </p:txBody>
      </p:sp>
      <p:sp>
        <p:nvSpPr>
          <p:cNvPr id="352" name="Google Shape;352;p71"/>
          <p:cNvSpPr txBox="1">
            <a:spLocks noGrp="1"/>
          </p:cNvSpPr>
          <p:nvPr>
            <p:ph type="body" idx="1"/>
          </p:nvPr>
        </p:nvSpPr>
        <p:spPr>
          <a:xfrm>
            <a:off x="311700" y="1762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ANIMAL Trunk">
  <p:cSld name="TITLE_AND_BODY_1_2">
    <p:bg>
      <p:bgPr>
        <a:blipFill>
          <a:blip r:embed="rId2">
            <a:alphaModFix/>
          </a:blip>
          <a:stretch>
            <a:fillRect/>
          </a:stretch>
        </a:blipFill>
        <a:effectLst/>
      </p:bgPr>
    </p:bg>
    <p:spTree>
      <p:nvGrpSpPr>
        <p:cNvPr id="1" name="Shape 353"/>
        <p:cNvGrpSpPr/>
        <p:nvPr/>
      </p:nvGrpSpPr>
      <p:grpSpPr>
        <a:xfrm>
          <a:off x="0" y="0"/>
          <a:ext cx="0" cy="0"/>
          <a:chOff x="0" y="0"/>
          <a:chExt cx="0" cy="0"/>
        </a:xfrm>
      </p:grpSpPr>
      <p:sp>
        <p:nvSpPr>
          <p:cNvPr id="354" name="Google Shape;354;p72"/>
          <p:cNvSpPr txBox="1">
            <a:spLocks noGrp="1"/>
          </p:cNvSpPr>
          <p:nvPr>
            <p:ph type="title"/>
          </p:nvPr>
        </p:nvSpPr>
        <p:spPr>
          <a:xfrm>
            <a:off x="311700" y="10546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Roboto Black"/>
              <a:buNone/>
              <a:defRPr>
                <a:latin typeface="Roboto Black"/>
                <a:ea typeface="Roboto Black"/>
                <a:cs typeface="Roboto Black"/>
                <a:sym typeface="Roboto Black"/>
              </a:defRPr>
            </a:lvl1pPr>
            <a:lvl2pPr lvl="1" rtl="0">
              <a:spcBef>
                <a:spcPts val="0"/>
              </a:spcBef>
              <a:spcAft>
                <a:spcPts val="0"/>
              </a:spcAft>
              <a:buSzPts val="2800"/>
              <a:buFont typeface="Roboto Black"/>
              <a:buNone/>
              <a:defRPr>
                <a:latin typeface="Roboto Black"/>
                <a:ea typeface="Roboto Black"/>
                <a:cs typeface="Roboto Black"/>
                <a:sym typeface="Roboto Black"/>
              </a:defRPr>
            </a:lvl2pPr>
            <a:lvl3pPr lvl="2" rtl="0">
              <a:spcBef>
                <a:spcPts val="0"/>
              </a:spcBef>
              <a:spcAft>
                <a:spcPts val="0"/>
              </a:spcAft>
              <a:buSzPts val="2800"/>
              <a:buFont typeface="Roboto Black"/>
              <a:buNone/>
              <a:defRPr>
                <a:latin typeface="Roboto Black"/>
                <a:ea typeface="Roboto Black"/>
                <a:cs typeface="Roboto Black"/>
                <a:sym typeface="Roboto Black"/>
              </a:defRPr>
            </a:lvl3pPr>
            <a:lvl4pPr lvl="3" rtl="0">
              <a:spcBef>
                <a:spcPts val="0"/>
              </a:spcBef>
              <a:spcAft>
                <a:spcPts val="0"/>
              </a:spcAft>
              <a:buSzPts val="2800"/>
              <a:buFont typeface="Roboto Black"/>
              <a:buNone/>
              <a:defRPr>
                <a:latin typeface="Roboto Black"/>
                <a:ea typeface="Roboto Black"/>
                <a:cs typeface="Roboto Black"/>
                <a:sym typeface="Roboto Black"/>
              </a:defRPr>
            </a:lvl4pPr>
            <a:lvl5pPr lvl="4" rtl="0">
              <a:spcBef>
                <a:spcPts val="0"/>
              </a:spcBef>
              <a:spcAft>
                <a:spcPts val="0"/>
              </a:spcAft>
              <a:buSzPts val="2800"/>
              <a:buFont typeface="Roboto Black"/>
              <a:buNone/>
              <a:defRPr>
                <a:latin typeface="Roboto Black"/>
                <a:ea typeface="Roboto Black"/>
                <a:cs typeface="Roboto Black"/>
                <a:sym typeface="Roboto Black"/>
              </a:defRPr>
            </a:lvl5pPr>
            <a:lvl6pPr lvl="5" rtl="0">
              <a:spcBef>
                <a:spcPts val="0"/>
              </a:spcBef>
              <a:spcAft>
                <a:spcPts val="0"/>
              </a:spcAft>
              <a:buSzPts val="2800"/>
              <a:buFont typeface="Roboto Black"/>
              <a:buNone/>
              <a:defRPr>
                <a:latin typeface="Roboto Black"/>
                <a:ea typeface="Roboto Black"/>
                <a:cs typeface="Roboto Black"/>
                <a:sym typeface="Roboto Black"/>
              </a:defRPr>
            </a:lvl6pPr>
            <a:lvl7pPr lvl="6" rtl="0">
              <a:spcBef>
                <a:spcPts val="0"/>
              </a:spcBef>
              <a:spcAft>
                <a:spcPts val="0"/>
              </a:spcAft>
              <a:buSzPts val="2800"/>
              <a:buFont typeface="Roboto Black"/>
              <a:buNone/>
              <a:defRPr>
                <a:latin typeface="Roboto Black"/>
                <a:ea typeface="Roboto Black"/>
                <a:cs typeface="Roboto Black"/>
                <a:sym typeface="Roboto Black"/>
              </a:defRPr>
            </a:lvl7pPr>
            <a:lvl8pPr lvl="7" rtl="0">
              <a:spcBef>
                <a:spcPts val="0"/>
              </a:spcBef>
              <a:spcAft>
                <a:spcPts val="0"/>
              </a:spcAft>
              <a:buSzPts val="2800"/>
              <a:buFont typeface="Roboto Black"/>
              <a:buNone/>
              <a:defRPr>
                <a:latin typeface="Roboto Black"/>
                <a:ea typeface="Roboto Black"/>
                <a:cs typeface="Roboto Black"/>
                <a:sym typeface="Roboto Black"/>
              </a:defRPr>
            </a:lvl8pPr>
            <a:lvl9pPr lvl="8" rtl="0">
              <a:spcBef>
                <a:spcPts val="0"/>
              </a:spcBef>
              <a:spcAft>
                <a:spcPts val="0"/>
              </a:spcAft>
              <a:buSzPts val="2800"/>
              <a:buFont typeface="Roboto Black"/>
              <a:buNone/>
              <a:defRPr>
                <a:latin typeface="Roboto Black"/>
                <a:ea typeface="Roboto Black"/>
                <a:cs typeface="Roboto Black"/>
                <a:sym typeface="Roboto Black"/>
              </a:defRPr>
            </a:lvl9pPr>
          </a:lstStyle>
          <a:p>
            <a:endParaRPr/>
          </a:p>
        </p:txBody>
      </p:sp>
      <p:sp>
        <p:nvSpPr>
          <p:cNvPr id="355" name="Google Shape;355;p72"/>
          <p:cNvSpPr txBox="1">
            <a:spLocks noGrp="1"/>
          </p:cNvSpPr>
          <p:nvPr>
            <p:ph type="body" idx="1"/>
          </p:nvPr>
        </p:nvSpPr>
        <p:spPr>
          <a:xfrm>
            <a:off x="311700" y="1762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356" name="Google Shape;356;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357" name="Google Shape;357;p72"/>
          <p:cNvPicPr preferRelativeResize="0"/>
          <p:nvPr/>
        </p:nvPicPr>
        <p:blipFill>
          <a:blip r:embed="rId3">
            <a:alphaModFix/>
          </a:blip>
          <a:stretch>
            <a:fillRect/>
          </a:stretch>
        </p:blipFill>
        <p:spPr>
          <a:xfrm>
            <a:off x="195775" y="161475"/>
            <a:ext cx="2498974" cy="66987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ANIMAL Jungle Under Wave">
  <p:cSld name="SECTION_TITLE_AND_DESCRIPTION_1_1_1_2_1_2">
    <p:bg>
      <p:bgPr>
        <a:blipFill>
          <a:blip r:embed="rId2">
            <a:alphaModFix/>
          </a:blip>
          <a:stretch>
            <a:fillRect/>
          </a:stretch>
        </a:blipFill>
        <a:effectLst/>
      </p:bgPr>
    </p:bg>
    <p:spTree>
      <p:nvGrpSpPr>
        <p:cNvPr id="1" name="Shape 358"/>
        <p:cNvGrpSpPr/>
        <p:nvPr/>
      </p:nvGrpSpPr>
      <p:grpSpPr>
        <a:xfrm>
          <a:off x="0" y="0"/>
          <a:ext cx="0" cy="0"/>
          <a:chOff x="0" y="0"/>
          <a:chExt cx="0" cy="0"/>
        </a:xfrm>
      </p:grpSpPr>
      <p:sp>
        <p:nvSpPr>
          <p:cNvPr id="359" name="Google Shape;359;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360" name="Google Shape;360;p73"/>
          <p:cNvPicPr preferRelativeResize="0"/>
          <p:nvPr/>
        </p:nvPicPr>
        <p:blipFill>
          <a:blip r:embed="rId3">
            <a:alphaModFix/>
          </a:blip>
          <a:stretch>
            <a:fillRect/>
          </a:stretch>
        </p:blipFill>
        <p:spPr>
          <a:xfrm>
            <a:off x="195775" y="161475"/>
            <a:ext cx="2498974" cy="669875"/>
          </a:xfrm>
          <a:prstGeom prst="rect">
            <a:avLst/>
          </a:prstGeom>
          <a:noFill/>
          <a:ln>
            <a:noFill/>
          </a:ln>
        </p:spPr>
      </p:pic>
      <p:sp>
        <p:nvSpPr>
          <p:cNvPr id="361" name="Google Shape;361;p73"/>
          <p:cNvSpPr txBox="1">
            <a:spLocks noGrp="1"/>
          </p:cNvSpPr>
          <p:nvPr>
            <p:ph type="title"/>
          </p:nvPr>
        </p:nvSpPr>
        <p:spPr>
          <a:xfrm>
            <a:off x="265500" y="1233175"/>
            <a:ext cx="46740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Roboto Black"/>
              <a:buNone/>
              <a:defRPr sz="4200">
                <a:latin typeface="Roboto Black"/>
                <a:ea typeface="Roboto Black"/>
                <a:cs typeface="Roboto Black"/>
                <a:sym typeface="Roboto Black"/>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62" name="Google Shape;362;p7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63" name="Google Shape;363;p7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ANIMAL Half and Half Wave">
  <p:cSld name="SECTION_TITLE_AND_DESCRIPTION_1_1_1_1_1_2">
    <p:bg>
      <p:bgPr>
        <a:blipFill>
          <a:blip r:embed="rId2">
            <a:alphaModFix/>
          </a:blip>
          <a:stretch>
            <a:fillRect/>
          </a:stretch>
        </a:blipFill>
        <a:effectLst/>
      </p:bgPr>
    </p:bg>
    <p:spTree>
      <p:nvGrpSpPr>
        <p:cNvPr id="1" name="Shape 364"/>
        <p:cNvGrpSpPr/>
        <p:nvPr/>
      </p:nvGrpSpPr>
      <p:grpSpPr>
        <a:xfrm>
          <a:off x="0" y="0"/>
          <a:ext cx="0" cy="0"/>
          <a:chOff x="0" y="0"/>
          <a:chExt cx="0" cy="0"/>
        </a:xfrm>
      </p:grpSpPr>
      <p:sp>
        <p:nvSpPr>
          <p:cNvPr id="365" name="Google Shape;365;p74"/>
          <p:cNvSpPr txBox="1">
            <a:spLocks noGrp="1"/>
          </p:cNvSpPr>
          <p:nvPr>
            <p:ph type="title"/>
          </p:nvPr>
        </p:nvSpPr>
        <p:spPr>
          <a:xfrm>
            <a:off x="265500" y="1233175"/>
            <a:ext cx="42465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Roboto Black"/>
              <a:buNone/>
              <a:defRPr sz="4200">
                <a:latin typeface="Roboto Black"/>
                <a:ea typeface="Roboto Black"/>
                <a:cs typeface="Roboto Black"/>
                <a:sym typeface="Roboto Black"/>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366" name="Google Shape;366;p7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67" name="Google Shape;367;p7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368" name="Google Shape;368;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369" name="Google Shape;369;p74"/>
          <p:cNvPicPr preferRelativeResize="0"/>
          <p:nvPr/>
        </p:nvPicPr>
        <p:blipFill>
          <a:blip r:embed="rId3">
            <a:alphaModFix/>
          </a:blip>
          <a:stretch>
            <a:fillRect/>
          </a:stretch>
        </p:blipFill>
        <p:spPr>
          <a:xfrm>
            <a:off x="195775" y="161475"/>
            <a:ext cx="2498974" cy="66987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ANIMAL White BG">
  <p:cSld name="CUSTOM_8">
    <p:bg>
      <p:bgPr>
        <a:solidFill>
          <a:schemeClr val="lt1"/>
        </a:solidFill>
        <a:effectLst/>
      </p:bgPr>
    </p:bg>
    <p:spTree>
      <p:nvGrpSpPr>
        <p:cNvPr id="1" name="Shape 370"/>
        <p:cNvGrpSpPr/>
        <p:nvPr/>
      </p:nvGrpSpPr>
      <p:grpSpPr>
        <a:xfrm>
          <a:off x="0" y="0"/>
          <a:ext cx="0" cy="0"/>
          <a:chOff x="0" y="0"/>
          <a:chExt cx="0" cy="0"/>
        </a:xfrm>
      </p:grpSpPr>
      <p:sp>
        <p:nvSpPr>
          <p:cNvPr id="371" name="Google Shape;371;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72" name="Google Shape;372;p75"/>
          <p:cNvPicPr preferRelativeResize="0"/>
          <p:nvPr/>
        </p:nvPicPr>
        <p:blipFill>
          <a:blip r:embed="rId2">
            <a:alphaModFix/>
          </a:blip>
          <a:stretch>
            <a:fillRect/>
          </a:stretch>
        </p:blipFill>
        <p:spPr>
          <a:xfrm>
            <a:off x="199316" y="4569017"/>
            <a:ext cx="1119450" cy="368485"/>
          </a:xfrm>
          <a:prstGeom prst="rect">
            <a:avLst/>
          </a:prstGeom>
          <a:noFill/>
          <a:ln>
            <a:noFill/>
          </a:ln>
        </p:spPr>
      </p:pic>
      <p:sp>
        <p:nvSpPr>
          <p:cNvPr id="373" name="Google Shape;373;p75"/>
          <p:cNvSpPr txBox="1">
            <a:spLocks noGrp="1"/>
          </p:cNvSpPr>
          <p:nvPr>
            <p:ph type="title"/>
          </p:nvPr>
        </p:nvSpPr>
        <p:spPr>
          <a:xfrm>
            <a:off x="159300" y="920237"/>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732DD9"/>
              </a:buClr>
              <a:buSzPts val="2800"/>
              <a:buFont typeface="Roboto Black"/>
              <a:buNone/>
              <a:defRPr>
                <a:solidFill>
                  <a:srgbClr val="732DD9"/>
                </a:solidFill>
                <a:latin typeface="Roboto Black"/>
                <a:ea typeface="Roboto Black"/>
                <a:cs typeface="Roboto Black"/>
                <a:sym typeface="Roboto Black"/>
              </a:defRPr>
            </a:lvl1pPr>
            <a:lvl2pPr lvl="1" rtl="0">
              <a:spcBef>
                <a:spcPts val="0"/>
              </a:spcBef>
              <a:spcAft>
                <a:spcPts val="0"/>
              </a:spcAft>
              <a:buClr>
                <a:srgbClr val="EC008C"/>
              </a:buClr>
              <a:buSzPts val="2800"/>
              <a:buFont typeface="Roboto Black"/>
              <a:buNone/>
              <a:defRPr>
                <a:solidFill>
                  <a:srgbClr val="EC008C"/>
                </a:solidFill>
                <a:latin typeface="Roboto Black"/>
                <a:ea typeface="Roboto Black"/>
                <a:cs typeface="Roboto Black"/>
                <a:sym typeface="Roboto Black"/>
              </a:defRPr>
            </a:lvl2pPr>
            <a:lvl3pPr lvl="2" rtl="0">
              <a:spcBef>
                <a:spcPts val="0"/>
              </a:spcBef>
              <a:spcAft>
                <a:spcPts val="0"/>
              </a:spcAft>
              <a:buClr>
                <a:srgbClr val="EC008C"/>
              </a:buClr>
              <a:buSzPts val="2800"/>
              <a:buFont typeface="Roboto Black"/>
              <a:buNone/>
              <a:defRPr>
                <a:solidFill>
                  <a:srgbClr val="EC008C"/>
                </a:solidFill>
                <a:latin typeface="Roboto Black"/>
                <a:ea typeface="Roboto Black"/>
                <a:cs typeface="Roboto Black"/>
                <a:sym typeface="Roboto Black"/>
              </a:defRPr>
            </a:lvl3pPr>
            <a:lvl4pPr lvl="3" rtl="0">
              <a:spcBef>
                <a:spcPts val="0"/>
              </a:spcBef>
              <a:spcAft>
                <a:spcPts val="0"/>
              </a:spcAft>
              <a:buClr>
                <a:srgbClr val="EC008C"/>
              </a:buClr>
              <a:buSzPts val="2800"/>
              <a:buFont typeface="Roboto Black"/>
              <a:buNone/>
              <a:defRPr>
                <a:solidFill>
                  <a:srgbClr val="EC008C"/>
                </a:solidFill>
                <a:latin typeface="Roboto Black"/>
                <a:ea typeface="Roboto Black"/>
                <a:cs typeface="Roboto Black"/>
                <a:sym typeface="Roboto Black"/>
              </a:defRPr>
            </a:lvl4pPr>
            <a:lvl5pPr lvl="4" rtl="0">
              <a:spcBef>
                <a:spcPts val="0"/>
              </a:spcBef>
              <a:spcAft>
                <a:spcPts val="0"/>
              </a:spcAft>
              <a:buClr>
                <a:srgbClr val="EC008C"/>
              </a:buClr>
              <a:buSzPts val="2800"/>
              <a:buFont typeface="Roboto Black"/>
              <a:buNone/>
              <a:defRPr>
                <a:solidFill>
                  <a:srgbClr val="EC008C"/>
                </a:solidFill>
                <a:latin typeface="Roboto Black"/>
                <a:ea typeface="Roboto Black"/>
                <a:cs typeface="Roboto Black"/>
                <a:sym typeface="Roboto Black"/>
              </a:defRPr>
            </a:lvl5pPr>
            <a:lvl6pPr lvl="5" rtl="0">
              <a:spcBef>
                <a:spcPts val="0"/>
              </a:spcBef>
              <a:spcAft>
                <a:spcPts val="0"/>
              </a:spcAft>
              <a:buClr>
                <a:srgbClr val="EC008C"/>
              </a:buClr>
              <a:buSzPts val="2800"/>
              <a:buFont typeface="Roboto Black"/>
              <a:buNone/>
              <a:defRPr>
                <a:solidFill>
                  <a:srgbClr val="EC008C"/>
                </a:solidFill>
                <a:latin typeface="Roboto Black"/>
                <a:ea typeface="Roboto Black"/>
                <a:cs typeface="Roboto Black"/>
                <a:sym typeface="Roboto Black"/>
              </a:defRPr>
            </a:lvl6pPr>
            <a:lvl7pPr lvl="6" rtl="0">
              <a:spcBef>
                <a:spcPts val="0"/>
              </a:spcBef>
              <a:spcAft>
                <a:spcPts val="0"/>
              </a:spcAft>
              <a:buClr>
                <a:srgbClr val="EC008C"/>
              </a:buClr>
              <a:buSzPts val="2800"/>
              <a:buFont typeface="Roboto Black"/>
              <a:buNone/>
              <a:defRPr>
                <a:solidFill>
                  <a:srgbClr val="EC008C"/>
                </a:solidFill>
                <a:latin typeface="Roboto Black"/>
                <a:ea typeface="Roboto Black"/>
                <a:cs typeface="Roboto Black"/>
                <a:sym typeface="Roboto Black"/>
              </a:defRPr>
            </a:lvl7pPr>
            <a:lvl8pPr lvl="7" rtl="0">
              <a:spcBef>
                <a:spcPts val="0"/>
              </a:spcBef>
              <a:spcAft>
                <a:spcPts val="0"/>
              </a:spcAft>
              <a:buClr>
                <a:srgbClr val="EC008C"/>
              </a:buClr>
              <a:buSzPts val="2800"/>
              <a:buFont typeface="Roboto Black"/>
              <a:buNone/>
              <a:defRPr>
                <a:solidFill>
                  <a:srgbClr val="EC008C"/>
                </a:solidFill>
                <a:latin typeface="Roboto Black"/>
                <a:ea typeface="Roboto Black"/>
                <a:cs typeface="Roboto Black"/>
                <a:sym typeface="Roboto Black"/>
              </a:defRPr>
            </a:lvl8pPr>
            <a:lvl9pPr lvl="8" rtl="0">
              <a:spcBef>
                <a:spcPts val="0"/>
              </a:spcBef>
              <a:spcAft>
                <a:spcPts val="0"/>
              </a:spcAft>
              <a:buClr>
                <a:srgbClr val="EC008C"/>
              </a:buClr>
              <a:buSzPts val="2800"/>
              <a:buFont typeface="Roboto Black"/>
              <a:buNone/>
              <a:defRPr>
                <a:solidFill>
                  <a:srgbClr val="EC008C"/>
                </a:solidFill>
                <a:latin typeface="Roboto Black"/>
                <a:ea typeface="Roboto Black"/>
                <a:cs typeface="Roboto Black"/>
                <a:sym typeface="Roboto Black"/>
              </a:defRPr>
            </a:lvl9pPr>
          </a:lstStyle>
          <a:p>
            <a:endParaRPr/>
          </a:p>
        </p:txBody>
      </p:sp>
      <p:sp>
        <p:nvSpPr>
          <p:cNvPr id="374" name="Google Shape;374;p75"/>
          <p:cNvSpPr txBox="1">
            <a:spLocks noGrp="1"/>
          </p:cNvSpPr>
          <p:nvPr>
            <p:ph type="body" idx="1"/>
          </p:nvPr>
        </p:nvSpPr>
        <p:spPr>
          <a:xfrm>
            <a:off x="159300" y="1581800"/>
            <a:ext cx="6735300" cy="2833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pic>
        <p:nvPicPr>
          <p:cNvPr id="375" name="Google Shape;375;p75"/>
          <p:cNvPicPr preferRelativeResize="0"/>
          <p:nvPr/>
        </p:nvPicPr>
        <p:blipFill>
          <a:blip r:embed="rId3">
            <a:alphaModFix/>
          </a:blip>
          <a:stretch>
            <a:fillRect/>
          </a:stretch>
        </p:blipFill>
        <p:spPr>
          <a:xfrm rot="5400000">
            <a:off x="5226214" y="1760887"/>
            <a:ext cx="5214449" cy="1614224"/>
          </a:xfrm>
          <a:prstGeom prst="rect">
            <a:avLst/>
          </a:prstGeom>
          <a:noFill/>
          <a:ln>
            <a:noFill/>
          </a:ln>
        </p:spPr>
      </p:pic>
      <p:pic>
        <p:nvPicPr>
          <p:cNvPr id="376" name="Google Shape;376;p75"/>
          <p:cNvPicPr preferRelativeResize="0"/>
          <p:nvPr/>
        </p:nvPicPr>
        <p:blipFill>
          <a:blip r:embed="rId4">
            <a:alphaModFix/>
          </a:blip>
          <a:stretch>
            <a:fillRect/>
          </a:stretch>
        </p:blipFill>
        <p:spPr>
          <a:xfrm>
            <a:off x="199322" y="160484"/>
            <a:ext cx="2499026" cy="67086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7 White BG Yellow Tusk">
  <p:cSld name="CUSTOM_5_5">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8"/>
          <p:cNvSpPr txBox="1">
            <a:spLocks noGrp="1"/>
          </p:cNvSpPr>
          <p:nvPr>
            <p:ph type="title"/>
          </p:nvPr>
        </p:nvSpPr>
        <p:spPr>
          <a:xfrm>
            <a:off x="646500" y="913327"/>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
        <p:nvSpPr>
          <p:cNvPr id="37" name="Google Shape;37;p8"/>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8 White BG Aqua Tusk">
  <p:cSld name="CUSTOM_5_6">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0" name="Google Shape;40;p9"/>
          <p:cNvSpPr txBox="1">
            <a:spLocks noGrp="1"/>
          </p:cNvSpPr>
          <p:nvPr>
            <p:ph type="title"/>
          </p:nvPr>
        </p:nvSpPr>
        <p:spPr>
          <a:xfrm>
            <a:off x="646500" y="913327"/>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
        <p:nvSpPr>
          <p:cNvPr id="41" name="Google Shape;41;p9"/>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9 White BG Cobalt Wave">
  <p:cSld name="CUSTOM_5_7">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10"/>
          <p:cNvSpPr txBox="1">
            <a:spLocks noGrp="1"/>
          </p:cNvSpPr>
          <p:nvPr>
            <p:ph type="body" idx="1"/>
          </p:nvPr>
        </p:nvSpPr>
        <p:spPr>
          <a:xfrm>
            <a:off x="311700" y="1152475"/>
            <a:ext cx="37782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45" name="Google Shape;45;p10"/>
          <p:cNvSpPr txBox="1">
            <a:spLocks noGrp="1"/>
          </p:cNvSpPr>
          <p:nvPr>
            <p:ph type="body" idx="2"/>
          </p:nvPr>
        </p:nvSpPr>
        <p:spPr>
          <a:xfrm>
            <a:off x="4770850" y="1152475"/>
            <a:ext cx="37782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000"/>
              </a:spcBef>
              <a:spcAft>
                <a:spcPts val="0"/>
              </a:spcAft>
              <a:buClr>
                <a:schemeClr val="dk1"/>
              </a:buClr>
              <a:buSzPts val="1400"/>
              <a:buChar char="○"/>
              <a:defRPr>
                <a:solidFill>
                  <a:schemeClr val="dk1"/>
                </a:solidFill>
              </a:defRPr>
            </a:lvl2pPr>
            <a:lvl3pPr marL="1371600" lvl="2" indent="-317500" rtl="0">
              <a:spcBef>
                <a:spcPts val="1000"/>
              </a:spcBef>
              <a:spcAft>
                <a:spcPts val="0"/>
              </a:spcAft>
              <a:buClr>
                <a:schemeClr val="dk1"/>
              </a:buClr>
              <a:buSzPts val="1400"/>
              <a:buChar char="■"/>
              <a:defRPr>
                <a:solidFill>
                  <a:schemeClr val="dk1"/>
                </a:solidFill>
              </a:defRPr>
            </a:lvl3pPr>
            <a:lvl4pPr marL="1828800" lvl="3" indent="-317500" rtl="0">
              <a:spcBef>
                <a:spcPts val="1000"/>
              </a:spcBef>
              <a:spcAft>
                <a:spcPts val="0"/>
              </a:spcAft>
              <a:buClr>
                <a:schemeClr val="dk1"/>
              </a:buClr>
              <a:buSzPts val="1400"/>
              <a:buChar char="●"/>
              <a:defRPr>
                <a:solidFill>
                  <a:schemeClr val="dk1"/>
                </a:solidFill>
              </a:defRPr>
            </a:lvl4pPr>
            <a:lvl5pPr marL="2286000" lvl="4" indent="-317500" rtl="0">
              <a:spcBef>
                <a:spcPts val="1000"/>
              </a:spcBef>
              <a:spcAft>
                <a:spcPts val="0"/>
              </a:spcAft>
              <a:buClr>
                <a:schemeClr val="dk1"/>
              </a:buClr>
              <a:buSzPts val="1400"/>
              <a:buChar char="○"/>
              <a:defRPr>
                <a:solidFill>
                  <a:schemeClr val="dk1"/>
                </a:solidFill>
              </a:defRPr>
            </a:lvl5pPr>
            <a:lvl6pPr marL="2743200" lvl="5" indent="-317500" rtl="0">
              <a:spcBef>
                <a:spcPts val="1000"/>
              </a:spcBef>
              <a:spcAft>
                <a:spcPts val="0"/>
              </a:spcAft>
              <a:buClr>
                <a:schemeClr val="dk1"/>
              </a:buClr>
              <a:buSzPts val="1400"/>
              <a:buChar char="■"/>
              <a:defRPr>
                <a:solidFill>
                  <a:schemeClr val="dk1"/>
                </a:solidFill>
              </a:defRPr>
            </a:lvl6pPr>
            <a:lvl7pPr marL="3200400" lvl="6" indent="-317500" rtl="0">
              <a:spcBef>
                <a:spcPts val="1000"/>
              </a:spcBef>
              <a:spcAft>
                <a:spcPts val="0"/>
              </a:spcAft>
              <a:buClr>
                <a:schemeClr val="dk1"/>
              </a:buClr>
              <a:buSzPts val="1400"/>
              <a:buChar char="●"/>
              <a:defRPr>
                <a:solidFill>
                  <a:schemeClr val="dk1"/>
                </a:solidFill>
              </a:defRPr>
            </a:lvl7pPr>
            <a:lvl8pPr marL="3657600" lvl="7" indent="-317500" rtl="0">
              <a:spcBef>
                <a:spcPts val="1000"/>
              </a:spcBef>
              <a:spcAft>
                <a:spcPts val="0"/>
              </a:spcAft>
              <a:buClr>
                <a:schemeClr val="dk1"/>
              </a:buClr>
              <a:buSzPts val="1400"/>
              <a:buChar char="○"/>
              <a:defRPr>
                <a:solidFill>
                  <a:schemeClr val="dk1"/>
                </a:solidFill>
              </a:defRPr>
            </a:lvl8pPr>
            <a:lvl9pPr marL="4114800" lvl="8" indent="-317500" rtl="0">
              <a:spcBef>
                <a:spcPts val="1000"/>
              </a:spcBef>
              <a:spcAft>
                <a:spcPts val="1000"/>
              </a:spcAft>
              <a:buClr>
                <a:schemeClr val="dk1"/>
              </a:buClr>
              <a:buSzPts val="1400"/>
              <a:buChar char="■"/>
              <a:defRPr>
                <a:solidFill>
                  <a:schemeClr val="dk1"/>
                </a:solidFill>
              </a:defRPr>
            </a:lvl9pPr>
          </a:lstStyle>
          <a:p>
            <a:endParaRPr/>
          </a:p>
        </p:txBody>
      </p:sp>
      <p:sp>
        <p:nvSpPr>
          <p:cNvPr id="46" name="Google Shape;46;p10"/>
          <p:cNvSpPr txBox="1">
            <a:spLocks noGrp="1"/>
          </p:cNvSpPr>
          <p:nvPr>
            <p:ph type="title"/>
          </p:nvPr>
        </p:nvSpPr>
        <p:spPr>
          <a:xfrm>
            <a:off x="365600" y="150901"/>
            <a:ext cx="7676700" cy="839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Clr>
                <a:schemeClr val="dk1"/>
              </a:buClr>
              <a:buSzPts val="4200"/>
              <a:buNone/>
              <a:defRPr sz="4200">
                <a:solidFill>
                  <a:schemeClr val="dk1"/>
                </a:solidFill>
              </a:defRPr>
            </a:lvl2pPr>
            <a:lvl3pPr lvl="2" rtl="0">
              <a:spcBef>
                <a:spcPts val="0"/>
              </a:spcBef>
              <a:spcAft>
                <a:spcPts val="0"/>
              </a:spcAft>
              <a:buClr>
                <a:schemeClr val="dk1"/>
              </a:buClr>
              <a:buSzPts val="4200"/>
              <a:buNone/>
              <a:defRPr sz="4200">
                <a:solidFill>
                  <a:schemeClr val="dk1"/>
                </a:solidFill>
              </a:defRPr>
            </a:lvl3pPr>
            <a:lvl4pPr lvl="3" rtl="0">
              <a:spcBef>
                <a:spcPts val="0"/>
              </a:spcBef>
              <a:spcAft>
                <a:spcPts val="0"/>
              </a:spcAft>
              <a:buClr>
                <a:schemeClr val="dk1"/>
              </a:buClr>
              <a:buSzPts val="4200"/>
              <a:buNone/>
              <a:defRPr sz="4200">
                <a:solidFill>
                  <a:schemeClr val="dk1"/>
                </a:solidFill>
              </a:defRPr>
            </a:lvl4pPr>
            <a:lvl5pPr lvl="4" rtl="0">
              <a:spcBef>
                <a:spcPts val="0"/>
              </a:spcBef>
              <a:spcAft>
                <a:spcPts val="0"/>
              </a:spcAft>
              <a:buClr>
                <a:schemeClr val="dk1"/>
              </a:buClr>
              <a:buSzPts val="4200"/>
              <a:buNone/>
              <a:defRPr sz="4200">
                <a:solidFill>
                  <a:schemeClr val="dk1"/>
                </a:solidFill>
              </a:defRPr>
            </a:lvl5pPr>
            <a:lvl6pPr lvl="5" rtl="0">
              <a:spcBef>
                <a:spcPts val="0"/>
              </a:spcBef>
              <a:spcAft>
                <a:spcPts val="0"/>
              </a:spcAft>
              <a:buClr>
                <a:schemeClr val="dk1"/>
              </a:buClr>
              <a:buSzPts val="4200"/>
              <a:buNone/>
              <a:defRPr sz="4200">
                <a:solidFill>
                  <a:schemeClr val="dk1"/>
                </a:solidFill>
              </a:defRPr>
            </a:lvl6pPr>
            <a:lvl7pPr lvl="6" rtl="0">
              <a:spcBef>
                <a:spcPts val="0"/>
              </a:spcBef>
              <a:spcAft>
                <a:spcPts val="0"/>
              </a:spcAft>
              <a:buClr>
                <a:schemeClr val="dk1"/>
              </a:buClr>
              <a:buSzPts val="4200"/>
              <a:buNone/>
              <a:defRPr sz="4200">
                <a:solidFill>
                  <a:schemeClr val="dk1"/>
                </a:solidFill>
              </a:defRPr>
            </a:lvl7pPr>
            <a:lvl8pPr lvl="7" rtl="0">
              <a:spcBef>
                <a:spcPts val="0"/>
              </a:spcBef>
              <a:spcAft>
                <a:spcPts val="0"/>
              </a:spcAft>
              <a:buClr>
                <a:schemeClr val="dk1"/>
              </a:buClr>
              <a:buSzPts val="4200"/>
              <a:buNone/>
              <a:defRPr sz="4200">
                <a:solidFill>
                  <a:schemeClr val="dk1"/>
                </a:solidFill>
              </a:defRPr>
            </a:lvl8pPr>
            <a:lvl9pPr lvl="8" rtl="0">
              <a:spcBef>
                <a:spcPts val="0"/>
              </a:spcBef>
              <a:spcAft>
                <a:spcPts val="0"/>
              </a:spcAft>
              <a:buClr>
                <a:schemeClr val="dk1"/>
              </a:buClr>
              <a:buSzPts val="4200"/>
              <a:buNone/>
              <a:defRPr sz="4200">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1pPr>
            <a:lvl2pPr lvl="1">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2pPr>
            <a:lvl3pPr lvl="2">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3pPr>
            <a:lvl4pPr lvl="3">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4pPr>
            <a:lvl5pPr lvl="4">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5pPr>
            <a:lvl6pPr lvl="5">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6pPr>
            <a:lvl7pPr lvl="6">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7pPr>
            <a:lvl8pPr lvl="7">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8pPr>
            <a:lvl9pPr lvl="8">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17500">
              <a:lnSpc>
                <a:spcPct val="115000"/>
              </a:lnSpc>
              <a:spcBef>
                <a:spcPts val="1000"/>
              </a:spcBef>
              <a:spcAft>
                <a:spcPts val="0"/>
              </a:spcAft>
              <a:buClr>
                <a:schemeClr val="lt1"/>
              </a:buClr>
              <a:buSzPts val="1400"/>
              <a:buFont typeface="Roboto"/>
              <a:buChar char="○"/>
              <a:defRPr sz="1400">
                <a:solidFill>
                  <a:schemeClr val="lt1"/>
                </a:solidFill>
                <a:latin typeface="Roboto"/>
                <a:ea typeface="Roboto"/>
                <a:cs typeface="Roboto"/>
                <a:sym typeface="Roboto"/>
              </a:defRPr>
            </a:lvl2pPr>
            <a:lvl3pPr marL="1371600" lvl="2" indent="-317500">
              <a:lnSpc>
                <a:spcPct val="115000"/>
              </a:lnSpc>
              <a:spcBef>
                <a:spcPts val="1000"/>
              </a:spcBef>
              <a:spcAft>
                <a:spcPts val="0"/>
              </a:spcAft>
              <a:buClr>
                <a:schemeClr val="lt1"/>
              </a:buClr>
              <a:buSzPts val="1400"/>
              <a:buFont typeface="Roboto"/>
              <a:buChar char="■"/>
              <a:defRPr sz="1400">
                <a:solidFill>
                  <a:schemeClr val="lt1"/>
                </a:solidFill>
                <a:latin typeface="Roboto"/>
                <a:ea typeface="Roboto"/>
                <a:cs typeface="Roboto"/>
                <a:sym typeface="Roboto"/>
              </a:defRPr>
            </a:lvl3pPr>
            <a:lvl4pPr marL="1828800" lvl="3" indent="-317500">
              <a:lnSpc>
                <a:spcPct val="115000"/>
              </a:lnSpc>
              <a:spcBef>
                <a:spcPts val="1000"/>
              </a:spcBef>
              <a:spcAft>
                <a:spcPts val="0"/>
              </a:spcAft>
              <a:buClr>
                <a:schemeClr val="lt1"/>
              </a:buClr>
              <a:buSzPts val="1400"/>
              <a:buFont typeface="Roboto"/>
              <a:buChar char="●"/>
              <a:defRPr sz="1400">
                <a:solidFill>
                  <a:schemeClr val="lt1"/>
                </a:solidFill>
                <a:latin typeface="Roboto"/>
                <a:ea typeface="Roboto"/>
                <a:cs typeface="Roboto"/>
                <a:sym typeface="Roboto"/>
              </a:defRPr>
            </a:lvl4pPr>
            <a:lvl5pPr marL="2286000" lvl="4" indent="-317500">
              <a:lnSpc>
                <a:spcPct val="115000"/>
              </a:lnSpc>
              <a:spcBef>
                <a:spcPts val="1000"/>
              </a:spcBef>
              <a:spcAft>
                <a:spcPts val="0"/>
              </a:spcAft>
              <a:buClr>
                <a:schemeClr val="lt1"/>
              </a:buClr>
              <a:buSzPts val="1400"/>
              <a:buFont typeface="Roboto"/>
              <a:buChar char="○"/>
              <a:defRPr sz="1400">
                <a:solidFill>
                  <a:schemeClr val="lt1"/>
                </a:solidFill>
                <a:latin typeface="Roboto"/>
                <a:ea typeface="Roboto"/>
                <a:cs typeface="Roboto"/>
                <a:sym typeface="Roboto"/>
              </a:defRPr>
            </a:lvl5pPr>
            <a:lvl6pPr marL="2743200" lvl="5" indent="-317500">
              <a:lnSpc>
                <a:spcPct val="115000"/>
              </a:lnSpc>
              <a:spcBef>
                <a:spcPts val="1000"/>
              </a:spcBef>
              <a:spcAft>
                <a:spcPts val="0"/>
              </a:spcAft>
              <a:buClr>
                <a:schemeClr val="lt1"/>
              </a:buClr>
              <a:buSzPts val="1400"/>
              <a:buFont typeface="Roboto"/>
              <a:buChar char="■"/>
              <a:defRPr sz="1400">
                <a:solidFill>
                  <a:schemeClr val="lt1"/>
                </a:solidFill>
                <a:latin typeface="Roboto"/>
                <a:ea typeface="Roboto"/>
                <a:cs typeface="Roboto"/>
                <a:sym typeface="Roboto"/>
              </a:defRPr>
            </a:lvl6pPr>
            <a:lvl7pPr marL="3200400" lvl="6" indent="-317500">
              <a:lnSpc>
                <a:spcPct val="115000"/>
              </a:lnSpc>
              <a:spcBef>
                <a:spcPts val="1000"/>
              </a:spcBef>
              <a:spcAft>
                <a:spcPts val="0"/>
              </a:spcAft>
              <a:buClr>
                <a:schemeClr val="lt1"/>
              </a:buClr>
              <a:buSzPts val="1400"/>
              <a:buFont typeface="Roboto"/>
              <a:buChar char="●"/>
              <a:defRPr sz="1400">
                <a:solidFill>
                  <a:schemeClr val="lt1"/>
                </a:solidFill>
                <a:latin typeface="Roboto"/>
                <a:ea typeface="Roboto"/>
                <a:cs typeface="Roboto"/>
                <a:sym typeface="Roboto"/>
              </a:defRPr>
            </a:lvl7pPr>
            <a:lvl8pPr marL="3657600" lvl="7" indent="-317500">
              <a:lnSpc>
                <a:spcPct val="115000"/>
              </a:lnSpc>
              <a:spcBef>
                <a:spcPts val="1000"/>
              </a:spcBef>
              <a:spcAft>
                <a:spcPts val="0"/>
              </a:spcAft>
              <a:buClr>
                <a:schemeClr val="lt1"/>
              </a:buClr>
              <a:buSzPts val="1400"/>
              <a:buFont typeface="Roboto"/>
              <a:buChar char="○"/>
              <a:defRPr sz="1400">
                <a:solidFill>
                  <a:schemeClr val="lt1"/>
                </a:solidFill>
                <a:latin typeface="Roboto"/>
                <a:ea typeface="Roboto"/>
                <a:cs typeface="Roboto"/>
                <a:sym typeface="Roboto"/>
              </a:defRPr>
            </a:lvl8pPr>
            <a:lvl9pPr marL="4114800" lvl="8" indent="-317500">
              <a:lnSpc>
                <a:spcPct val="115000"/>
              </a:lnSpc>
              <a:spcBef>
                <a:spcPts val="1000"/>
              </a:spcBef>
              <a:spcAft>
                <a:spcPts val="1000"/>
              </a:spcAft>
              <a:buClr>
                <a:schemeClr val="lt1"/>
              </a:buClr>
              <a:buSzPts val="1400"/>
              <a:buFont typeface="Roboto"/>
              <a:buChar char="■"/>
              <a:defRPr sz="1400">
                <a:solidFill>
                  <a:schemeClr val="lt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6780425" y="4940225"/>
            <a:ext cx="2355300" cy="1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A5A5A5"/>
                </a:solidFill>
                <a:latin typeface="Roboto"/>
                <a:ea typeface="Roboto"/>
                <a:cs typeface="Roboto"/>
                <a:sym typeface="Roboto"/>
              </a:rPr>
              <a:t>© EnterpriseDB Corporation 2023 - All Rights Reserved</a:t>
            </a:r>
            <a:endParaRPr sz="700">
              <a:solidFill>
                <a:srgbClr val="A5A5A5"/>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7" r:id="rId27"/>
    <p:sldLayoutId id="2147483678" r:id="rId28"/>
    <p:sldLayoutId id="2147483679" r:id="rId29"/>
    <p:sldLayoutId id="2147483681" r:id="rId30"/>
    <p:sldLayoutId id="2147483682" r:id="rId31"/>
    <p:sldLayoutId id="2147483683" r:id="rId32"/>
    <p:sldLayoutId id="2147483684" r:id="rId33"/>
    <p:sldLayoutId id="2147483685" r:id="rId34"/>
    <p:sldLayoutId id="2147483687" r:id="rId35"/>
    <p:sldLayoutId id="2147483688" r:id="rId36"/>
    <p:sldLayoutId id="2147483689"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2" r:id="rId48"/>
    <p:sldLayoutId id="2147483703" r:id="rId49"/>
    <p:sldLayoutId id="2147483704" r:id="rId50"/>
    <p:sldLayoutId id="2147483705" r:id="rId51"/>
    <p:sldLayoutId id="2147483706" r:id="rId52"/>
    <p:sldLayoutId id="2147483708" r:id="rId53"/>
    <p:sldLayoutId id="2147483709" r:id="rId54"/>
    <p:sldLayoutId id="2147483710" r:id="rId55"/>
    <p:sldLayoutId id="2147483712" r:id="rId56"/>
    <p:sldLayoutId id="2147483713" r:id="rId57"/>
    <p:sldLayoutId id="2147483714" r:id="rId58"/>
    <p:sldLayoutId id="2147483715" r:id="rId59"/>
    <p:sldLayoutId id="2147483716" r:id="rId60"/>
    <p:sldLayoutId id="2147483717" r:id="rId61"/>
    <p:sldLayoutId id="2147483718" r:id="rId62"/>
    <p:sldLayoutId id="2147483719" r:id="rId63"/>
    <p:sldLayoutId id="2147483720" r:id="rId64"/>
    <p:sldLayoutId id="2147483721" r:id="rId6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94C435-0A13-9B42-FFC8-E7DB0096C6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
        <p:nvSpPr>
          <p:cNvPr id="6" name="Title 5">
            <a:extLst>
              <a:ext uri="{FF2B5EF4-FFF2-40B4-BE49-F238E27FC236}">
                <a16:creationId xmlns:a16="http://schemas.microsoft.com/office/drawing/2014/main" id="{2B0CF31F-30E5-FDC4-B2D4-CC29B5C1BE28}"/>
              </a:ext>
            </a:extLst>
          </p:cNvPr>
          <p:cNvSpPr>
            <a:spLocks noGrp="1"/>
          </p:cNvSpPr>
          <p:nvPr>
            <p:ph type="ctrTitle"/>
          </p:nvPr>
        </p:nvSpPr>
        <p:spPr/>
        <p:txBody>
          <a:bodyPr>
            <a:normAutofit/>
          </a:bodyPr>
          <a:lstStyle/>
          <a:p>
            <a:r>
              <a:rPr lang="en-US" dirty="0"/>
              <a:t>Full Text Search in PostgreSQL</a:t>
            </a:r>
          </a:p>
        </p:txBody>
      </p:sp>
      <p:sp>
        <p:nvSpPr>
          <p:cNvPr id="7" name="Subtitle 6">
            <a:extLst>
              <a:ext uri="{FF2B5EF4-FFF2-40B4-BE49-F238E27FC236}">
                <a16:creationId xmlns:a16="http://schemas.microsoft.com/office/drawing/2014/main" id="{F149DC2B-5A7A-BF7C-93D8-146CDECD6059}"/>
              </a:ext>
            </a:extLst>
          </p:cNvPr>
          <p:cNvSpPr>
            <a:spLocks noGrp="1"/>
          </p:cNvSpPr>
          <p:nvPr>
            <p:ph type="subTitle" idx="1"/>
          </p:nvPr>
        </p:nvSpPr>
        <p:spPr/>
        <p:txBody>
          <a:bodyPr>
            <a:normAutofit/>
          </a:bodyPr>
          <a:lstStyle/>
          <a:p>
            <a:r>
              <a:rPr lang="en-US" dirty="0"/>
              <a:t>Vaijayanti Bharadwaj</a:t>
            </a:r>
          </a:p>
        </p:txBody>
      </p:sp>
    </p:spTree>
    <p:extLst>
      <p:ext uri="{BB962C8B-B14F-4D97-AF65-F5344CB8AC3E}">
        <p14:creationId xmlns:p14="http://schemas.microsoft.com/office/powerpoint/2010/main" val="92842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328082-64D3-B32C-00CC-B6840139A74E}"/>
              </a:ext>
            </a:extLst>
          </p:cNvPr>
          <p:cNvPicPr>
            <a:picLocks/>
          </p:cNvPicPr>
          <p:nvPr/>
        </p:nvPicPr>
        <p:blipFill>
          <a:blip r:embed="rId2"/>
          <a:stretch>
            <a:fillRect/>
          </a:stretch>
        </p:blipFill>
        <p:spPr>
          <a:xfrm>
            <a:off x="4404505" y="724075"/>
            <a:ext cx="4417219" cy="3726180"/>
          </a:xfrm>
          <a:prstGeom prst="rect">
            <a:avLst/>
          </a:prstGeom>
        </p:spPr>
      </p:pic>
      <p:sp>
        <p:nvSpPr>
          <p:cNvPr id="2" name="Slide Number Placeholder 1">
            <a:extLst>
              <a:ext uri="{FF2B5EF4-FFF2-40B4-BE49-F238E27FC236}">
                <a16:creationId xmlns:a16="http://schemas.microsoft.com/office/drawing/2014/main" id="{84043612-5B10-F686-B5CC-24FFD073CA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3" name="Title 2">
            <a:extLst>
              <a:ext uri="{FF2B5EF4-FFF2-40B4-BE49-F238E27FC236}">
                <a16:creationId xmlns:a16="http://schemas.microsoft.com/office/drawing/2014/main" id="{0878647D-213D-3725-65C6-478B16D2D84F}"/>
              </a:ext>
            </a:extLst>
          </p:cNvPr>
          <p:cNvSpPr>
            <a:spLocks noGrp="1"/>
          </p:cNvSpPr>
          <p:nvPr>
            <p:ph type="title"/>
          </p:nvPr>
        </p:nvSpPr>
        <p:spPr>
          <a:xfrm>
            <a:off x="657386" y="724075"/>
            <a:ext cx="3783985" cy="2882159"/>
          </a:xfrm>
        </p:spPr>
        <p:txBody>
          <a:bodyPr>
            <a:normAutofit fontScale="90000"/>
          </a:bodyPr>
          <a:lstStyle/>
          <a:p>
            <a:pPr marL="0" marR="0">
              <a:lnSpc>
                <a:spcPct val="107000"/>
              </a:lnSpc>
              <a:spcBef>
                <a:spcPts val="0"/>
              </a:spcBef>
              <a:spcAft>
                <a:spcPts val="800"/>
              </a:spcAft>
            </a:pPr>
            <a:r>
              <a:rPr lang="en-US" dirty="0"/>
              <a:t>Tokenization</a:t>
            </a:r>
            <a:br>
              <a:rPr lang="en-US" dirty="0"/>
            </a:br>
            <a:r>
              <a:rPr lang="en-US" sz="1800" b="1" dirty="0">
                <a:effectLst/>
                <a:latin typeface="Consolas" panose="020B0609020204030204" pitchFamily="49" charset="0"/>
                <a:ea typeface="Calibri" panose="020F0502020204030204" pitchFamily="34" charset="0"/>
                <a:cs typeface="Times New Roman" panose="02020603050405020304" pitchFamily="18" charset="0"/>
              </a:rPr>
              <a:t>SELECT </a:t>
            </a:r>
            <a:r>
              <a:rPr lang="en-US" sz="1800" b="1" dirty="0" err="1">
                <a:effectLst/>
                <a:latin typeface="Consolas" panose="020B0609020204030204" pitchFamily="49" charset="0"/>
                <a:ea typeface="Calibri" panose="020F0502020204030204" pitchFamily="34" charset="0"/>
                <a:cs typeface="Times New Roman" panose="02020603050405020304" pitchFamily="18" charset="0"/>
              </a:rPr>
              <a:t>t.tokid</a:t>
            </a:r>
            <a:r>
              <a:rPr lang="en-US" sz="1800" b="1" dirty="0">
                <a:effectLst/>
                <a:latin typeface="Consolas" panose="020B0609020204030204" pitchFamily="49" charset="0"/>
                <a:ea typeface="Calibri" panose="020F0502020204030204" pitchFamily="34" charset="0"/>
                <a:cs typeface="Times New Roman" panose="02020603050405020304" pitchFamily="18" charset="0"/>
              </a:rPr>
              <a:t>, </a:t>
            </a:r>
            <a:r>
              <a:rPr lang="en-US" sz="1800" b="1" dirty="0" err="1">
                <a:effectLst/>
                <a:latin typeface="Consolas" panose="020B0609020204030204" pitchFamily="49" charset="0"/>
                <a:ea typeface="Calibri" panose="020F0502020204030204" pitchFamily="34" charset="0"/>
                <a:cs typeface="Times New Roman" panose="02020603050405020304" pitchFamily="18" charset="0"/>
              </a:rPr>
              <a:t>tt.alias</a:t>
            </a:r>
            <a:r>
              <a:rPr lang="en-US" sz="1800" b="1" dirty="0">
                <a:effectLst/>
                <a:latin typeface="Consolas" panose="020B0609020204030204" pitchFamily="49" charset="0"/>
                <a:ea typeface="Calibri" panose="020F0502020204030204" pitchFamily="34" charset="0"/>
                <a:cs typeface="Times New Roman" panose="02020603050405020304" pitchFamily="18" charset="0"/>
              </a:rPr>
              <a:t> </a:t>
            </a:r>
            <a:r>
              <a:rPr lang="en-US" sz="1800" b="1" dirty="0">
                <a:latin typeface="Consolas" panose="020B0609020204030204" pitchFamily="49" charset="0"/>
                <a:ea typeface="Calibri" panose="020F0502020204030204" pitchFamily="34" charset="0"/>
                <a:cs typeface="Times New Roman" panose="02020603050405020304" pitchFamily="18" charset="0"/>
              </a:rPr>
              <a:t>AS</a:t>
            </a:r>
            <a:r>
              <a:rPr lang="en-US" sz="1800" b="1" dirty="0">
                <a:effectLst/>
                <a:latin typeface="Consolas" panose="020B0609020204030204" pitchFamily="49" charset="0"/>
                <a:ea typeface="Calibri" panose="020F0502020204030204" pitchFamily="34" charset="0"/>
                <a:cs typeface="Times New Roman" panose="02020603050405020304" pitchFamily="18" charset="0"/>
              </a:rPr>
              <a:t> </a:t>
            </a:r>
            <a:r>
              <a:rPr lang="en-US" sz="1800" b="1" dirty="0" err="1">
                <a:effectLst/>
                <a:latin typeface="Consolas" panose="020B0609020204030204" pitchFamily="49" charset="0"/>
                <a:ea typeface="Calibri" panose="020F0502020204030204" pitchFamily="34" charset="0"/>
                <a:cs typeface="Times New Roman" panose="02020603050405020304" pitchFamily="18" charset="0"/>
              </a:rPr>
              <a:t>token_type</a:t>
            </a:r>
            <a:r>
              <a:rPr lang="en-US" sz="1800" b="1" dirty="0">
                <a:effectLst/>
                <a:latin typeface="Consolas" panose="020B0609020204030204" pitchFamily="49" charset="0"/>
                <a:ea typeface="Calibri" panose="020F0502020204030204" pitchFamily="34" charset="0"/>
                <a:cs typeface="Times New Roman" panose="02020603050405020304" pitchFamily="18" charset="0"/>
              </a:rPr>
              <a:t>, </a:t>
            </a:r>
            <a:r>
              <a:rPr lang="en-US" sz="1800" b="1" dirty="0" err="1">
                <a:effectLst/>
                <a:latin typeface="Consolas" panose="020B0609020204030204" pitchFamily="49" charset="0"/>
                <a:ea typeface="Calibri" panose="020F0502020204030204" pitchFamily="34" charset="0"/>
                <a:cs typeface="Times New Roman" panose="02020603050405020304" pitchFamily="18" charset="0"/>
              </a:rPr>
              <a:t>tt.description</a:t>
            </a:r>
            <a:r>
              <a:rPr lang="en-US" sz="1800" b="1" dirty="0">
                <a:effectLst/>
                <a:latin typeface="Consolas" panose="020B0609020204030204" pitchFamily="49" charset="0"/>
                <a:ea typeface="Calibri" panose="020F0502020204030204" pitchFamily="34" charset="0"/>
                <a:cs typeface="Times New Roman" panose="02020603050405020304" pitchFamily="18" charset="0"/>
              </a:rPr>
              <a:t>, </a:t>
            </a:r>
            <a:r>
              <a:rPr lang="en-US" sz="1800" b="1" dirty="0" err="1">
                <a:effectLst/>
                <a:latin typeface="Consolas" panose="020B0609020204030204" pitchFamily="49" charset="0"/>
                <a:ea typeface="Calibri" panose="020F0502020204030204" pitchFamily="34" charset="0"/>
                <a:cs typeface="Times New Roman" panose="02020603050405020304" pitchFamily="18" charset="0"/>
              </a:rPr>
              <a:t>t.token</a:t>
            </a:r>
            <a:r>
              <a:rPr lang="en-US" sz="1800" b="1" dirty="0">
                <a:effectLst/>
                <a:latin typeface="Consolas" panose="020B0609020204030204" pitchFamily="49" charset="0"/>
                <a:ea typeface="Calibri" panose="020F0502020204030204" pitchFamily="34" charset="0"/>
                <a:cs typeface="Times New Roman" panose="02020603050405020304" pitchFamily="18" charset="0"/>
              </a:rPr>
              <a:t> </a:t>
            </a:r>
            <a:r>
              <a:rPr lang="en-US" sz="1800" b="1" dirty="0">
                <a:latin typeface="Consolas" panose="020B0609020204030204" pitchFamily="49" charset="0"/>
                <a:ea typeface="Calibri" panose="020F0502020204030204" pitchFamily="34" charset="0"/>
                <a:cs typeface="Times New Roman" panose="02020603050405020304" pitchFamily="18" charset="0"/>
              </a:rPr>
              <a:t>FROM</a:t>
            </a:r>
            <a:br>
              <a:rPr lang="en-US" sz="1800" dirty="0">
                <a:effectLst/>
                <a:latin typeface="Consolas" panose="020B0609020204030204" pitchFamily="49" charset="0"/>
                <a:ea typeface="Calibri" panose="020F0502020204030204" pitchFamily="34" charset="0"/>
                <a:cs typeface="Times New Roman" panose="02020603050405020304" pitchFamily="18" charset="0"/>
              </a:rPr>
            </a:br>
            <a:r>
              <a:rPr lang="en-US" sz="1800" b="1" dirty="0">
                <a:effectLst/>
                <a:latin typeface="Consolas" panose="020B0609020204030204" pitchFamily="49" charset="0"/>
                <a:ea typeface="Calibri" panose="020F0502020204030204" pitchFamily="34" charset="0"/>
                <a:cs typeface="Times New Roman" panose="02020603050405020304" pitchFamily="18" charset="0"/>
              </a:rPr>
              <a:t>(</a:t>
            </a:r>
            <a:r>
              <a:rPr lang="en-US" sz="1800" b="1" dirty="0">
                <a:solidFill>
                  <a:srgbClr val="FF0000"/>
                </a:solidFill>
                <a:effectLst/>
                <a:latin typeface="Consolas" panose="020B0609020204030204" pitchFamily="49" charset="0"/>
                <a:ea typeface="Calibri" panose="020F0502020204030204" pitchFamily="34" charset="0"/>
                <a:cs typeface="Times New Roman" panose="02020603050405020304" pitchFamily="18" charset="0"/>
              </a:rPr>
              <a:t>SELECT (</a:t>
            </a:r>
            <a:r>
              <a:rPr lang="en-US" sz="1800" b="1" dirty="0" err="1">
                <a:solidFill>
                  <a:srgbClr val="FF0000"/>
                </a:solidFill>
                <a:effectLst/>
                <a:latin typeface="Consolas" panose="020B0609020204030204" pitchFamily="49" charset="0"/>
                <a:ea typeface="Calibri" panose="020F0502020204030204" pitchFamily="34" charset="0"/>
                <a:cs typeface="Times New Roman" panose="02020603050405020304" pitchFamily="18" charset="0"/>
              </a:rPr>
              <a:t>ts_parse</a:t>
            </a:r>
            <a:r>
              <a:rPr lang="en-US" sz="1800" b="1" dirty="0">
                <a:solidFill>
                  <a:srgbClr val="FF0000"/>
                </a:solidFill>
                <a:effectLst/>
                <a:latin typeface="Consolas" panose="020B0609020204030204" pitchFamily="49" charset="0"/>
                <a:ea typeface="Calibri" panose="020F0502020204030204" pitchFamily="34" charset="0"/>
                <a:cs typeface="Times New Roman" panose="02020603050405020304" pitchFamily="18" charset="0"/>
              </a:rPr>
              <a:t>('default', 'cats pet-care 1234 ! a1')).*) </a:t>
            </a:r>
            <a:r>
              <a:rPr lang="en-US" sz="1800" b="1" dirty="0">
                <a:solidFill>
                  <a:srgbClr val="FF0000"/>
                </a:solidFill>
                <a:latin typeface="Consolas" panose="020B0609020204030204" pitchFamily="49" charset="0"/>
                <a:ea typeface="Calibri" panose="020F0502020204030204" pitchFamily="34" charset="0"/>
                <a:cs typeface="Times New Roman" panose="02020603050405020304" pitchFamily="18" charset="0"/>
              </a:rPr>
              <a:t>AS</a:t>
            </a:r>
            <a:r>
              <a:rPr lang="en-US" sz="1800" b="1" dirty="0">
                <a:effectLst/>
                <a:latin typeface="Consolas" panose="020B0609020204030204" pitchFamily="49" charset="0"/>
                <a:ea typeface="Calibri" panose="020F0502020204030204" pitchFamily="34" charset="0"/>
                <a:cs typeface="Times New Roman" panose="02020603050405020304" pitchFamily="18" charset="0"/>
              </a:rPr>
              <a:t> t JOIN </a:t>
            </a:r>
            <a:r>
              <a:rPr lang="en-US" sz="1800" b="1" dirty="0" err="1">
                <a:effectLst/>
                <a:latin typeface="Consolas" panose="020B0609020204030204" pitchFamily="49" charset="0"/>
                <a:ea typeface="Calibri" panose="020F0502020204030204" pitchFamily="34" charset="0"/>
                <a:cs typeface="Times New Roman" panose="02020603050405020304" pitchFamily="18" charset="0"/>
              </a:rPr>
              <a:t>ts_token_type</a:t>
            </a:r>
            <a:r>
              <a:rPr lang="en-US" sz="1800" b="1" dirty="0">
                <a:effectLst/>
                <a:latin typeface="Consolas" panose="020B0609020204030204" pitchFamily="49" charset="0"/>
                <a:ea typeface="Calibri" panose="020F0502020204030204" pitchFamily="34" charset="0"/>
                <a:cs typeface="Times New Roman" panose="02020603050405020304" pitchFamily="18" charset="0"/>
              </a:rPr>
              <a:t>('default') </a:t>
            </a:r>
            <a:r>
              <a:rPr lang="en-US" sz="1800" b="1" dirty="0" err="1">
                <a:effectLst/>
                <a:latin typeface="Consolas" panose="020B0609020204030204" pitchFamily="49" charset="0"/>
                <a:ea typeface="Calibri" panose="020F0502020204030204" pitchFamily="34" charset="0"/>
                <a:cs typeface="Times New Roman" panose="02020603050405020304" pitchFamily="18" charset="0"/>
              </a:rPr>
              <a:t>tt</a:t>
            </a:r>
            <a:br>
              <a:rPr lang="en-US" sz="1800" dirty="0">
                <a:effectLst/>
                <a:latin typeface="Consolas" panose="020B0609020204030204" pitchFamily="49" charset="0"/>
                <a:ea typeface="Calibri" panose="020F0502020204030204" pitchFamily="34" charset="0"/>
                <a:cs typeface="Times New Roman" panose="02020603050405020304" pitchFamily="18" charset="0"/>
              </a:rPr>
            </a:br>
            <a:r>
              <a:rPr lang="en-US" sz="1800" b="1" dirty="0">
                <a:latin typeface="Consolas" panose="020B0609020204030204" pitchFamily="49" charset="0"/>
                <a:ea typeface="Calibri" panose="020F0502020204030204" pitchFamily="34" charset="0"/>
                <a:cs typeface="Times New Roman" panose="02020603050405020304" pitchFamily="18" charset="0"/>
              </a:rPr>
              <a:t>ON</a:t>
            </a:r>
            <a:r>
              <a:rPr lang="en-US" sz="1800" b="1" dirty="0">
                <a:effectLst/>
                <a:latin typeface="Consolas" panose="020B0609020204030204" pitchFamily="49" charset="0"/>
                <a:ea typeface="Calibri" panose="020F0502020204030204" pitchFamily="34" charset="0"/>
              </a:rPr>
              <a:t> </a:t>
            </a:r>
            <a:r>
              <a:rPr lang="en-US" sz="1800" b="1" dirty="0" err="1">
                <a:effectLst/>
                <a:latin typeface="Consolas" panose="020B0609020204030204" pitchFamily="49" charset="0"/>
                <a:ea typeface="Calibri" panose="020F0502020204030204" pitchFamily="34" charset="0"/>
              </a:rPr>
              <a:t>t.tokid</a:t>
            </a:r>
            <a:r>
              <a:rPr lang="en-US" sz="1800" b="1" dirty="0">
                <a:effectLst/>
                <a:latin typeface="Consolas" panose="020B0609020204030204" pitchFamily="49" charset="0"/>
                <a:ea typeface="Calibri" panose="020F0502020204030204" pitchFamily="34" charset="0"/>
              </a:rPr>
              <a:t> = </a:t>
            </a:r>
            <a:r>
              <a:rPr lang="en-US" sz="1800" b="1" dirty="0" err="1">
                <a:effectLst/>
                <a:latin typeface="Consolas" panose="020B0609020204030204" pitchFamily="49" charset="0"/>
                <a:ea typeface="Calibri" panose="020F0502020204030204" pitchFamily="34" charset="0"/>
              </a:rPr>
              <a:t>tt.tokid</a:t>
            </a:r>
            <a:r>
              <a:rPr lang="en-US" sz="1800" b="1" dirty="0">
                <a:effectLst/>
                <a:latin typeface="Consolas" panose="020B0609020204030204" pitchFamily="49" charset="0"/>
                <a:ea typeface="Calibri" panose="020F0502020204030204" pitchFamily="34" charset="0"/>
              </a:rPr>
              <a:t>;</a:t>
            </a:r>
            <a:endParaRPr lang="en-US" dirty="0">
              <a:latin typeface="Consolas" panose="020B0609020204030204" pitchFamily="49" charset="0"/>
            </a:endParaRPr>
          </a:p>
        </p:txBody>
      </p:sp>
      <p:sp>
        <p:nvSpPr>
          <p:cNvPr id="7" name="Text Placeholder 6">
            <a:extLst>
              <a:ext uri="{FF2B5EF4-FFF2-40B4-BE49-F238E27FC236}">
                <a16:creationId xmlns:a16="http://schemas.microsoft.com/office/drawing/2014/main" id="{43F150E7-D15D-E5F0-CC01-504138C911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564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5E5E5F-588E-43CD-508B-297AF711B8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3" name="Title 2">
            <a:extLst>
              <a:ext uri="{FF2B5EF4-FFF2-40B4-BE49-F238E27FC236}">
                <a16:creationId xmlns:a16="http://schemas.microsoft.com/office/drawing/2014/main" id="{7FCC93F2-AEA4-6D4C-9909-31A0F05F67AE}"/>
              </a:ext>
            </a:extLst>
          </p:cNvPr>
          <p:cNvSpPr>
            <a:spLocks noGrp="1"/>
          </p:cNvSpPr>
          <p:nvPr>
            <p:ph type="title"/>
          </p:nvPr>
        </p:nvSpPr>
        <p:spPr>
          <a:xfrm>
            <a:off x="646500" y="724075"/>
            <a:ext cx="3780357" cy="1822616"/>
          </a:xfrm>
        </p:spPr>
        <p:txBody>
          <a:bodyPr>
            <a:normAutofit fontScale="90000"/>
          </a:bodyPr>
          <a:lstStyle/>
          <a:p>
            <a:r>
              <a:rPr lang="en-US" dirty="0"/>
              <a:t>Lexemes</a:t>
            </a:r>
            <a:br>
              <a:rPr lang="en-US" dirty="0"/>
            </a:br>
            <a:r>
              <a:rPr lang="en-US" sz="1800" b="1" dirty="0">
                <a:effectLst/>
                <a:latin typeface="Consolas" panose="020B0609020204030204" pitchFamily="49" charset="0"/>
                <a:ea typeface="Calibri" panose="020F0502020204030204" pitchFamily="34" charset="0"/>
              </a:rPr>
              <a:t>SELECT alias </a:t>
            </a:r>
            <a:r>
              <a:rPr lang="en-US" sz="1800" b="1" dirty="0">
                <a:latin typeface="Consolas" panose="020B0609020204030204" pitchFamily="49" charset="0"/>
                <a:ea typeface="Calibri" panose="020F0502020204030204" pitchFamily="34" charset="0"/>
              </a:rPr>
              <a:t>AS</a:t>
            </a:r>
            <a:r>
              <a:rPr lang="en-US" sz="1800" b="1" dirty="0">
                <a:effectLst/>
                <a:latin typeface="Consolas" panose="020B0609020204030204" pitchFamily="49" charset="0"/>
                <a:ea typeface="Calibri" panose="020F0502020204030204" pitchFamily="34" charset="0"/>
              </a:rPr>
              <a:t> </a:t>
            </a:r>
            <a:r>
              <a:rPr lang="en-US" sz="1800" b="1" dirty="0" err="1">
                <a:effectLst/>
                <a:latin typeface="Consolas" panose="020B0609020204030204" pitchFamily="49" charset="0"/>
                <a:ea typeface="Calibri" panose="020F0502020204030204" pitchFamily="34" charset="0"/>
              </a:rPr>
              <a:t>token_type</a:t>
            </a:r>
            <a:r>
              <a:rPr lang="en-US" sz="1800" b="1" dirty="0">
                <a:effectLst/>
                <a:latin typeface="Consolas" panose="020B0609020204030204" pitchFamily="49" charset="0"/>
                <a:ea typeface="Calibri" panose="020F0502020204030204" pitchFamily="34" charset="0"/>
              </a:rPr>
              <a:t>, token, dictionaries, lexemes </a:t>
            </a:r>
            <a:r>
              <a:rPr lang="en-US" sz="1800" b="1" dirty="0">
                <a:latin typeface="Consolas" panose="020B0609020204030204" pitchFamily="49" charset="0"/>
                <a:ea typeface="Calibri" panose="020F0502020204030204" pitchFamily="34" charset="0"/>
              </a:rPr>
              <a:t>FROM</a:t>
            </a:r>
            <a:r>
              <a:rPr lang="en-US" sz="1800" b="1" dirty="0">
                <a:effectLst/>
                <a:latin typeface="Consolas" panose="020B0609020204030204" pitchFamily="49" charset="0"/>
                <a:ea typeface="Calibri" panose="020F0502020204030204" pitchFamily="34" charset="0"/>
              </a:rPr>
              <a:t> </a:t>
            </a:r>
            <a:r>
              <a:rPr lang="en-US" sz="1800" b="1" dirty="0" err="1">
                <a:effectLst/>
                <a:latin typeface="Consolas" panose="020B0609020204030204" pitchFamily="49" charset="0"/>
                <a:ea typeface="Calibri" panose="020F0502020204030204" pitchFamily="34" charset="0"/>
              </a:rPr>
              <a:t>ts_debug</a:t>
            </a:r>
            <a:r>
              <a:rPr lang="en-US" sz="1800" b="1" dirty="0">
                <a:effectLst/>
                <a:latin typeface="Consolas" panose="020B0609020204030204" pitchFamily="49" charset="0"/>
                <a:ea typeface="Calibri" panose="020F0502020204030204" pitchFamily="34" charset="0"/>
              </a:rPr>
              <a:t>('</a:t>
            </a:r>
            <a:r>
              <a:rPr lang="en-US" sz="1800" b="1" dirty="0" err="1">
                <a:effectLst/>
                <a:latin typeface="Consolas" panose="020B0609020204030204" pitchFamily="49" charset="0"/>
                <a:ea typeface="Calibri" panose="020F0502020204030204" pitchFamily="34" charset="0"/>
              </a:rPr>
              <a:t>english</a:t>
            </a:r>
            <a:r>
              <a:rPr lang="en-US" sz="1800" b="1" dirty="0">
                <a:effectLst/>
                <a:latin typeface="Consolas" panose="020B0609020204030204" pitchFamily="49" charset="0"/>
                <a:ea typeface="Calibri" panose="020F0502020204030204" pitchFamily="34" charset="0"/>
              </a:rPr>
              <a:t>', '</a:t>
            </a:r>
            <a:r>
              <a:rPr lang="en-US" sz="1800" b="1" dirty="0" err="1">
                <a:solidFill>
                  <a:srgbClr val="FF0000"/>
                </a:solidFill>
                <a:effectLst/>
                <a:latin typeface="Consolas" panose="020B0609020204030204" pitchFamily="49" charset="0"/>
                <a:ea typeface="Calibri" panose="020F0502020204030204" pitchFamily="34" charset="0"/>
              </a:rPr>
              <a:t>Bruno''s</a:t>
            </a:r>
            <a:r>
              <a:rPr lang="en-US" sz="1800" b="1" dirty="0">
                <a:solidFill>
                  <a:srgbClr val="FF0000"/>
                </a:solidFill>
                <a:effectLst/>
                <a:latin typeface="Consolas" panose="020B0609020204030204" pitchFamily="49" charset="0"/>
                <a:ea typeface="Calibri" panose="020F0502020204030204" pitchFamily="34" charset="0"/>
              </a:rPr>
              <a:t> pet-care for 2 cats</a:t>
            </a:r>
            <a:r>
              <a:rPr lang="en-US" sz="1800" b="1" dirty="0">
                <a:effectLst/>
                <a:latin typeface="Consolas" panose="020B0609020204030204" pitchFamily="49" charset="0"/>
                <a:ea typeface="Calibri" panose="020F0502020204030204" pitchFamily="34" charset="0"/>
              </a:rPr>
              <a:t>!');</a:t>
            </a:r>
            <a:endParaRPr lang="en-US" dirty="0">
              <a:latin typeface="Consolas" panose="020B0609020204030204" pitchFamily="49" charset="0"/>
            </a:endParaRPr>
          </a:p>
        </p:txBody>
      </p:sp>
      <p:sp>
        <p:nvSpPr>
          <p:cNvPr id="4" name="Text Placeholder 3">
            <a:extLst>
              <a:ext uri="{FF2B5EF4-FFF2-40B4-BE49-F238E27FC236}">
                <a16:creationId xmlns:a16="http://schemas.microsoft.com/office/drawing/2014/main" id="{9EFB2B49-AA01-B240-227D-504ED2C0EED4}"/>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547BFC46-502A-8C3B-A442-BCFF80526561}"/>
              </a:ext>
            </a:extLst>
          </p:cNvPr>
          <p:cNvPicPr>
            <a:picLocks/>
          </p:cNvPicPr>
          <p:nvPr/>
        </p:nvPicPr>
        <p:blipFill>
          <a:blip r:embed="rId2"/>
          <a:stretch>
            <a:fillRect/>
          </a:stretch>
        </p:blipFill>
        <p:spPr>
          <a:xfrm>
            <a:off x="4292130" y="724075"/>
            <a:ext cx="4484370" cy="4059079"/>
          </a:xfrm>
          <a:prstGeom prst="rect">
            <a:avLst/>
          </a:prstGeom>
        </p:spPr>
      </p:pic>
      <p:sp>
        <p:nvSpPr>
          <p:cNvPr id="7" name="Rectangle 6">
            <a:extLst>
              <a:ext uri="{FF2B5EF4-FFF2-40B4-BE49-F238E27FC236}">
                <a16:creationId xmlns:a16="http://schemas.microsoft.com/office/drawing/2014/main" id="{79BD9362-6E88-1ECE-DF45-0DF1EC249C40}"/>
              </a:ext>
            </a:extLst>
          </p:cNvPr>
          <p:cNvSpPr/>
          <p:nvPr/>
        </p:nvSpPr>
        <p:spPr>
          <a:xfrm>
            <a:off x="7881080" y="724076"/>
            <a:ext cx="861934" cy="4059078"/>
          </a:xfrm>
          <a:prstGeom prst="rect">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62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63A4AD-4F16-8FF0-FB3A-B7AE4F81CD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3" name="Title 2">
            <a:extLst>
              <a:ext uri="{FF2B5EF4-FFF2-40B4-BE49-F238E27FC236}">
                <a16:creationId xmlns:a16="http://schemas.microsoft.com/office/drawing/2014/main" id="{184032FD-5CA0-3F4C-6037-45F403E9929C}"/>
              </a:ext>
            </a:extLst>
          </p:cNvPr>
          <p:cNvSpPr>
            <a:spLocks noGrp="1"/>
          </p:cNvSpPr>
          <p:nvPr>
            <p:ph type="title"/>
          </p:nvPr>
        </p:nvSpPr>
        <p:spPr/>
        <p:txBody>
          <a:bodyPr>
            <a:normAutofit fontScale="90000"/>
          </a:bodyPr>
          <a:lstStyle/>
          <a:p>
            <a:r>
              <a:rPr lang="en-US" dirty="0"/>
              <a:t>Default Dictionary Configuration</a:t>
            </a:r>
          </a:p>
        </p:txBody>
      </p:sp>
      <p:sp>
        <p:nvSpPr>
          <p:cNvPr id="6" name="Text Placeholder 5">
            <a:extLst>
              <a:ext uri="{FF2B5EF4-FFF2-40B4-BE49-F238E27FC236}">
                <a16:creationId xmlns:a16="http://schemas.microsoft.com/office/drawing/2014/main" id="{5DD055DD-744C-6F84-44C7-6D3B900C112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E26D8A0-6B87-CB55-9DB0-89339FC9632C}"/>
              </a:ext>
            </a:extLst>
          </p:cNvPr>
          <p:cNvPicPr>
            <a:picLocks noChangeAspect="1"/>
          </p:cNvPicPr>
          <p:nvPr/>
        </p:nvPicPr>
        <p:blipFill>
          <a:blip r:embed="rId2"/>
          <a:stretch>
            <a:fillRect/>
          </a:stretch>
        </p:blipFill>
        <p:spPr>
          <a:xfrm>
            <a:off x="4882555" y="740822"/>
            <a:ext cx="3543868" cy="3918109"/>
          </a:xfrm>
          <a:prstGeom prst="rect">
            <a:avLst/>
          </a:prstGeom>
        </p:spPr>
      </p:pic>
    </p:spTree>
    <p:extLst>
      <p:ext uri="{BB962C8B-B14F-4D97-AF65-F5344CB8AC3E}">
        <p14:creationId xmlns:p14="http://schemas.microsoft.com/office/powerpoint/2010/main" val="3630053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B1D672-402F-6B86-5E5C-962C82E3E516}"/>
              </a:ext>
            </a:extLst>
          </p:cNvPr>
          <p:cNvSpPr>
            <a:spLocks noGrp="1"/>
          </p:cNvSpPr>
          <p:nvPr>
            <p:ph type="sldNum" idx="12"/>
          </p:nvPr>
        </p:nvSpPr>
        <p:spPr/>
        <p:txBody>
          <a:bodyPr/>
          <a:lstStyle/>
          <a:p>
            <a:pPr lvl="0"/>
            <a:fld id="{00000000-1234-1234-1234-123412341234}" type="slidenum">
              <a:rPr lang="en" smtClean="0"/>
              <a:pPr lvl="0"/>
              <a:t>13</a:t>
            </a:fld>
            <a:endParaRPr lang="en"/>
          </a:p>
        </p:txBody>
      </p:sp>
      <p:sp>
        <p:nvSpPr>
          <p:cNvPr id="8" name="Title 7">
            <a:extLst>
              <a:ext uri="{FF2B5EF4-FFF2-40B4-BE49-F238E27FC236}">
                <a16:creationId xmlns:a16="http://schemas.microsoft.com/office/drawing/2014/main" id="{1768AB62-6366-1C19-CC97-9D26E26131BA}"/>
              </a:ext>
            </a:extLst>
          </p:cNvPr>
          <p:cNvSpPr>
            <a:spLocks noGrp="1"/>
          </p:cNvSpPr>
          <p:nvPr>
            <p:ph type="title"/>
          </p:nvPr>
        </p:nvSpPr>
        <p:spPr/>
        <p:txBody>
          <a:bodyPr>
            <a:normAutofit fontScale="90000"/>
          </a:bodyPr>
          <a:lstStyle/>
          <a:p>
            <a:r>
              <a:rPr lang="en-US" dirty="0"/>
              <a:t>Full Text Tools</a:t>
            </a:r>
          </a:p>
        </p:txBody>
      </p:sp>
      <p:sp>
        <p:nvSpPr>
          <p:cNvPr id="9" name="Text Placeholder 8">
            <a:extLst>
              <a:ext uri="{FF2B5EF4-FFF2-40B4-BE49-F238E27FC236}">
                <a16:creationId xmlns:a16="http://schemas.microsoft.com/office/drawing/2014/main" id="{4B166B52-4195-1A03-AA43-E03A1A253A16}"/>
              </a:ext>
            </a:extLst>
          </p:cNvPr>
          <p:cNvSpPr>
            <a:spLocks noGrp="1"/>
          </p:cNvSpPr>
          <p:nvPr>
            <p:ph type="body" idx="1"/>
          </p:nvPr>
        </p:nvSpPr>
        <p:spPr/>
        <p:txBody>
          <a:bodyPr>
            <a:normAutofit/>
          </a:bodyPr>
          <a:lstStyle/>
          <a:p>
            <a:r>
              <a:rPr lang="en-US" dirty="0" err="1"/>
              <a:t>tsvector</a:t>
            </a:r>
            <a:r>
              <a:rPr lang="en-US" dirty="0"/>
              <a:t>: Array of lexemes with positional information sorted in order of lexemes</a:t>
            </a:r>
          </a:p>
          <a:p>
            <a:r>
              <a:rPr lang="en-US" dirty="0" err="1"/>
              <a:t>tsquery</a:t>
            </a:r>
            <a:r>
              <a:rPr lang="en-US" dirty="0"/>
              <a:t>: A full text query with Boolean operators &amp; I !</a:t>
            </a:r>
          </a:p>
          <a:p>
            <a:r>
              <a:rPr lang="en-US" dirty="0" err="1"/>
              <a:t>to_tsvector</a:t>
            </a:r>
            <a:r>
              <a:rPr lang="en-US" dirty="0"/>
              <a:t>(‘</a:t>
            </a:r>
            <a:r>
              <a:rPr lang="en-US" dirty="0" err="1"/>
              <a:t>english</a:t>
            </a:r>
            <a:r>
              <a:rPr lang="en-US" dirty="0"/>
              <a:t>’::</a:t>
            </a:r>
            <a:r>
              <a:rPr lang="en-US" dirty="0" err="1"/>
              <a:t>regconfig</a:t>
            </a:r>
            <a:r>
              <a:rPr lang="en-US" dirty="0"/>
              <a:t>, &lt;text </a:t>
            </a:r>
            <a:r>
              <a:rPr lang="en-US" dirty="0" err="1"/>
              <a:t>columnname</a:t>
            </a:r>
            <a:r>
              <a:rPr lang="en-US" dirty="0"/>
              <a:t>&gt;::text)</a:t>
            </a:r>
          </a:p>
          <a:p>
            <a:pPr lvl="1"/>
            <a:r>
              <a:rPr lang="en-US" dirty="0"/>
              <a:t>Converts the given text to </a:t>
            </a:r>
            <a:r>
              <a:rPr lang="en-US" dirty="0" err="1"/>
              <a:t>tsvector</a:t>
            </a:r>
            <a:endParaRPr lang="en-US" dirty="0"/>
          </a:p>
          <a:p>
            <a:r>
              <a:rPr lang="en-US" dirty="0" err="1"/>
              <a:t>to_tsquery</a:t>
            </a:r>
            <a:r>
              <a:rPr lang="en-US" dirty="0"/>
              <a:t>(‘</a:t>
            </a:r>
            <a:r>
              <a:rPr lang="en-US" dirty="0" err="1"/>
              <a:t>english</a:t>
            </a:r>
            <a:r>
              <a:rPr lang="en-US" dirty="0"/>
              <a:t>’::</a:t>
            </a:r>
            <a:r>
              <a:rPr lang="en-US" dirty="0" err="1"/>
              <a:t>regconfig</a:t>
            </a:r>
            <a:r>
              <a:rPr lang="en-US" dirty="0"/>
              <a:t>, ‘&lt;query&gt;’ ::</a:t>
            </a:r>
            <a:r>
              <a:rPr lang="en-US" dirty="0" err="1"/>
              <a:t>tsquery</a:t>
            </a:r>
            <a:r>
              <a:rPr lang="en-US" dirty="0"/>
              <a:t>)</a:t>
            </a:r>
          </a:p>
          <a:p>
            <a:pPr lvl="1"/>
            <a:r>
              <a:rPr lang="en-US" dirty="0"/>
              <a:t>Converts the query into a query tree</a:t>
            </a:r>
          </a:p>
          <a:p>
            <a:r>
              <a:rPr lang="en-US" dirty="0" err="1"/>
              <a:t>tsvector</a:t>
            </a:r>
            <a:r>
              <a:rPr lang="en-US" dirty="0"/>
              <a:t> @@ </a:t>
            </a:r>
            <a:r>
              <a:rPr lang="en-US" dirty="0" err="1"/>
              <a:t>tsquery</a:t>
            </a:r>
            <a:r>
              <a:rPr lang="en-US" dirty="0"/>
              <a:t>: Does this </a:t>
            </a:r>
            <a:r>
              <a:rPr lang="en-US" dirty="0" err="1"/>
              <a:t>tsvector</a:t>
            </a:r>
            <a:r>
              <a:rPr lang="en-US" dirty="0"/>
              <a:t> match the </a:t>
            </a:r>
            <a:r>
              <a:rPr lang="en-US" dirty="0" err="1"/>
              <a:t>tsquery</a:t>
            </a:r>
            <a:r>
              <a:rPr lang="en-US" dirty="0"/>
              <a:t>?</a:t>
            </a:r>
          </a:p>
        </p:txBody>
      </p:sp>
    </p:spTree>
    <p:extLst>
      <p:ext uri="{BB962C8B-B14F-4D97-AF65-F5344CB8AC3E}">
        <p14:creationId xmlns:p14="http://schemas.microsoft.com/office/powerpoint/2010/main" val="3625319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701383-A41B-3CFA-BAB7-63CE65DD1511}"/>
              </a:ext>
            </a:extLst>
          </p:cNvPr>
          <p:cNvSpPr/>
          <p:nvPr/>
        </p:nvSpPr>
        <p:spPr>
          <a:xfrm>
            <a:off x="5830757" y="2280101"/>
            <a:ext cx="570043" cy="198664"/>
          </a:xfrm>
          <a:prstGeom prst="rect">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F8AE63-9A4C-150C-9B35-470744AEA98F}"/>
              </a:ext>
            </a:extLst>
          </p:cNvPr>
          <p:cNvSpPr/>
          <p:nvPr/>
        </p:nvSpPr>
        <p:spPr>
          <a:xfrm>
            <a:off x="666021" y="2257463"/>
            <a:ext cx="204838" cy="174171"/>
          </a:xfrm>
          <a:prstGeom prst="rect">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F63D89-9353-FB81-4540-4BF8904B26CE}"/>
              </a:ext>
            </a:extLst>
          </p:cNvPr>
          <p:cNvSpPr/>
          <p:nvPr/>
        </p:nvSpPr>
        <p:spPr>
          <a:xfrm>
            <a:off x="2079170" y="2260599"/>
            <a:ext cx="511987" cy="174171"/>
          </a:xfrm>
          <a:prstGeom prst="rect">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387B3E-2E75-0CED-DB2E-556C5141E128}"/>
              </a:ext>
            </a:extLst>
          </p:cNvPr>
          <p:cNvSpPr/>
          <p:nvPr/>
        </p:nvSpPr>
        <p:spPr>
          <a:xfrm>
            <a:off x="4132943" y="2260599"/>
            <a:ext cx="830943" cy="174171"/>
          </a:xfrm>
          <a:prstGeom prst="rect">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E97488-4DA1-FC04-608D-F7B421987642}"/>
              </a:ext>
            </a:extLst>
          </p:cNvPr>
          <p:cNvSpPr/>
          <p:nvPr/>
        </p:nvSpPr>
        <p:spPr>
          <a:xfrm>
            <a:off x="3501572" y="2257463"/>
            <a:ext cx="388258" cy="174171"/>
          </a:xfrm>
          <a:prstGeom prst="rect">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045011-8988-8D68-C31F-A7FC7C1BAF86}"/>
              </a:ext>
            </a:extLst>
          </p:cNvPr>
          <p:cNvSpPr/>
          <p:nvPr/>
        </p:nvSpPr>
        <p:spPr>
          <a:xfrm>
            <a:off x="2812145" y="2257463"/>
            <a:ext cx="446314" cy="174171"/>
          </a:xfrm>
          <a:prstGeom prst="rect">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820DCC-785B-6045-FED5-619118CBB6E8}"/>
              </a:ext>
            </a:extLst>
          </p:cNvPr>
          <p:cNvSpPr/>
          <p:nvPr/>
        </p:nvSpPr>
        <p:spPr>
          <a:xfrm>
            <a:off x="1113971" y="2260600"/>
            <a:ext cx="674915" cy="174171"/>
          </a:xfrm>
          <a:prstGeom prst="rect">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EEE53DE-7282-1573-35B7-BCF1350817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3" name="Title 2">
            <a:extLst>
              <a:ext uri="{FF2B5EF4-FFF2-40B4-BE49-F238E27FC236}">
                <a16:creationId xmlns:a16="http://schemas.microsoft.com/office/drawing/2014/main" id="{10D0C747-5159-4202-E202-0620DD3E6E83}"/>
              </a:ext>
            </a:extLst>
          </p:cNvPr>
          <p:cNvSpPr>
            <a:spLocks noGrp="1"/>
          </p:cNvSpPr>
          <p:nvPr>
            <p:ph type="title"/>
          </p:nvPr>
        </p:nvSpPr>
        <p:spPr/>
        <p:txBody>
          <a:bodyPr>
            <a:normAutofit fontScale="90000"/>
          </a:bodyPr>
          <a:lstStyle/>
          <a:p>
            <a:r>
              <a:rPr lang="en-US" dirty="0"/>
              <a:t>Examples: Converting </a:t>
            </a:r>
            <a:r>
              <a:rPr lang="en-US"/>
              <a:t>text to </a:t>
            </a:r>
            <a:r>
              <a:rPr lang="en-US" dirty="0" err="1"/>
              <a:t>tsvector</a:t>
            </a:r>
            <a:endParaRPr lang="en-US" dirty="0"/>
          </a:p>
        </p:txBody>
      </p:sp>
      <p:sp>
        <p:nvSpPr>
          <p:cNvPr id="4" name="Text Placeholder 3">
            <a:extLst>
              <a:ext uri="{FF2B5EF4-FFF2-40B4-BE49-F238E27FC236}">
                <a16:creationId xmlns:a16="http://schemas.microsoft.com/office/drawing/2014/main" id="{C173AC6B-427A-B272-CB28-3AEA2A041A4B}"/>
              </a:ext>
            </a:extLst>
          </p:cNvPr>
          <p:cNvSpPr>
            <a:spLocks noGrp="1"/>
          </p:cNvSpPr>
          <p:nvPr>
            <p:ph type="body" idx="1"/>
          </p:nvPr>
        </p:nvSpPr>
        <p:spPr/>
        <p:txBody>
          <a:bodyPr>
            <a:normAutofit/>
          </a:bodyPr>
          <a:lstStyle/>
          <a:p>
            <a:pPr marL="114300" indent="0">
              <a:buNone/>
            </a:pPr>
            <a:r>
              <a:rPr lang="en-US" dirty="0">
                <a:latin typeface="Consolas" panose="020B0609020204030204" pitchFamily="49" charset="0"/>
              </a:rPr>
              <a:t>SELECT </a:t>
            </a:r>
            <a:r>
              <a:rPr lang="en-US" dirty="0" err="1">
                <a:latin typeface="Consolas" panose="020B0609020204030204" pitchFamily="49" charset="0"/>
              </a:rPr>
              <a:t>to_tsvector</a:t>
            </a:r>
            <a:r>
              <a:rPr lang="en-US" dirty="0">
                <a:latin typeface="Consolas" panose="020B0609020204030204" pitchFamily="49" charset="0"/>
              </a:rPr>
              <a:t>('</a:t>
            </a:r>
            <a:r>
              <a:rPr lang="en-US" dirty="0" err="1">
                <a:latin typeface="Consolas" panose="020B0609020204030204" pitchFamily="49" charset="0"/>
              </a:rPr>
              <a:t>english</a:t>
            </a:r>
            <a:r>
              <a:rPr lang="en-US" dirty="0">
                <a:latin typeface="Consolas" panose="020B0609020204030204" pitchFamily="49" charset="0"/>
              </a:rPr>
              <a:t>', '</a:t>
            </a:r>
            <a:r>
              <a:rPr lang="en-US" dirty="0" err="1">
                <a:latin typeface="Consolas" panose="020B0609020204030204" pitchFamily="49" charset="0"/>
              </a:rPr>
              <a:t>Bruno''s</a:t>
            </a:r>
            <a:r>
              <a:rPr lang="en-US" dirty="0">
                <a:latin typeface="Consolas" panose="020B0609020204030204" pitchFamily="49" charset="0"/>
              </a:rPr>
              <a:t> pet-care for 2 cats!’);</a:t>
            </a:r>
          </a:p>
          <a:p>
            <a:pPr marL="114300" indent="0">
              <a:buNone/>
            </a:pPr>
            <a:r>
              <a:rPr lang="en-US" dirty="0" err="1">
                <a:latin typeface="Consolas" panose="020B0609020204030204" pitchFamily="49" charset="0"/>
              </a:rPr>
              <a:t>to_tsvector</a:t>
            </a:r>
            <a:endParaRPr lang="en-US" dirty="0">
              <a:latin typeface="Consolas" panose="020B0609020204030204" pitchFamily="49" charset="0"/>
            </a:endParaRPr>
          </a:p>
          <a:p>
            <a:pPr marL="114300" indent="0">
              <a:buNone/>
            </a:pPr>
            <a:r>
              <a:rPr lang="en-US" dirty="0"/>
              <a:t>------------------------------------</a:t>
            </a:r>
          </a:p>
          <a:p>
            <a:pPr marL="114300" indent="0">
              <a:buNone/>
            </a:pPr>
            <a:r>
              <a:rPr lang="en-US" b="1" dirty="0"/>
              <a:t>“ '2':7 'bruno':1 'care':5 'cat':8 'pet':4 'pet-car’:3 ”         </a:t>
            </a:r>
            <a:r>
              <a:rPr lang="en-US" b="1" dirty="0" err="1"/>
              <a:t>token:position</a:t>
            </a:r>
            <a:endParaRPr lang="en-US" b="1" dirty="0"/>
          </a:p>
          <a:p>
            <a:pPr marL="114300" indent="0">
              <a:buNone/>
            </a:pPr>
            <a:endParaRPr lang="en-US" dirty="0"/>
          </a:p>
          <a:p>
            <a:pPr marL="114300" indent="0">
              <a:buNone/>
            </a:pPr>
            <a:r>
              <a:rPr lang="en-US" dirty="0">
                <a:latin typeface="Consolas" panose="020B0609020204030204" pitchFamily="49" charset="0"/>
              </a:rPr>
              <a:t>SELECT </a:t>
            </a:r>
            <a:r>
              <a:rPr lang="en-US" dirty="0" err="1">
                <a:latin typeface="Consolas" panose="020B0609020204030204" pitchFamily="49" charset="0"/>
              </a:rPr>
              <a:t>to_tsvector</a:t>
            </a:r>
            <a:r>
              <a:rPr lang="en-US" dirty="0">
                <a:latin typeface="Consolas" panose="020B0609020204030204" pitchFamily="49" charset="0"/>
              </a:rPr>
              <a:t>(‘hello world’) @@ </a:t>
            </a:r>
            <a:r>
              <a:rPr lang="en-US" dirty="0" err="1">
                <a:latin typeface="Consolas" panose="020B0609020204030204" pitchFamily="49" charset="0"/>
              </a:rPr>
              <a:t>to_tsquery</a:t>
            </a:r>
            <a:r>
              <a:rPr lang="en-US" dirty="0">
                <a:latin typeface="Consolas" panose="020B0609020204030204" pitchFamily="49" charset="0"/>
              </a:rPr>
              <a:t>(‘hello &amp; world’);</a:t>
            </a:r>
          </a:p>
          <a:p>
            <a:pPr marL="114300" indent="0">
              <a:buNone/>
            </a:pPr>
            <a:r>
              <a:rPr lang="en-US" dirty="0"/>
              <a:t>?column?</a:t>
            </a:r>
          </a:p>
          <a:p>
            <a:pPr marL="114300" indent="0">
              <a:buNone/>
            </a:pPr>
            <a:r>
              <a:rPr lang="en-US" dirty="0"/>
              <a:t>----------------</a:t>
            </a:r>
          </a:p>
          <a:p>
            <a:pPr marL="114300" indent="0">
              <a:buNone/>
            </a:pPr>
            <a:r>
              <a:rPr lang="en-US" dirty="0"/>
              <a:t> t</a:t>
            </a:r>
          </a:p>
          <a:p>
            <a:pPr marL="114300" indent="0">
              <a:buNone/>
            </a:pPr>
            <a:r>
              <a:rPr lang="en-US" dirty="0"/>
              <a:t>(1 row)</a:t>
            </a:r>
          </a:p>
          <a:p>
            <a:endParaRPr lang="en-US" dirty="0"/>
          </a:p>
          <a:p>
            <a:endParaRPr lang="en-US" b="1" dirty="0"/>
          </a:p>
        </p:txBody>
      </p:sp>
      <p:sp>
        <p:nvSpPr>
          <p:cNvPr id="17" name="Arrow: Right 16">
            <a:extLst>
              <a:ext uri="{FF2B5EF4-FFF2-40B4-BE49-F238E27FC236}">
                <a16:creationId xmlns:a16="http://schemas.microsoft.com/office/drawing/2014/main" id="{5B217702-50B5-8E77-8455-0E127A199779}"/>
              </a:ext>
            </a:extLst>
          </p:cNvPr>
          <p:cNvSpPr/>
          <p:nvPr/>
        </p:nvSpPr>
        <p:spPr>
          <a:xfrm>
            <a:off x="5373917" y="2267855"/>
            <a:ext cx="355600" cy="19866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770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D6C8B7-01AF-B43C-8F45-BAE641622173}"/>
              </a:ext>
            </a:extLst>
          </p:cNvPr>
          <p:cNvSpPr>
            <a:spLocks noGrp="1"/>
          </p:cNvSpPr>
          <p:nvPr>
            <p:ph type="title"/>
          </p:nvPr>
        </p:nvSpPr>
        <p:spPr/>
        <p:txBody>
          <a:bodyPr/>
          <a:lstStyle/>
          <a:p>
            <a:r>
              <a:rPr lang="en-US" dirty="0"/>
              <a:t>Experiment</a:t>
            </a:r>
          </a:p>
        </p:txBody>
      </p:sp>
      <p:sp>
        <p:nvSpPr>
          <p:cNvPr id="2" name="Slide Number Placeholder 1">
            <a:extLst>
              <a:ext uri="{FF2B5EF4-FFF2-40B4-BE49-F238E27FC236}">
                <a16:creationId xmlns:a16="http://schemas.microsoft.com/office/drawing/2014/main" id="{9AB5C729-9CAA-CF2F-CE6B-46E767C036F4}"/>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1431398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A2AE73-111C-52FF-CD86-A78F12AC43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3" name="Title 2">
            <a:extLst>
              <a:ext uri="{FF2B5EF4-FFF2-40B4-BE49-F238E27FC236}">
                <a16:creationId xmlns:a16="http://schemas.microsoft.com/office/drawing/2014/main" id="{164FEE23-720B-AF90-D503-9DC42FDC4C42}"/>
              </a:ext>
            </a:extLst>
          </p:cNvPr>
          <p:cNvSpPr>
            <a:spLocks noGrp="1"/>
          </p:cNvSpPr>
          <p:nvPr>
            <p:ph type="title"/>
          </p:nvPr>
        </p:nvSpPr>
        <p:spPr/>
        <p:txBody>
          <a:bodyPr>
            <a:normAutofit fontScale="90000"/>
          </a:bodyPr>
          <a:lstStyle/>
          <a:p>
            <a:r>
              <a:rPr lang="en-US" dirty="0"/>
              <a:t>Schema</a:t>
            </a:r>
          </a:p>
        </p:txBody>
      </p:sp>
      <p:sp>
        <p:nvSpPr>
          <p:cNvPr id="4" name="Text Placeholder 3">
            <a:extLst>
              <a:ext uri="{FF2B5EF4-FFF2-40B4-BE49-F238E27FC236}">
                <a16:creationId xmlns:a16="http://schemas.microsoft.com/office/drawing/2014/main" id="{D60923EE-DD28-1190-B2E0-57A39E172A36}"/>
              </a:ext>
            </a:extLst>
          </p:cNvPr>
          <p:cNvSpPr>
            <a:spLocks noGrp="1"/>
          </p:cNvSpPr>
          <p:nvPr>
            <p:ph type="body" idx="1"/>
          </p:nvPr>
        </p:nvSpPr>
        <p:spPr/>
        <p:txBody>
          <a:bodyPr>
            <a:normAutofit lnSpcReduction="10000"/>
          </a:bodyPr>
          <a:lstStyle/>
          <a:p>
            <a:pPr marL="114300" indent="0">
              <a:buNone/>
            </a:pPr>
            <a:r>
              <a:rPr lang="en-US" b="1" dirty="0">
                <a:latin typeface="Consolas" panose="020B0609020204030204" pitchFamily="49" charset="0"/>
                <a:cs typeface="Courier New" panose="02070309020205020404" pitchFamily="49" charset="0"/>
              </a:rPr>
              <a:t>CREATE TABLE </a:t>
            </a:r>
            <a:r>
              <a:rPr lang="en-US" b="1" dirty="0" err="1">
                <a:latin typeface="Consolas" panose="020B0609020204030204" pitchFamily="49" charset="0"/>
                <a:cs typeface="Courier New" panose="02070309020205020404" pitchFamily="49" charset="0"/>
              </a:rPr>
              <a:t>wikidocs</a:t>
            </a:r>
            <a:r>
              <a:rPr lang="en-US" b="1" dirty="0">
                <a:latin typeface="Consolas" panose="020B0609020204030204" pitchFamily="49" charset="0"/>
                <a:cs typeface="Courier New" panose="02070309020205020404" pitchFamily="49" charset="0"/>
              </a:rPr>
              <a:t>(</a:t>
            </a:r>
          </a:p>
          <a:p>
            <a:pPr marL="114300" indent="0">
              <a:buNone/>
            </a:pPr>
            <a:r>
              <a:rPr lang="en-US" b="1" dirty="0">
                <a:latin typeface="Consolas" panose="020B0609020204030204" pitchFamily="49" charset="0"/>
                <a:cs typeface="Courier New" panose="02070309020205020404" pitchFamily="49" charset="0"/>
              </a:rPr>
              <a:t>	id INT PRIMARY KEY,</a:t>
            </a:r>
          </a:p>
          <a:p>
            <a:pPr marL="114300" indent="0">
              <a:buNone/>
            </a:pPr>
            <a:r>
              <a:rPr lang="en-US" b="1" dirty="0">
                <a:latin typeface="Consolas" panose="020B0609020204030204" pitchFamily="49" charset="0"/>
                <a:cs typeface="Courier New" panose="02070309020205020404" pitchFamily="49" charset="0"/>
              </a:rPr>
              <a:t>	ns INT,</a:t>
            </a:r>
          </a:p>
          <a:p>
            <a:pPr marL="114300" indent="0">
              <a:buNone/>
            </a:pPr>
            <a:r>
              <a:rPr lang="en-US" b="1" dirty="0">
                <a:latin typeface="Consolas" panose="020B0609020204030204" pitchFamily="49" charset="0"/>
                <a:cs typeface="Courier New" panose="02070309020205020404" pitchFamily="49" charset="0"/>
              </a:rPr>
              <a:t>	contributor VARCHAR(255),</a:t>
            </a:r>
          </a:p>
          <a:p>
            <a:pPr marL="114300" indent="0">
              <a:buNone/>
            </a:pPr>
            <a:r>
              <a:rPr lang="en-US" b="1" dirty="0">
                <a:latin typeface="Consolas" panose="020B0609020204030204" pitchFamily="49" charset="0"/>
                <a:cs typeface="Courier New" panose="02070309020205020404" pitchFamily="49" charset="0"/>
              </a:rPr>
              <a:t>	</a:t>
            </a:r>
            <a:r>
              <a:rPr lang="en-US" b="1" dirty="0" err="1">
                <a:latin typeface="Consolas" panose="020B0609020204030204" pitchFamily="49" charset="0"/>
                <a:cs typeface="Courier New" panose="02070309020205020404" pitchFamily="49" charset="0"/>
              </a:rPr>
              <a:t>ts</a:t>
            </a:r>
            <a:r>
              <a:rPr lang="en-US" b="1" dirty="0">
                <a:latin typeface="Consolas" panose="020B0609020204030204" pitchFamily="49" charset="0"/>
                <a:cs typeface="Courier New" panose="02070309020205020404" pitchFamily="49" charset="0"/>
              </a:rPr>
              <a:t> TIMESTAMP WITH TIME ZONE,</a:t>
            </a:r>
          </a:p>
          <a:p>
            <a:pPr marL="114300" indent="0">
              <a:buNone/>
            </a:pPr>
            <a:r>
              <a:rPr lang="en-US" b="1" dirty="0">
                <a:latin typeface="Consolas" panose="020B0609020204030204" pitchFamily="49" charset="0"/>
                <a:cs typeface="Courier New" panose="02070309020205020404" pitchFamily="49" charset="0"/>
              </a:rPr>
              <a:t>	titles TEXT,</a:t>
            </a:r>
          </a:p>
          <a:p>
            <a:pPr marL="114300" indent="0">
              <a:buNone/>
            </a:pPr>
            <a:r>
              <a:rPr lang="en-US" b="1" dirty="0">
                <a:latin typeface="Consolas" panose="020B0609020204030204" pitchFamily="49" charset="0"/>
                <a:cs typeface="Courier New" panose="02070309020205020404" pitchFamily="49" charset="0"/>
              </a:rPr>
              <a:t>	content TEXT);</a:t>
            </a:r>
          </a:p>
          <a:p>
            <a:pPr marL="114300" indent="0">
              <a:buNone/>
            </a:pPr>
            <a:endParaRPr lang="en-US" b="1" dirty="0">
              <a:latin typeface="Consolas" panose="020B0609020204030204" pitchFamily="49" charset="0"/>
              <a:cs typeface="Courier New" panose="02070309020205020404" pitchFamily="49" charset="0"/>
            </a:endParaRPr>
          </a:p>
          <a:p>
            <a:pPr marL="114300" indent="0">
              <a:buNone/>
            </a:pPr>
            <a:r>
              <a:rPr lang="en-US" b="1" dirty="0">
                <a:latin typeface="Consolas" panose="020B0609020204030204" pitchFamily="49" charset="0"/>
                <a:cs typeface="Courier New" panose="02070309020205020404" pitchFamily="49" charset="0"/>
              </a:rPr>
              <a:t>CREATE INDEX </a:t>
            </a:r>
            <a:r>
              <a:rPr lang="en-US" b="1" dirty="0" err="1">
                <a:latin typeface="Consolas" panose="020B0609020204030204" pitchFamily="49" charset="0"/>
                <a:cs typeface="Courier New" panose="02070309020205020404" pitchFamily="49" charset="0"/>
              </a:rPr>
              <a:t>fts_idx</a:t>
            </a:r>
            <a:r>
              <a:rPr lang="en-US" b="1" dirty="0">
                <a:latin typeface="Consolas" panose="020B0609020204030204" pitchFamily="49" charset="0"/>
                <a:cs typeface="Courier New" panose="02070309020205020404" pitchFamily="49" charset="0"/>
              </a:rPr>
              <a:t> ON </a:t>
            </a:r>
            <a:r>
              <a:rPr lang="en-US" b="1" dirty="0" err="1">
                <a:latin typeface="Consolas" panose="020B0609020204030204" pitchFamily="49" charset="0"/>
                <a:cs typeface="Courier New" panose="02070309020205020404" pitchFamily="49" charset="0"/>
              </a:rPr>
              <a:t>wikidocs</a:t>
            </a:r>
            <a:r>
              <a:rPr lang="en-US" b="1" dirty="0">
                <a:latin typeface="Consolas" panose="020B0609020204030204" pitchFamily="49" charset="0"/>
                <a:cs typeface="Courier New" panose="02070309020205020404" pitchFamily="49" charset="0"/>
              </a:rPr>
              <a:t> USING GIN(</a:t>
            </a:r>
          </a:p>
          <a:p>
            <a:pPr marL="114300" indent="0">
              <a:buNone/>
            </a:pPr>
            <a:r>
              <a:rPr lang="en-US" b="1" dirty="0">
                <a:latin typeface="Consolas" panose="020B0609020204030204" pitchFamily="49" charset="0"/>
                <a:cs typeface="Courier New" panose="02070309020205020404" pitchFamily="49" charset="0"/>
              </a:rPr>
              <a:t>      </a:t>
            </a:r>
            <a:r>
              <a:rPr lang="en-US" b="1" dirty="0" err="1">
                <a:solidFill>
                  <a:srgbClr val="0070C0"/>
                </a:solidFill>
                <a:latin typeface="Consolas" panose="020B0609020204030204" pitchFamily="49" charset="0"/>
                <a:cs typeface="Courier New" panose="02070309020205020404" pitchFamily="49" charset="0"/>
              </a:rPr>
              <a:t>setweight</a:t>
            </a:r>
            <a:r>
              <a:rPr lang="en-US" b="1" dirty="0">
                <a:solidFill>
                  <a:srgbClr val="0070C0"/>
                </a:solidFill>
                <a:latin typeface="Consolas" panose="020B0609020204030204" pitchFamily="49" charset="0"/>
                <a:cs typeface="Courier New" panose="02070309020205020404" pitchFamily="49" charset="0"/>
              </a:rPr>
              <a:t>(</a:t>
            </a:r>
            <a:r>
              <a:rPr lang="en-US" b="1" dirty="0" err="1">
                <a:solidFill>
                  <a:srgbClr val="0070C0"/>
                </a:solidFill>
                <a:latin typeface="Consolas" panose="020B0609020204030204" pitchFamily="49" charset="0"/>
                <a:cs typeface="Courier New" panose="02070309020205020404" pitchFamily="49" charset="0"/>
              </a:rPr>
              <a:t>to_tsvector</a:t>
            </a:r>
            <a:r>
              <a:rPr lang="en-US" b="1" dirty="0">
                <a:solidFill>
                  <a:srgbClr val="0070C0"/>
                </a:solidFill>
                <a:latin typeface="Consolas" panose="020B0609020204030204" pitchFamily="49" charset="0"/>
                <a:cs typeface="Courier New" panose="02070309020205020404" pitchFamily="49" charset="0"/>
              </a:rPr>
              <a:t>(‘simple’, titles), 'A') ||      </a:t>
            </a:r>
          </a:p>
          <a:p>
            <a:pPr marL="114300" indent="0">
              <a:buNone/>
            </a:pPr>
            <a:r>
              <a:rPr lang="en-US" b="1" dirty="0">
                <a:solidFill>
                  <a:srgbClr val="0070C0"/>
                </a:solidFill>
                <a:latin typeface="Consolas" panose="020B0609020204030204" pitchFamily="49" charset="0"/>
                <a:cs typeface="Courier New" panose="02070309020205020404" pitchFamily="49" charset="0"/>
              </a:rPr>
              <a:t>      </a:t>
            </a:r>
            <a:r>
              <a:rPr lang="en-US" b="1" dirty="0" err="1">
                <a:solidFill>
                  <a:srgbClr val="0070C0"/>
                </a:solidFill>
                <a:latin typeface="Consolas" panose="020B0609020204030204" pitchFamily="49" charset="0"/>
                <a:cs typeface="Courier New" panose="02070309020205020404" pitchFamily="49" charset="0"/>
              </a:rPr>
              <a:t>setweight</a:t>
            </a:r>
            <a:r>
              <a:rPr lang="en-US" b="1" dirty="0">
                <a:solidFill>
                  <a:srgbClr val="0070C0"/>
                </a:solidFill>
                <a:latin typeface="Consolas" panose="020B0609020204030204" pitchFamily="49" charset="0"/>
                <a:cs typeface="Courier New" panose="02070309020205020404" pitchFamily="49" charset="0"/>
              </a:rPr>
              <a:t>(</a:t>
            </a:r>
            <a:r>
              <a:rPr lang="en-US" b="1" dirty="0" err="1">
                <a:solidFill>
                  <a:srgbClr val="0070C0"/>
                </a:solidFill>
                <a:latin typeface="Consolas" panose="020B0609020204030204" pitchFamily="49" charset="0"/>
                <a:cs typeface="Courier New" panose="02070309020205020404" pitchFamily="49" charset="0"/>
              </a:rPr>
              <a:t>to_tsvector</a:t>
            </a:r>
            <a:r>
              <a:rPr lang="en-US" b="1" dirty="0">
                <a:solidFill>
                  <a:srgbClr val="0070C0"/>
                </a:solidFill>
                <a:latin typeface="Consolas" panose="020B0609020204030204" pitchFamily="49" charset="0"/>
                <a:cs typeface="Courier New" panose="02070309020205020404" pitchFamily="49" charset="0"/>
              </a:rPr>
              <a:t>(‘</a:t>
            </a:r>
            <a:r>
              <a:rPr lang="en-US" b="1" dirty="0" err="1">
                <a:solidFill>
                  <a:srgbClr val="0070C0"/>
                </a:solidFill>
                <a:latin typeface="Consolas" panose="020B0609020204030204" pitchFamily="49" charset="0"/>
                <a:cs typeface="Courier New" panose="02070309020205020404" pitchFamily="49" charset="0"/>
              </a:rPr>
              <a:t>english</a:t>
            </a:r>
            <a:r>
              <a:rPr lang="en-US" b="1" dirty="0">
                <a:solidFill>
                  <a:srgbClr val="0070C0"/>
                </a:solidFill>
                <a:latin typeface="Consolas" panose="020B0609020204030204" pitchFamily="49" charset="0"/>
                <a:cs typeface="Courier New" panose="02070309020205020404" pitchFamily="49" charset="0"/>
              </a:rPr>
              <a:t>’, content), 'B')</a:t>
            </a:r>
            <a:r>
              <a:rPr lang="en-US" b="1" dirty="0">
                <a:latin typeface="Consolas" panose="020B0609020204030204" pitchFamily="49" charset="0"/>
                <a:cs typeface="Courier New" panose="02070309020205020404" pitchFamily="49" charset="0"/>
              </a:rPr>
              <a:t>);</a:t>
            </a:r>
          </a:p>
          <a:p>
            <a:endParaRPr lang="en-US" b="1" dirty="0"/>
          </a:p>
        </p:txBody>
      </p:sp>
    </p:spTree>
    <p:extLst>
      <p:ext uri="{BB962C8B-B14F-4D97-AF65-F5344CB8AC3E}">
        <p14:creationId xmlns:p14="http://schemas.microsoft.com/office/powerpoint/2010/main" val="1218047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F4E7BD-CFE2-4143-792C-874FE628D8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3" name="Title 2">
            <a:extLst>
              <a:ext uri="{FF2B5EF4-FFF2-40B4-BE49-F238E27FC236}">
                <a16:creationId xmlns:a16="http://schemas.microsoft.com/office/drawing/2014/main" id="{FB88F4C9-0BE8-7604-0638-8DCABEF4C71C}"/>
              </a:ext>
            </a:extLst>
          </p:cNvPr>
          <p:cNvSpPr>
            <a:spLocks noGrp="1"/>
          </p:cNvSpPr>
          <p:nvPr>
            <p:ph type="title"/>
          </p:nvPr>
        </p:nvSpPr>
        <p:spPr/>
        <p:txBody>
          <a:bodyPr>
            <a:normAutofit fontScale="90000"/>
          </a:bodyPr>
          <a:lstStyle/>
          <a:p>
            <a:r>
              <a:rPr lang="en-US" dirty="0"/>
              <a:t>Schema</a:t>
            </a:r>
          </a:p>
        </p:txBody>
      </p:sp>
      <p:sp>
        <p:nvSpPr>
          <p:cNvPr id="4" name="Text Placeholder 3">
            <a:extLst>
              <a:ext uri="{FF2B5EF4-FFF2-40B4-BE49-F238E27FC236}">
                <a16:creationId xmlns:a16="http://schemas.microsoft.com/office/drawing/2014/main" id="{3AD5137D-D60F-AFEE-C155-3B5BE551F156}"/>
              </a:ext>
            </a:extLst>
          </p:cNvPr>
          <p:cNvSpPr>
            <a:spLocks noGrp="1"/>
          </p:cNvSpPr>
          <p:nvPr>
            <p:ph type="body" idx="1"/>
          </p:nvPr>
        </p:nvSpPr>
        <p:spPr/>
        <p:txBody>
          <a:bodyPr>
            <a:normAutofit fontScale="92500" lnSpcReduction="20000"/>
          </a:bodyPr>
          <a:lstStyle/>
          <a:p>
            <a:pPr marL="114300" indent="0">
              <a:buNone/>
            </a:pPr>
            <a:r>
              <a:rPr lang="en-US" b="1" dirty="0">
                <a:latin typeface="Consolas" panose="020B0609020204030204" pitchFamily="49" charset="0"/>
                <a:cs typeface="Courier New" panose="02070309020205020404" pitchFamily="49" charset="0"/>
              </a:rPr>
              <a:t>CREATE TABLE </a:t>
            </a:r>
            <a:r>
              <a:rPr lang="en-US" b="1" dirty="0" err="1">
                <a:latin typeface="Consolas" panose="020B0609020204030204" pitchFamily="49" charset="0"/>
                <a:cs typeface="Courier New" panose="02070309020205020404" pitchFamily="49" charset="0"/>
              </a:rPr>
              <a:t>wikidocs</a:t>
            </a:r>
            <a:r>
              <a:rPr lang="en-US" b="1" dirty="0">
                <a:latin typeface="Consolas" panose="020B0609020204030204" pitchFamily="49" charset="0"/>
                <a:cs typeface="Courier New" panose="02070309020205020404" pitchFamily="49" charset="0"/>
              </a:rPr>
              <a:t>(</a:t>
            </a:r>
          </a:p>
          <a:p>
            <a:pPr marL="114300" indent="0">
              <a:buNone/>
            </a:pPr>
            <a:r>
              <a:rPr lang="en-US" b="1" dirty="0">
                <a:latin typeface="Consolas" panose="020B0609020204030204" pitchFamily="49" charset="0"/>
                <a:cs typeface="Courier New" panose="02070309020205020404" pitchFamily="49" charset="0"/>
              </a:rPr>
              <a:t>	id INT PRIMARY KEY,</a:t>
            </a:r>
          </a:p>
          <a:p>
            <a:pPr marL="114300" indent="0">
              <a:buNone/>
            </a:pPr>
            <a:r>
              <a:rPr lang="en-US" b="1" dirty="0">
                <a:latin typeface="Consolas" panose="020B0609020204030204" pitchFamily="49" charset="0"/>
                <a:cs typeface="Courier New" panose="02070309020205020404" pitchFamily="49" charset="0"/>
              </a:rPr>
              <a:t>	ns INT,</a:t>
            </a:r>
          </a:p>
          <a:p>
            <a:pPr marL="114300" indent="0">
              <a:buNone/>
            </a:pPr>
            <a:r>
              <a:rPr lang="en-US" b="1" dirty="0">
                <a:latin typeface="Consolas" panose="020B0609020204030204" pitchFamily="49" charset="0"/>
                <a:cs typeface="Courier New" panose="02070309020205020404" pitchFamily="49" charset="0"/>
              </a:rPr>
              <a:t>	contributor VARCHAR(255),</a:t>
            </a:r>
          </a:p>
          <a:p>
            <a:pPr marL="114300" indent="0">
              <a:buNone/>
            </a:pPr>
            <a:r>
              <a:rPr lang="en-US" b="1" dirty="0">
                <a:latin typeface="Consolas" panose="020B0609020204030204" pitchFamily="49" charset="0"/>
                <a:cs typeface="Courier New" panose="02070309020205020404" pitchFamily="49" charset="0"/>
              </a:rPr>
              <a:t>	</a:t>
            </a:r>
            <a:r>
              <a:rPr lang="en-US" b="1" dirty="0" err="1">
                <a:latin typeface="Consolas" panose="020B0609020204030204" pitchFamily="49" charset="0"/>
                <a:cs typeface="Courier New" panose="02070309020205020404" pitchFamily="49" charset="0"/>
              </a:rPr>
              <a:t>ts</a:t>
            </a:r>
            <a:r>
              <a:rPr lang="en-US" b="1" dirty="0">
                <a:latin typeface="Consolas" panose="020B0609020204030204" pitchFamily="49" charset="0"/>
                <a:cs typeface="Courier New" panose="02070309020205020404" pitchFamily="49" charset="0"/>
              </a:rPr>
              <a:t> TIMESTAMP WITH TIME ZONE,</a:t>
            </a:r>
          </a:p>
          <a:p>
            <a:pPr marL="114300" indent="0">
              <a:buNone/>
            </a:pPr>
            <a:r>
              <a:rPr lang="en-US" b="1" dirty="0">
                <a:latin typeface="Consolas" panose="020B0609020204030204" pitchFamily="49" charset="0"/>
                <a:cs typeface="Courier New" panose="02070309020205020404" pitchFamily="49" charset="0"/>
              </a:rPr>
              <a:t>	titles TEXT,</a:t>
            </a:r>
          </a:p>
          <a:p>
            <a:pPr marL="114300" indent="0">
              <a:buNone/>
            </a:pPr>
            <a:r>
              <a:rPr lang="en-US" b="1" dirty="0">
                <a:latin typeface="Consolas" panose="020B0609020204030204" pitchFamily="49" charset="0"/>
                <a:cs typeface="Courier New" panose="02070309020205020404" pitchFamily="49" charset="0"/>
              </a:rPr>
              <a:t>	content TEXT,</a:t>
            </a:r>
          </a:p>
          <a:p>
            <a:pPr marL="114300" indent="0">
              <a:buNone/>
            </a:pPr>
            <a:r>
              <a:rPr lang="en-US" b="1" dirty="0">
                <a:solidFill>
                  <a:schemeClr val="accent2"/>
                </a:solidFill>
                <a:latin typeface="Consolas" panose="020B0609020204030204" pitchFamily="49" charset="0"/>
                <a:cs typeface="Courier New" panose="02070309020205020404" pitchFamily="49" charset="0"/>
              </a:rPr>
              <a:t>	fts TSVECTOR GENERATED ALWAYS      </a:t>
            </a:r>
          </a:p>
          <a:p>
            <a:pPr marL="114300" indent="0">
              <a:buNone/>
            </a:pPr>
            <a:r>
              <a:rPr lang="en-US" b="1" dirty="0">
                <a:solidFill>
                  <a:schemeClr val="accent2"/>
                </a:solidFill>
                <a:latin typeface="Consolas" panose="020B0609020204030204" pitchFamily="49" charset="0"/>
                <a:cs typeface="Courier New" panose="02070309020205020404" pitchFamily="49" charset="0"/>
              </a:rPr>
              <a:t>	  AS(</a:t>
            </a:r>
            <a:r>
              <a:rPr lang="en-US" b="1" dirty="0" err="1">
                <a:solidFill>
                  <a:schemeClr val="accent2"/>
                </a:solidFill>
                <a:latin typeface="Consolas" panose="020B0609020204030204" pitchFamily="49" charset="0"/>
                <a:cs typeface="Courier New" panose="02070309020205020404" pitchFamily="49" charset="0"/>
              </a:rPr>
              <a:t>setweight</a:t>
            </a:r>
            <a:r>
              <a:rPr lang="en-US" b="1" dirty="0">
                <a:solidFill>
                  <a:schemeClr val="accent2"/>
                </a:solidFill>
                <a:latin typeface="Consolas" panose="020B0609020204030204" pitchFamily="49" charset="0"/>
                <a:cs typeface="Courier New" panose="02070309020205020404" pitchFamily="49" charset="0"/>
              </a:rPr>
              <a:t>(</a:t>
            </a:r>
            <a:r>
              <a:rPr lang="en-US" b="1" dirty="0" err="1">
                <a:solidFill>
                  <a:schemeClr val="accent2"/>
                </a:solidFill>
                <a:latin typeface="Consolas" panose="020B0609020204030204" pitchFamily="49" charset="0"/>
                <a:cs typeface="Courier New" panose="02070309020205020404" pitchFamily="49" charset="0"/>
              </a:rPr>
              <a:t>to_tsvector</a:t>
            </a:r>
            <a:r>
              <a:rPr lang="en-US" b="1" dirty="0">
                <a:solidFill>
                  <a:schemeClr val="accent2"/>
                </a:solidFill>
                <a:latin typeface="Consolas" panose="020B0609020204030204" pitchFamily="49" charset="0"/>
                <a:cs typeface="Courier New" panose="02070309020205020404" pitchFamily="49" charset="0"/>
              </a:rPr>
              <a:t>('simple’, titles), 'A') ||  </a:t>
            </a:r>
          </a:p>
          <a:p>
            <a:pPr marL="114300" indent="0">
              <a:buNone/>
            </a:pPr>
            <a:r>
              <a:rPr lang="en-US" b="1" dirty="0">
                <a:solidFill>
                  <a:schemeClr val="accent2"/>
                </a:solidFill>
                <a:latin typeface="Consolas" panose="020B0609020204030204" pitchFamily="49" charset="0"/>
                <a:cs typeface="Courier New" panose="02070309020205020404" pitchFamily="49" charset="0"/>
              </a:rPr>
              <a:t>	     </a:t>
            </a:r>
            <a:r>
              <a:rPr lang="en-US" b="1" dirty="0" err="1">
                <a:solidFill>
                  <a:schemeClr val="accent2"/>
                </a:solidFill>
                <a:latin typeface="Consolas" panose="020B0609020204030204" pitchFamily="49" charset="0"/>
                <a:cs typeface="Courier New" panose="02070309020205020404" pitchFamily="49" charset="0"/>
              </a:rPr>
              <a:t>setweight</a:t>
            </a:r>
            <a:r>
              <a:rPr lang="en-US" b="1" dirty="0">
                <a:solidFill>
                  <a:schemeClr val="accent2"/>
                </a:solidFill>
                <a:latin typeface="Consolas" panose="020B0609020204030204" pitchFamily="49" charset="0"/>
                <a:cs typeface="Courier New" panose="02070309020205020404" pitchFamily="49" charset="0"/>
              </a:rPr>
              <a:t>(</a:t>
            </a:r>
            <a:r>
              <a:rPr lang="en-US" b="1" dirty="0" err="1">
                <a:solidFill>
                  <a:schemeClr val="accent2"/>
                </a:solidFill>
                <a:latin typeface="Consolas" panose="020B0609020204030204" pitchFamily="49" charset="0"/>
                <a:cs typeface="Courier New" panose="02070309020205020404" pitchFamily="49" charset="0"/>
              </a:rPr>
              <a:t>to_tsvector</a:t>
            </a:r>
            <a:r>
              <a:rPr lang="en-US" b="1" dirty="0">
                <a:solidFill>
                  <a:schemeClr val="accent2"/>
                </a:solidFill>
                <a:latin typeface="Consolas" panose="020B0609020204030204" pitchFamily="49" charset="0"/>
                <a:cs typeface="Courier New" panose="02070309020205020404" pitchFamily="49" charset="0"/>
              </a:rPr>
              <a:t>('</a:t>
            </a:r>
            <a:r>
              <a:rPr lang="en-US" b="1" dirty="0" err="1">
                <a:solidFill>
                  <a:schemeClr val="accent2"/>
                </a:solidFill>
                <a:latin typeface="Consolas" panose="020B0609020204030204" pitchFamily="49" charset="0"/>
                <a:cs typeface="Courier New" panose="02070309020205020404" pitchFamily="49" charset="0"/>
              </a:rPr>
              <a:t>english</a:t>
            </a:r>
            <a:r>
              <a:rPr lang="en-US" b="1" dirty="0">
                <a:solidFill>
                  <a:schemeClr val="accent2"/>
                </a:solidFill>
                <a:latin typeface="Consolas" panose="020B0609020204030204" pitchFamily="49" charset="0"/>
                <a:cs typeface="Courier New" panose="02070309020205020404" pitchFamily="49" charset="0"/>
              </a:rPr>
              <a:t>’, content), 'B’))</a:t>
            </a:r>
          </a:p>
          <a:p>
            <a:pPr marL="114300" indent="0">
              <a:buNone/>
            </a:pPr>
            <a:r>
              <a:rPr lang="en-US" b="1" dirty="0">
                <a:solidFill>
                  <a:schemeClr val="accent2"/>
                </a:solidFill>
                <a:latin typeface="Consolas" panose="020B0609020204030204" pitchFamily="49" charset="0"/>
                <a:cs typeface="Courier New" panose="02070309020205020404" pitchFamily="49" charset="0"/>
              </a:rPr>
              <a:t>	  STORED</a:t>
            </a:r>
            <a:r>
              <a:rPr lang="en-US" b="1" dirty="0">
                <a:latin typeface="Consolas" panose="020B0609020204030204" pitchFamily="49" charset="0"/>
                <a:cs typeface="Courier New" panose="02070309020205020404" pitchFamily="49" charset="0"/>
              </a:rPr>
              <a:t>);</a:t>
            </a:r>
          </a:p>
          <a:p>
            <a:pPr marL="114300" indent="0">
              <a:buNone/>
            </a:pPr>
            <a:endParaRPr lang="en-US" b="1" dirty="0">
              <a:latin typeface="Consolas" panose="020B0609020204030204" pitchFamily="49" charset="0"/>
              <a:cs typeface="Courier New" panose="02070309020205020404" pitchFamily="49" charset="0"/>
            </a:endParaRPr>
          </a:p>
          <a:p>
            <a:pPr marL="114300" indent="0">
              <a:buNone/>
            </a:pPr>
            <a:r>
              <a:rPr lang="en-US" b="1" dirty="0">
                <a:latin typeface="Consolas" panose="020B0609020204030204" pitchFamily="49" charset="0"/>
                <a:cs typeface="Courier New" panose="02070309020205020404" pitchFamily="49" charset="0"/>
              </a:rPr>
              <a:t>CREATE INDEX </a:t>
            </a:r>
            <a:r>
              <a:rPr lang="en-US" b="1" dirty="0" err="1">
                <a:latin typeface="Consolas" panose="020B0609020204030204" pitchFamily="49" charset="0"/>
                <a:cs typeface="Courier New" panose="02070309020205020404" pitchFamily="49" charset="0"/>
              </a:rPr>
              <a:t>fts_idx</a:t>
            </a:r>
            <a:r>
              <a:rPr lang="en-US" b="1" dirty="0">
                <a:latin typeface="Consolas" panose="020B0609020204030204" pitchFamily="49" charset="0"/>
                <a:cs typeface="Courier New" panose="02070309020205020404" pitchFamily="49" charset="0"/>
              </a:rPr>
              <a:t> ON </a:t>
            </a:r>
            <a:r>
              <a:rPr lang="en-US" b="1" dirty="0" err="1">
                <a:latin typeface="Consolas" panose="020B0609020204030204" pitchFamily="49" charset="0"/>
                <a:cs typeface="Courier New" panose="02070309020205020404" pitchFamily="49" charset="0"/>
              </a:rPr>
              <a:t>wikidocs</a:t>
            </a:r>
            <a:r>
              <a:rPr lang="en-US" b="1" dirty="0">
                <a:latin typeface="Consolas" panose="020B0609020204030204" pitchFamily="49" charset="0"/>
                <a:cs typeface="Courier New" panose="02070309020205020404" pitchFamily="49" charset="0"/>
              </a:rPr>
              <a:t> USING GIN (fts);</a:t>
            </a:r>
          </a:p>
          <a:p>
            <a:pPr marL="114300" indent="0">
              <a:buNone/>
            </a:pPr>
            <a:endParaRPr lang="en-US" dirty="0"/>
          </a:p>
        </p:txBody>
      </p:sp>
    </p:spTree>
    <p:extLst>
      <p:ext uri="{BB962C8B-B14F-4D97-AF65-F5344CB8AC3E}">
        <p14:creationId xmlns:p14="http://schemas.microsoft.com/office/powerpoint/2010/main" val="481483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CB65DD-68D6-FBBF-1448-CBE3C0975A7A}"/>
              </a:ext>
            </a:extLst>
          </p:cNvPr>
          <p:cNvSpPr/>
          <p:nvPr/>
        </p:nvSpPr>
        <p:spPr>
          <a:xfrm>
            <a:off x="424543" y="1850571"/>
            <a:ext cx="8265886" cy="2296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4174A77-795C-5ACB-A2B1-6FF5054D9B66}"/>
              </a:ext>
            </a:extLst>
          </p:cNvPr>
          <p:cNvSpPr>
            <a:spLocks noGrp="1"/>
          </p:cNvSpPr>
          <p:nvPr>
            <p:ph type="sldNum" idx="12"/>
          </p:nvPr>
        </p:nvSpPr>
        <p:spPr/>
        <p:txBody>
          <a:bodyPr/>
          <a:lstStyle/>
          <a:p>
            <a:pPr lvl="0"/>
            <a:fld id="{00000000-1234-1234-1234-123412341234}" type="slidenum">
              <a:rPr lang="en" smtClean="0"/>
              <a:pPr lvl="0"/>
              <a:t>18</a:t>
            </a:fld>
            <a:endParaRPr lang="en"/>
          </a:p>
        </p:txBody>
      </p:sp>
      <p:sp>
        <p:nvSpPr>
          <p:cNvPr id="5" name="Title 4">
            <a:extLst>
              <a:ext uri="{FF2B5EF4-FFF2-40B4-BE49-F238E27FC236}">
                <a16:creationId xmlns:a16="http://schemas.microsoft.com/office/drawing/2014/main" id="{C99FF914-7921-6585-CE08-4588DF070C77}"/>
              </a:ext>
            </a:extLst>
          </p:cNvPr>
          <p:cNvSpPr>
            <a:spLocks noGrp="1"/>
          </p:cNvSpPr>
          <p:nvPr>
            <p:ph type="title"/>
          </p:nvPr>
        </p:nvSpPr>
        <p:spPr/>
        <p:txBody>
          <a:bodyPr>
            <a:normAutofit fontScale="90000"/>
          </a:bodyPr>
          <a:lstStyle/>
          <a:p>
            <a:r>
              <a:rPr lang="en-US" dirty="0" err="1"/>
              <a:t>ts_query</a:t>
            </a:r>
            <a:r>
              <a:rPr lang="en-US" dirty="0"/>
              <a:t> example</a:t>
            </a:r>
          </a:p>
        </p:txBody>
      </p:sp>
      <p:sp>
        <p:nvSpPr>
          <p:cNvPr id="9" name="Text Placeholder 8">
            <a:extLst>
              <a:ext uri="{FF2B5EF4-FFF2-40B4-BE49-F238E27FC236}">
                <a16:creationId xmlns:a16="http://schemas.microsoft.com/office/drawing/2014/main" id="{0165C3DE-5FCE-433B-EF35-B5F99D028ED4}"/>
              </a:ext>
            </a:extLst>
          </p:cNvPr>
          <p:cNvSpPr>
            <a:spLocks noGrp="1"/>
          </p:cNvSpPr>
          <p:nvPr>
            <p:ph type="body" idx="1"/>
          </p:nvPr>
        </p:nvSpPr>
        <p:spPr/>
        <p:txBody>
          <a:bodyPr>
            <a:normAutofit/>
          </a:bodyPr>
          <a:lstStyle/>
          <a:p>
            <a:pPr marL="114300" indent="0">
              <a:buNone/>
            </a:pPr>
            <a:r>
              <a:rPr lang="en-US" dirty="0"/>
              <a:t>Find all relevant documents which discuss US nuclear policy</a:t>
            </a:r>
          </a:p>
          <a:p>
            <a:pPr marL="114300" indent="0">
              <a:buNone/>
            </a:pPr>
            <a:endParaRPr lang="en-US" dirty="0"/>
          </a:p>
          <a:p>
            <a:pPr marL="114300" indent="0">
              <a:buNone/>
            </a:pPr>
            <a:r>
              <a:rPr lang="en-US" dirty="0">
                <a:latin typeface="Consolas" panose="020B0609020204030204" pitchFamily="49" charset="0"/>
                <a:cs typeface="Courier New" panose="02070309020205020404" pitchFamily="49" charset="0"/>
              </a:rPr>
              <a:t>WITH query AS (SELECT </a:t>
            </a:r>
            <a:r>
              <a:rPr lang="en-US" dirty="0" err="1">
                <a:solidFill>
                  <a:srgbClr val="00B050"/>
                </a:solidFill>
                <a:latin typeface="Consolas" panose="020B0609020204030204" pitchFamily="49" charset="0"/>
                <a:cs typeface="Courier New" panose="02070309020205020404" pitchFamily="49" charset="0"/>
              </a:rPr>
              <a:t>to_tsquery</a:t>
            </a:r>
            <a:endParaRPr lang="en-US" dirty="0">
              <a:solidFill>
                <a:srgbClr val="00B050"/>
              </a:solidFill>
              <a:latin typeface="Consolas" panose="020B0609020204030204" pitchFamily="49" charset="0"/>
              <a:cs typeface="Courier New" panose="02070309020205020404" pitchFamily="49" charset="0"/>
            </a:endParaRPr>
          </a:p>
          <a:p>
            <a:pPr marL="114300" indent="0">
              <a:buNone/>
            </a:pPr>
            <a:r>
              <a:rPr lang="en-US" dirty="0">
                <a:latin typeface="Consolas" panose="020B0609020204030204" pitchFamily="49" charset="0"/>
                <a:cs typeface="Courier New" panose="02070309020205020404" pitchFamily="49" charset="0"/>
              </a:rPr>
              <a:t>('</a:t>
            </a:r>
            <a:r>
              <a:rPr lang="en-US" dirty="0">
                <a:solidFill>
                  <a:srgbClr val="0070C0"/>
                </a:solidFill>
                <a:latin typeface="Consolas" panose="020B0609020204030204" pitchFamily="49" charset="0"/>
                <a:cs typeface="Courier New" panose="02070309020205020404" pitchFamily="49" charset="0"/>
              </a:rPr>
              <a:t>(US | USA | United &lt;-&gt; States | </a:t>
            </a:r>
          </a:p>
          <a:p>
            <a:pPr marL="114300" indent="0">
              <a:buNone/>
            </a:pPr>
            <a:r>
              <a:rPr lang="en-US" dirty="0">
                <a:solidFill>
                  <a:srgbClr val="0070C0"/>
                </a:solidFill>
                <a:latin typeface="Consolas" panose="020B0609020204030204" pitchFamily="49" charset="0"/>
                <a:cs typeface="Courier New" panose="02070309020205020404" pitchFamily="49" charset="0"/>
              </a:rPr>
              <a:t>(United &lt;-&gt; States &lt;2&gt; America)) &amp; (nuclear &lt;-&gt; policy)</a:t>
            </a:r>
            <a:r>
              <a:rPr lang="en-US" dirty="0">
                <a:latin typeface="Consolas" panose="020B0609020204030204" pitchFamily="49" charset="0"/>
                <a:cs typeface="Courier New" panose="02070309020205020404" pitchFamily="49" charset="0"/>
              </a:rPr>
              <a:t>’) AS q)</a:t>
            </a:r>
          </a:p>
          <a:p>
            <a:pPr marL="114300" indent="0">
              <a:buNone/>
            </a:pPr>
            <a:r>
              <a:rPr lang="en-US" dirty="0">
                <a:latin typeface="Consolas" panose="020B0609020204030204" pitchFamily="49" charset="0"/>
                <a:cs typeface="Courier New" panose="02070309020205020404" pitchFamily="49" charset="0"/>
              </a:rPr>
              <a:t>SELECT titles, </a:t>
            </a:r>
            <a:r>
              <a:rPr lang="en-US" dirty="0" err="1">
                <a:solidFill>
                  <a:srgbClr val="00B050"/>
                </a:solidFill>
                <a:latin typeface="Consolas" panose="020B0609020204030204" pitchFamily="49" charset="0"/>
                <a:cs typeface="Courier New" panose="02070309020205020404" pitchFamily="49" charset="0"/>
              </a:rPr>
              <a:t>ts_rank</a:t>
            </a:r>
            <a:r>
              <a:rPr lang="en-US" dirty="0">
                <a:latin typeface="Consolas" panose="020B0609020204030204" pitchFamily="49" charset="0"/>
                <a:cs typeface="Courier New" panose="02070309020205020404" pitchFamily="49" charset="0"/>
              </a:rPr>
              <a:t>(fts, </a:t>
            </a:r>
            <a:r>
              <a:rPr lang="en-US" dirty="0" err="1">
                <a:latin typeface="Consolas" panose="020B0609020204030204" pitchFamily="49" charset="0"/>
                <a:cs typeface="Courier New" panose="02070309020205020404" pitchFamily="49" charset="0"/>
              </a:rPr>
              <a:t>query.q</a:t>
            </a:r>
            <a:r>
              <a:rPr lang="en-US" dirty="0">
                <a:latin typeface="Consolas" panose="020B0609020204030204" pitchFamily="49" charset="0"/>
                <a:cs typeface="Courier New" panose="02070309020205020404" pitchFamily="49" charset="0"/>
              </a:rPr>
              <a:t>) AS rank, </a:t>
            </a:r>
            <a:r>
              <a:rPr lang="en-US" dirty="0" err="1">
                <a:solidFill>
                  <a:srgbClr val="00B050"/>
                </a:solidFill>
                <a:latin typeface="Consolas" panose="020B0609020204030204" pitchFamily="49" charset="0"/>
                <a:cs typeface="Courier New" panose="02070309020205020404" pitchFamily="49" charset="0"/>
              </a:rPr>
              <a:t>ts_headline</a:t>
            </a:r>
            <a:r>
              <a:rPr lang="en-US" dirty="0">
                <a:latin typeface="Consolas" panose="020B0609020204030204" pitchFamily="49" charset="0"/>
                <a:cs typeface="Courier New" panose="02070309020205020404" pitchFamily="49" charset="0"/>
              </a:rPr>
              <a:t>(content, </a:t>
            </a:r>
            <a:r>
              <a:rPr lang="en-US" dirty="0" err="1">
                <a:latin typeface="Consolas" panose="020B0609020204030204" pitchFamily="49" charset="0"/>
                <a:cs typeface="Courier New" panose="02070309020205020404" pitchFamily="49" charset="0"/>
              </a:rPr>
              <a:t>query.q</a:t>
            </a:r>
            <a:r>
              <a:rPr lang="en-US" dirty="0">
                <a:latin typeface="Consolas" panose="020B0609020204030204" pitchFamily="49" charset="0"/>
                <a:cs typeface="Courier New" panose="02070309020205020404" pitchFamily="49" charset="0"/>
              </a:rPr>
              <a:t>)</a:t>
            </a:r>
          </a:p>
          <a:p>
            <a:pPr marL="114300" indent="0">
              <a:buNone/>
            </a:pPr>
            <a:r>
              <a:rPr lang="en-US" dirty="0">
                <a:latin typeface="Consolas" panose="020B0609020204030204" pitchFamily="49" charset="0"/>
                <a:cs typeface="Courier New" panose="02070309020205020404" pitchFamily="49" charset="0"/>
              </a:rPr>
              <a:t>FROM </a:t>
            </a:r>
            <a:r>
              <a:rPr lang="en-US" dirty="0" err="1">
                <a:latin typeface="Consolas" panose="020B0609020204030204" pitchFamily="49" charset="0"/>
                <a:cs typeface="Courier New" panose="02070309020205020404" pitchFamily="49" charset="0"/>
              </a:rPr>
              <a:t>wikidocs</a:t>
            </a:r>
            <a:r>
              <a:rPr lang="en-US" dirty="0">
                <a:latin typeface="Consolas" panose="020B0609020204030204" pitchFamily="49" charset="0"/>
                <a:cs typeface="Courier New" panose="02070309020205020404" pitchFamily="49" charset="0"/>
              </a:rPr>
              <a:t>, query</a:t>
            </a:r>
          </a:p>
          <a:p>
            <a:pPr marL="114300" indent="0">
              <a:buNone/>
            </a:pPr>
            <a:r>
              <a:rPr lang="en-US" dirty="0">
                <a:latin typeface="Consolas" panose="020B0609020204030204" pitchFamily="49" charset="0"/>
                <a:cs typeface="Courier New" panose="02070309020205020404" pitchFamily="49" charset="0"/>
              </a:rPr>
              <a:t>WHERE </a:t>
            </a:r>
            <a:r>
              <a:rPr lang="en-US" b="1" dirty="0">
                <a:latin typeface="Consolas" panose="020B0609020204030204" pitchFamily="49" charset="0"/>
                <a:cs typeface="Courier New" panose="02070309020205020404" pitchFamily="49" charset="0"/>
              </a:rPr>
              <a:t>fts</a:t>
            </a:r>
            <a:r>
              <a:rPr lang="en-US" dirty="0">
                <a:latin typeface="Consolas" panose="020B0609020204030204" pitchFamily="49" charset="0"/>
                <a:cs typeface="Courier New" panose="02070309020205020404" pitchFamily="49" charset="0"/>
              </a:rPr>
              <a:t> @@ </a:t>
            </a:r>
            <a:r>
              <a:rPr lang="en-US" dirty="0" err="1">
                <a:latin typeface="Consolas" panose="020B0609020204030204" pitchFamily="49" charset="0"/>
                <a:cs typeface="Courier New" panose="02070309020205020404" pitchFamily="49" charset="0"/>
              </a:rPr>
              <a:t>query.q</a:t>
            </a:r>
            <a:r>
              <a:rPr lang="en-US" dirty="0">
                <a:latin typeface="Consolas" panose="020B0609020204030204" pitchFamily="49" charset="0"/>
                <a:cs typeface="Courier New" panose="02070309020205020404" pitchFamily="49" charset="0"/>
              </a:rPr>
              <a:t> ORDER BY rank DESC;</a:t>
            </a:r>
          </a:p>
        </p:txBody>
      </p:sp>
    </p:spTree>
    <p:extLst>
      <p:ext uri="{BB962C8B-B14F-4D97-AF65-F5344CB8AC3E}">
        <p14:creationId xmlns:p14="http://schemas.microsoft.com/office/powerpoint/2010/main" val="1554050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4508E2-51B9-BDE0-AB97-AF0CD0AE8429}"/>
              </a:ext>
            </a:extLst>
          </p:cNvPr>
          <p:cNvSpPr>
            <a:spLocks noGrp="1"/>
          </p:cNvSpPr>
          <p:nvPr>
            <p:ph type="sldNum" idx="12"/>
          </p:nvPr>
        </p:nvSpPr>
        <p:spPr/>
        <p:txBody>
          <a:bodyPr/>
          <a:lstStyle/>
          <a:p>
            <a:pPr lvl="0"/>
            <a:fld id="{00000000-1234-1234-1234-123412341234}" type="slidenum">
              <a:rPr lang="en" smtClean="0"/>
              <a:pPr lvl="0"/>
              <a:t>19</a:t>
            </a:fld>
            <a:endParaRPr lang="en"/>
          </a:p>
        </p:txBody>
      </p:sp>
      <p:sp>
        <p:nvSpPr>
          <p:cNvPr id="3" name="Title 2">
            <a:extLst>
              <a:ext uri="{FF2B5EF4-FFF2-40B4-BE49-F238E27FC236}">
                <a16:creationId xmlns:a16="http://schemas.microsoft.com/office/drawing/2014/main" id="{A5E21338-E70E-B930-10BA-AC754CA21831}"/>
              </a:ext>
            </a:extLst>
          </p:cNvPr>
          <p:cNvSpPr>
            <a:spLocks noGrp="1"/>
          </p:cNvSpPr>
          <p:nvPr>
            <p:ph type="title"/>
          </p:nvPr>
        </p:nvSpPr>
        <p:spPr/>
        <p:txBody>
          <a:bodyPr>
            <a:normAutofit fontScale="90000"/>
          </a:bodyPr>
          <a:lstStyle/>
          <a:p>
            <a:r>
              <a:rPr lang="en-US" dirty="0"/>
              <a:t>Examples: </a:t>
            </a:r>
            <a:r>
              <a:rPr lang="en-US" dirty="0" err="1"/>
              <a:t>tsquery</a:t>
            </a:r>
            <a:endParaRPr lang="en-US" dirty="0"/>
          </a:p>
        </p:txBody>
      </p:sp>
      <p:sp>
        <p:nvSpPr>
          <p:cNvPr id="4" name="Text Placeholder 3">
            <a:extLst>
              <a:ext uri="{FF2B5EF4-FFF2-40B4-BE49-F238E27FC236}">
                <a16:creationId xmlns:a16="http://schemas.microsoft.com/office/drawing/2014/main" id="{D26EAA9A-9DBC-3586-8724-A7A49B5A972E}"/>
              </a:ext>
            </a:extLst>
          </p:cNvPr>
          <p:cNvSpPr>
            <a:spLocks noGrp="1"/>
          </p:cNvSpPr>
          <p:nvPr>
            <p:ph type="body" idx="1"/>
          </p:nvPr>
        </p:nvSpPr>
        <p:spPr/>
        <p:txBody>
          <a:bodyPr/>
          <a:lstStyle/>
          <a:p>
            <a:endParaRPr lang="en-US" dirty="0"/>
          </a:p>
        </p:txBody>
      </p:sp>
      <p:sp>
        <p:nvSpPr>
          <p:cNvPr id="9" name="Oval 8">
            <a:extLst>
              <a:ext uri="{FF2B5EF4-FFF2-40B4-BE49-F238E27FC236}">
                <a16:creationId xmlns:a16="http://schemas.microsoft.com/office/drawing/2014/main" id="{D09F4E0D-660E-DA34-1B9F-5BF70FA73D6A}"/>
              </a:ext>
            </a:extLst>
          </p:cNvPr>
          <p:cNvSpPr/>
          <p:nvPr/>
        </p:nvSpPr>
        <p:spPr>
          <a:xfrm>
            <a:off x="455150" y="4663217"/>
            <a:ext cx="142197" cy="15691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A3588C-5668-398C-8D18-B67BE8299313}"/>
              </a:ext>
            </a:extLst>
          </p:cNvPr>
          <p:cNvSpPr/>
          <p:nvPr/>
        </p:nvSpPr>
        <p:spPr>
          <a:xfrm>
            <a:off x="658094" y="4663217"/>
            <a:ext cx="142197" cy="15691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573671-7423-1364-565B-7183B9B11E5C}"/>
              </a:ext>
            </a:extLst>
          </p:cNvPr>
          <p:cNvSpPr/>
          <p:nvPr/>
        </p:nvSpPr>
        <p:spPr>
          <a:xfrm>
            <a:off x="861038" y="4663217"/>
            <a:ext cx="142197" cy="15691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797D96-EB7C-B39D-D940-0BAA4EBADF19}"/>
              </a:ext>
            </a:extLst>
          </p:cNvPr>
          <p:cNvPicPr>
            <a:picLocks noChangeAspect="1"/>
          </p:cNvPicPr>
          <p:nvPr/>
        </p:nvPicPr>
        <p:blipFill>
          <a:blip r:embed="rId2"/>
          <a:stretch>
            <a:fillRect/>
          </a:stretch>
        </p:blipFill>
        <p:spPr>
          <a:xfrm>
            <a:off x="396689" y="1213284"/>
            <a:ext cx="8154063" cy="2494742"/>
          </a:xfrm>
          <a:prstGeom prst="rect">
            <a:avLst/>
          </a:prstGeom>
        </p:spPr>
      </p:pic>
    </p:spTree>
    <p:extLst>
      <p:ext uri="{BB962C8B-B14F-4D97-AF65-F5344CB8AC3E}">
        <p14:creationId xmlns:p14="http://schemas.microsoft.com/office/powerpoint/2010/main" val="973218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78F710-9009-A24B-912E-3B12213028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5" name="Title 4">
            <a:extLst>
              <a:ext uri="{FF2B5EF4-FFF2-40B4-BE49-F238E27FC236}">
                <a16:creationId xmlns:a16="http://schemas.microsoft.com/office/drawing/2014/main" id="{29533139-915C-731D-4EE4-77A673DAFF4C}"/>
              </a:ext>
            </a:extLst>
          </p:cNvPr>
          <p:cNvSpPr>
            <a:spLocks noGrp="1"/>
          </p:cNvSpPr>
          <p:nvPr>
            <p:ph type="title"/>
          </p:nvPr>
        </p:nvSpPr>
        <p:spPr/>
        <p:txBody>
          <a:bodyPr/>
          <a:lstStyle/>
          <a:p>
            <a:r>
              <a:rPr lang="en-US" dirty="0"/>
              <a:t>About Me</a:t>
            </a:r>
          </a:p>
        </p:txBody>
      </p:sp>
      <p:sp>
        <p:nvSpPr>
          <p:cNvPr id="6" name="Text Placeholder 5">
            <a:extLst>
              <a:ext uri="{FF2B5EF4-FFF2-40B4-BE49-F238E27FC236}">
                <a16:creationId xmlns:a16="http://schemas.microsoft.com/office/drawing/2014/main" id="{77E6DDCF-F57C-D92A-5527-8263A2A85000}"/>
              </a:ext>
            </a:extLst>
          </p:cNvPr>
          <p:cNvSpPr>
            <a:spLocks noGrp="1"/>
          </p:cNvSpPr>
          <p:nvPr>
            <p:ph type="body" idx="1"/>
          </p:nvPr>
        </p:nvSpPr>
        <p:spPr>
          <a:xfrm>
            <a:off x="3008087" y="724075"/>
            <a:ext cx="5768414" cy="3695100"/>
          </a:xfrm>
        </p:spPr>
        <p:txBody>
          <a:bodyPr/>
          <a:lstStyle/>
          <a:p>
            <a:r>
              <a:rPr lang="en-US" dirty="0"/>
              <a:t>20+ years of experience designing and architecting enterprise products in storage, file systems, secondary storage, distributed systems and database storage engines</a:t>
            </a:r>
          </a:p>
          <a:p>
            <a:r>
              <a:rPr lang="en-US" dirty="0"/>
              <a:t>Author of a book: “Database Transactions and Concurrency Control: Isolation Levels</a:t>
            </a:r>
          </a:p>
          <a:p>
            <a:pPr marL="114300" indent="0">
              <a:buNone/>
            </a:pPr>
            <a:r>
              <a:rPr lang="en-US" dirty="0"/>
              <a:t>	and MVCC Demystified”</a:t>
            </a:r>
          </a:p>
          <a:p>
            <a:pPr marL="114300" indent="0">
              <a:buNone/>
            </a:pPr>
            <a:endParaRPr lang="en-US" dirty="0"/>
          </a:p>
        </p:txBody>
      </p:sp>
      <p:pic>
        <p:nvPicPr>
          <p:cNvPr id="8" name="Picture 7">
            <a:extLst>
              <a:ext uri="{FF2B5EF4-FFF2-40B4-BE49-F238E27FC236}">
                <a16:creationId xmlns:a16="http://schemas.microsoft.com/office/drawing/2014/main" id="{FDDFAC67-31CC-72E2-6147-74AC51534353}"/>
              </a:ext>
            </a:extLst>
          </p:cNvPr>
          <p:cNvPicPr>
            <a:picLocks noChangeAspect="1"/>
          </p:cNvPicPr>
          <p:nvPr/>
        </p:nvPicPr>
        <p:blipFill>
          <a:blip r:embed="rId2"/>
          <a:stretch>
            <a:fillRect/>
          </a:stretch>
        </p:blipFill>
        <p:spPr>
          <a:xfrm>
            <a:off x="7436501" y="2862067"/>
            <a:ext cx="647700" cy="962025"/>
          </a:xfrm>
          <a:prstGeom prst="rect">
            <a:avLst/>
          </a:prstGeom>
        </p:spPr>
      </p:pic>
    </p:spTree>
    <p:extLst>
      <p:ext uri="{BB962C8B-B14F-4D97-AF65-F5344CB8AC3E}">
        <p14:creationId xmlns:p14="http://schemas.microsoft.com/office/powerpoint/2010/main" val="3764589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A391D0-B16F-88C3-89CA-95458AF520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3" name="Title 2">
            <a:extLst>
              <a:ext uri="{FF2B5EF4-FFF2-40B4-BE49-F238E27FC236}">
                <a16:creationId xmlns:a16="http://schemas.microsoft.com/office/drawing/2014/main" id="{95A73CEF-AA51-1D9B-563E-A66E1921D7C3}"/>
              </a:ext>
            </a:extLst>
          </p:cNvPr>
          <p:cNvSpPr>
            <a:spLocks noGrp="1"/>
          </p:cNvSpPr>
          <p:nvPr>
            <p:ph type="title"/>
          </p:nvPr>
        </p:nvSpPr>
        <p:spPr/>
        <p:txBody>
          <a:bodyPr>
            <a:normAutofit fontScale="90000"/>
          </a:bodyPr>
          <a:lstStyle/>
          <a:p>
            <a:r>
              <a:rPr lang="en-US" dirty="0"/>
              <a:t>Elasticsearch Schema</a:t>
            </a:r>
          </a:p>
        </p:txBody>
      </p:sp>
      <p:sp>
        <p:nvSpPr>
          <p:cNvPr id="4" name="Text Placeholder 3">
            <a:extLst>
              <a:ext uri="{FF2B5EF4-FFF2-40B4-BE49-F238E27FC236}">
                <a16:creationId xmlns:a16="http://schemas.microsoft.com/office/drawing/2014/main" id="{B1640B92-3F44-6CA0-0CC6-9612DFA37B74}"/>
              </a:ext>
            </a:extLst>
          </p:cNvPr>
          <p:cNvSpPr>
            <a:spLocks noGrp="1"/>
          </p:cNvSpPr>
          <p:nvPr>
            <p:ph type="body" idx="1"/>
          </p:nvPr>
        </p:nvSpPr>
        <p:spPr/>
        <p:txBody>
          <a:bodyPr>
            <a:normAutofit fontScale="62500" lnSpcReduction="20000"/>
          </a:bodyPr>
          <a:lstStyle/>
          <a:p>
            <a:pPr marL="114300" indent="0">
              <a:buNone/>
            </a:pPr>
            <a:r>
              <a:rPr lang="en-US" sz="2200" dirty="0">
                <a:latin typeface="Consolas" panose="020B0609020204030204" pitchFamily="49" charset="0"/>
              </a:rPr>
              <a:t>"</a:t>
            </a:r>
            <a:r>
              <a:rPr lang="en-US" sz="2200" dirty="0" err="1">
                <a:latin typeface="Consolas" panose="020B0609020204030204" pitchFamily="49" charset="0"/>
              </a:rPr>
              <a:t>contributor_id</a:t>
            </a:r>
            <a:r>
              <a:rPr lang="en-US" sz="2200" dirty="0">
                <a:latin typeface="Consolas" panose="020B0609020204030204" pitchFamily="49" charset="0"/>
              </a:rPr>
              <a:t>" : {</a:t>
            </a:r>
          </a:p>
          <a:p>
            <a:pPr marL="114300" indent="0">
              <a:buNone/>
            </a:pPr>
            <a:r>
              <a:rPr lang="en-US" sz="2200" dirty="0">
                <a:latin typeface="Consolas" panose="020B0609020204030204" pitchFamily="49" charset="0"/>
              </a:rPr>
              <a:t>  "type" : "keyword"</a:t>
            </a:r>
          </a:p>
          <a:p>
            <a:pPr marL="114300" indent="0">
              <a:buNone/>
            </a:pPr>
            <a:r>
              <a:rPr lang="en-US" sz="2200" dirty="0">
                <a:latin typeface="Consolas" panose="020B0609020204030204" pitchFamily="49" charset="0"/>
              </a:rPr>
              <a:t>},</a:t>
            </a:r>
          </a:p>
          <a:p>
            <a:pPr marL="114300" indent="0">
              <a:buNone/>
            </a:pPr>
            <a:r>
              <a:rPr lang="en-US" sz="2200" dirty="0">
                <a:latin typeface="Consolas" panose="020B0609020204030204" pitchFamily="49" charset="0"/>
              </a:rPr>
              <a:t>"</a:t>
            </a:r>
            <a:r>
              <a:rPr lang="en-US" sz="2200" dirty="0" err="1">
                <a:latin typeface="Consolas" panose="020B0609020204030204" pitchFamily="49" charset="0"/>
              </a:rPr>
              <a:t>doctext</a:t>
            </a:r>
            <a:r>
              <a:rPr lang="en-US" sz="2200" dirty="0">
                <a:latin typeface="Consolas" panose="020B0609020204030204" pitchFamily="49" charset="0"/>
              </a:rPr>
              <a:t>" : {</a:t>
            </a:r>
          </a:p>
          <a:p>
            <a:pPr marL="114300" indent="0">
              <a:buNone/>
            </a:pPr>
            <a:r>
              <a:rPr lang="en-US" sz="2200" dirty="0">
                <a:latin typeface="Consolas" panose="020B0609020204030204" pitchFamily="49" charset="0"/>
              </a:rPr>
              <a:t>  "type" : "text"</a:t>
            </a:r>
          </a:p>
          <a:p>
            <a:pPr marL="114300" indent="0">
              <a:buNone/>
            </a:pPr>
            <a:r>
              <a:rPr lang="en-US" sz="2200" dirty="0">
                <a:latin typeface="Consolas" panose="020B0609020204030204" pitchFamily="49" charset="0"/>
              </a:rPr>
              <a:t>},</a:t>
            </a:r>
          </a:p>
          <a:p>
            <a:pPr marL="114300" indent="0">
              <a:buNone/>
            </a:pPr>
            <a:r>
              <a:rPr lang="en-US" sz="2200" dirty="0">
                <a:latin typeface="Consolas" panose="020B0609020204030204" pitchFamily="49" charset="0"/>
              </a:rPr>
              <a:t>"titles" : {</a:t>
            </a:r>
          </a:p>
          <a:p>
            <a:pPr marL="114300" indent="0">
              <a:buNone/>
            </a:pPr>
            <a:r>
              <a:rPr lang="en-US" sz="2200" dirty="0">
                <a:latin typeface="Consolas" panose="020B0609020204030204" pitchFamily="49" charset="0"/>
              </a:rPr>
              <a:t>  "type" : "text"</a:t>
            </a:r>
          </a:p>
          <a:p>
            <a:pPr marL="114300" indent="0">
              <a:buNone/>
            </a:pPr>
            <a:r>
              <a:rPr lang="en-US" sz="2200" dirty="0">
                <a:latin typeface="Consolas" panose="020B0609020204030204" pitchFamily="49" charset="0"/>
              </a:rPr>
              <a:t>},</a:t>
            </a:r>
          </a:p>
          <a:p>
            <a:pPr marL="114300" indent="0">
              <a:buNone/>
            </a:pPr>
            <a:r>
              <a:rPr lang="en-US" sz="2200" dirty="0">
                <a:latin typeface="Consolas" panose="020B0609020204030204" pitchFamily="49" charset="0"/>
              </a:rPr>
              <a:t>"ns" : {</a:t>
            </a:r>
          </a:p>
          <a:p>
            <a:pPr marL="114300" indent="0">
              <a:buNone/>
            </a:pPr>
            <a:r>
              <a:rPr lang="en-US" sz="2200" dirty="0">
                <a:latin typeface="Consolas" panose="020B0609020204030204" pitchFamily="49" charset="0"/>
              </a:rPr>
              <a:t>  "type" : "integer"</a:t>
            </a:r>
          </a:p>
          <a:p>
            <a:pPr marL="114300" indent="0">
              <a:buNone/>
            </a:pPr>
            <a:r>
              <a:rPr lang="en-US" sz="2200" dirty="0">
                <a:latin typeface="Consolas" panose="020B0609020204030204" pitchFamily="49" charset="0"/>
              </a:rPr>
              <a:t>},</a:t>
            </a:r>
          </a:p>
          <a:p>
            <a:pPr marL="114300" indent="0">
              <a:buNone/>
            </a:pPr>
            <a:r>
              <a:rPr lang="en-US" sz="2200" dirty="0">
                <a:latin typeface="Consolas" panose="020B0609020204030204" pitchFamily="49" charset="0"/>
              </a:rPr>
              <a:t>"</a:t>
            </a:r>
            <a:r>
              <a:rPr lang="en-US" sz="2200" dirty="0" err="1">
                <a:latin typeface="Consolas" panose="020B0609020204030204" pitchFamily="49" charset="0"/>
              </a:rPr>
              <a:t>ts</a:t>
            </a:r>
            <a:r>
              <a:rPr lang="en-US" sz="2200" dirty="0">
                <a:latin typeface="Consolas" panose="020B0609020204030204" pitchFamily="49" charset="0"/>
              </a:rPr>
              <a:t>" : {</a:t>
            </a:r>
          </a:p>
          <a:p>
            <a:pPr marL="114300" indent="0">
              <a:buNone/>
            </a:pPr>
            <a:r>
              <a:rPr lang="en-US" sz="2200" dirty="0">
                <a:latin typeface="Consolas" panose="020B0609020204030204" pitchFamily="49" charset="0"/>
              </a:rPr>
              <a:t>  "type" : "date"</a:t>
            </a:r>
          </a:p>
          <a:p>
            <a:pPr marL="114300" indent="0">
              <a:buNone/>
            </a:pPr>
            <a:r>
              <a:rPr lang="en-US" sz="2200" dirty="0">
                <a:latin typeface="Consolas" panose="020B0609020204030204" pitchFamily="49" charset="0"/>
              </a:rPr>
              <a:t>}</a:t>
            </a:r>
          </a:p>
        </p:txBody>
      </p:sp>
      <p:sp>
        <p:nvSpPr>
          <p:cNvPr id="7" name="Arrow: Down 6">
            <a:extLst>
              <a:ext uri="{FF2B5EF4-FFF2-40B4-BE49-F238E27FC236}">
                <a16:creationId xmlns:a16="http://schemas.microsoft.com/office/drawing/2014/main" id="{278E1671-BD85-01BC-97D3-2EE372D1D448}"/>
              </a:ext>
            </a:extLst>
          </p:cNvPr>
          <p:cNvSpPr/>
          <p:nvPr/>
        </p:nvSpPr>
        <p:spPr>
          <a:xfrm rot="16200000">
            <a:off x="2770291" y="1051360"/>
            <a:ext cx="326004" cy="978408"/>
          </a:xfrm>
          <a:prstGeom prst="down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2CC7985F-42D3-28A2-E90E-19E93F97CDFF}"/>
              </a:ext>
            </a:extLst>
          </p:cNvPr>
          <p:cNvSpPr/>
          <p:nvPr/>
        </p:nvSpPr>
        <p:spPr>
          <a:xfrm rot="16200000">
            <a:off x="2766902" y="1961175"/>
            <a:ext cx="326004" cy="978408"/>
          </a:xfrm>
          <a:prstGeom prst="down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e 9">
            <a:extLst>
              <a:ext uri="{FF2B5EF4-FFF2-40B4-BE49-F238E27FC236}">
                <a16:creationId xmlns:a16="http://schemas.microsoft.com/office/drawing/2014/main" id="{259B9E37-8371-A2B0-4640-6372FA6692CC}"/>
              </a:ext>
            </a:extLst>
          </p:cNvPr>
          <p:cNvSpPr/>
          <p:nvPr/>
        </p:nvSpPr>
        <p:spPr>
          <a:xfrm>
            <a:off x="2174682" y="2028959"/>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6998E315-A332-4BEB-376C-B5E20705309F}"/>
              </a:ext>
            </a:extLst>
          </p:cNvPr>
          <p:cNvSpPr txBox="1"/>
          <p:nvPr/>
        </p:nvSpPr>
        <p:spPr>
          <a:xfrm>
            <a:off x="3392675" y="2215840"/>
            <a:ext cx="4243469" cy="954107"/>
          </a:xfrm>
          <a:prstGeom prst="rect">
            <a:avLst/>
          </a:prstGeom>
          <a:noFill/>
        </p:spPr>
        <p:txBody>
          <a:bodyPr wrap="none" rtlCol="0">
            <a:spAutoFit/>
          </a:bodyPr>
          <a:lstStyle/>
          <a:p>
            <a:pPr marL="285750" indent="-285750">
              <a:buFont typeface="Arial" panose="020B0604020202020204" pitchFamily="34" charset="0"/>
              <a:buChar char="•"/>
            </a:pPr>
            <a:r>
              <a:rPr lang="en-US" dirty="0"/>
              <a:t>Text is “analyzed” to allow for inexact searches</a:t>
            </a:r>
          </a:p>
          <a:p>
            <a:pPr marL="285750" indent="-285750">
              <a:buFont typeface="Arial" panose="020B0604020202020204" pitchFamily="34" charset="0"/>
              <a:buChar char="•"/>
            </a:pPr>
            <a:r>
              <a:rPr lang="en-US" dirty="0"/>
              <a:t>If not specified, Standard Analyzer is the default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24451EF9-5B73-14F3-9B9D-F816AC9B5217}"/>
              </a:ext>
            </a:extLst>
          </p:cNvPr>
          <p:cNvSpPr txBox="1"/>
          <p:nvPr/>
        </p:nvSpPr>
        <p:spPr>
          <a:xfrm>
            <a:off x="3395237" y="1310320"/>
            <a:ext cx="5434501" cy="954107"/>
          </a:xfrm>
          <a:prstGeom prst="rect">
            <a:avLst/>
          </a:prstGeom>
          <a:noFill/>
        </p:spPr>
        <p:txBody>
          <a:bodyPr wrap="none" rtlCol="0">
            <a:spAutoFit/>
          </a:bodyPr>
          <a:lstStyle/>
          <a:p>
            <a:pPr marL="285750" indent="-285750">
              <a:buFont typeface="Arial" panose="020B0604020202020204" pitchFamily="34" charset="0"/>
              <a:buChar char="•"/>
            </a:pPr>
            <a:r>
              <a:rPr lang="en-US" dirty="0"/>
              <a:t>Keyword type means enable it for precise searches</a:t>
            </a:r>
          </a:p>
          <a:p>
            <a:pPr marL="285750" indent="-285750">
              <a:buFont typeface="Arial" panose="020B0604020202020204" pitchFamily="34" charset="0"/>
              <a:buChar char="•"/>
            </a:pPr>
            <a:r>
              <a:rPr lang="en-US" dirty="0"/>
              <a:t>These types are not analyzed, stored and searched as they 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52396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DC1454-F636-2B4A-19E8-5E963ADBBEAD}"/>
              </a:ext>
            </a:extLst>
          </p:cNvPr>
          <p:cNvSpPr>
            <a:spLocks noGrp="1"/>
          </p:cNvSpPr>
          <p:nvPr>
            <p:ph type="title"/>
          </p:nvPr>
        </p:nvSpPr>
        <p:spPr/>
        <p:txBody>
          <a:bodyPr/>
          <a:lstStyle/>
          <a:p>
            <a:r>
              <a:rPr lang="en-US" dirty="0"/>
              <a:t>Comparison</a:t>
            </a:r>
          </a:p>
        </p:txBody>
      </p:sp>
      <p:sp>
        <p:nvSpPr>
          <p:cNvPr id="2" name="Slide Number Placeholder 1">
            <a:extLst>
              <a:ext uri="{FF2B5EF4-FFF2-40B4-BE49-F238E27FC236}">
                <a16:creationId xmlns:a16="http://schemas.microsoft.com/office/drawing/2014/main" id="{0C685208-8BE4-CE47-A7A6-05DF3259F677}"/>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568119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6CC48-0435-BBBF-D48E-62A79D6EC4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3" name="Title 2">
            <a:extLst>
              <a:ext uri="{FF2B5EF4-FFF2-40B4-BE49-F238E27FC236}">
                <a16:creationId xmlns:a16="http://schemas.microsoft.com/office/drawing/2014/main" id="{B1B5F934-62C8-661B-CA6A-C0661FAED46F}"/>
              </a:ext>
            </a:extLst>
          </p:cNvPr>
          <p:cNvSpPr>
            <a:spLocks noGrp="1"/>
          </p:cNvSpPr>
          <p:nvPr>
            <p:ph type="title"/>
          </p:nvPr>
        </p:nvSpPr>
        <p:spPr>
          <a:xfrm>
            <a:off x="646500" y="-110657"/>
            <a:ext cx="4045200" cy="1482300"/>
          </a:xfrm>
        </p:spPr>
        <p:txBody>
          <a:bodyPr>
            <a:normAutofit/>
          </a:bodyPr>
          <a:lstStyle/>
          <a:p>
            <a:r>
              <a:rPr lang="en-US" dirty="0"/>
              <a:t>Indexing</a:t>
            </a:r>
          </a:p>
        </p:txBody>
      </p:sp>
      <p:sp>
        <p:nvSpPr>
          <p:cNvPr id="6" name="Text Placeholder 5">
            <a:extLst>
              <a:ext uri="{FF2B5EF4-FFF2-40B4-BE49-F238E27FC236}">
                <a16:creationId xmlns:a16="http://schemas.microsoft.com/office/drawing/2014/main" id="{0B817CC5-FBBA-507E-2817-B8B553ACD9C3}"/>
              </a:ext>
            </a:extLst>
          </p:cNvPr>
          <p:cNvSpPr>
            <a:spLocks noGrp="1"/>
          </p:cNvSpPr>
          <p:nvPr>
            <p:ph type="body" idx="1"/>
          </p:nvPr>
        </p:nvSpPr>
        <p:spPr/>
        <p:txBody>
          <a:bodyPr/>
          <a:lstStyle/>
          <a:p>
            <a:endParaRPr lang="en-US"/>
          </a:p>
        </p:txBody>
      </p:sp>
      <p:graphicFrame>
        <p:nvGraphicFramePr>
          <p:cNvPr id="5" name="Table 5">
            <a:extLst>
              <a:ext uri="{FF2B5EF4-FFF2-40B4-BE49-F238E27FC236}">
                <a16:creationId xmlns:a16="http://schemas.microsoft.com/office/drawing/2014/main" id="{D70C11DE-344A-014A-9F41-85B4E4C70FDA}"/>
              </a:ext>
            </a:extLst>
          </p:cNvPr>
          <p:cNvGraphicFramePr>
            <a:graphicFrameLocks noGrp="1"/>
          </p:cNvGraphicFramePr>
          <p:nvPr>
            <p:extLst>
              <p:ext uri="{D42A27DB-BD31-4B8C-83A1-F6EECF244321}">
                <p14:modId xmlns:p14="http://schemas.microsoft.com/office/powerpoint/2010/main" val="2390705052"/>
              </p:ext>
            </p:extLst>
          </p:nvPr>
        </p:nvGraphicFramePr>
        <p:xfrm>
          <a:off x="2783115" y="724075"/>
          <a:ext cx="6019801" cy="3632200"/>
        </p:xfrm>
        <a:graphic>
          <a:graphicData uri="http://schemas.openxmlformats.org/drawingml/2006/table">
            <a:tbl>
              <a:tblPr firstRow="1" bandRow="1">
                <a:tableStyleId>{7DF18680-E054-41AD-8BC1-D1AEF772440D}</a:tableStyleId>
              </a:tblPr>
              <a:tblGrid>
                <a:gridCol w="1963056">
                  <a:extLst>
                    <a:ext uri="{9D8B030D-6E8A-4147-A177-3AD203B41FA5}">
                      <a16:colId xmlns:a16="http://schemas.microsoft.com/office/drawing/2014/main" val="1677070720"/>
                    </a:ext>
                  </a:extLst>
                </a:gridCol>
                <a:gridCol w="1277258">
                  <a:extLst>
                    <a:ext uri="{9D8B030D-6E8A-4147-A177-3AD203B41FA5}">
                      <a16:colId xmlns:a16="http://schemas.microsoft.com/office/drawing/2014/main" val="1123014673"/>
                    </a:ext>
                  </a:extLst>
                </a:gridCol>
                <a:gridCol w="1658203">
                  <a:extLst>
                    <a:ext uri="{9D8B030D-6E8A-4147-A177-3AD203B41FA5}">
                      <a16:colId xmlns:a16="http://schemas.microsoft.com/office/drawing/2014/main" val="621550076"/>
                    </a:ext>
                  </a:extLst>
                </a:gridCol>
                <a:gridCol w="1121284">
                  <a:extLst>
                    <a:ext uri="{9D8B030D-6E8A-4147-A177-3AD203B41FA5}">
                      <a16:colId xmlns:a16="http://schemas.microsoft.com/office/drawing/2014/main" val="2462924109"/>
                    </a:ext>
                  </a:extLst>
                </a:gridCol>
              </a:tblGrid>
              <a:tr h="370840">
                <a:tc>
                  <a:txBody>
                    <a:bodyPr/>
                    <a:lstStyle/>
                    <a:p>
                      <a:r>
                        <a:rPr lang="en-US" dirty="0"/>
                        <a:t>Metrics (average)</a:t>
                      </a:r>
                    </a:p>
                  </a:txBody>
                  <a:tcPr/>
                </a:tc>
                <a:tc>
                  <a:txBody>
                    <a:bodyPr/>
                    <a:lstStyle/>
                    <a:p>
                      <a:r>
                        <a:rPr lang="en-US" dirty="0"/>
                        <a:t>PG with GIN (inline)</a:t>
                      </a:r>
                    </a:p>
                  </a:txBody>
                  <a:tcPr/>
                </a:tc>
                <a:tc>
                  <a:txBody>
                    <a:bodyPr/>
                    <a:lstStyle/>
                    <a:p>
                      <a:r>
                        <a:rPr lang="en-US" dirty="0"/>
                        <a:t>PG with GIN (offline indexing)</a:t>
                      </a:r>
                    </a:p>
                  </a:txBody>
                  <a:tcPr/>
                </a:tc>
                <a:tc>
                  <a:txBody>
                    <a:bodyPr/>
                    <a:lstStyle/>
                    <a:p>
                      <a:r>
                        <a:rPr lang="en-US" dirty="0"/>
                        <a:t>Elastic</a:t>
                      </a:r>
                    </a:p>
                  </a:txBody>
                  <a:tcPr/>
                </a:tc>
                <a:extLst>
                  <a:ext uri="{0D108BD9-81ED-4DB2-BD59-A6C34878D82A}">
                    <a16:rowId xmlns:a16="http://schemas.microsoft.com/office/drawing/2014/main" val="527937407"/>
                  </a:ext>
                </a:extLst>
              </a:tr>
              <a:tr h="370840">
                <a:tc>
                  <a:txBody>
                    <a:bodyPr/>
                    <a:lstStyle/>
                    <a:p>
                      <a:r>
                        <a:rPr lang="en-US" dirty="0"/>
                        <a:t>Time Taken(s)</a:t>
                      </a:r>
                    </a:p>
                  </a:txBody>
                  <a:tcPr/>
                </a:tc>
                <a:tc>
                  <a:txBody>
                    <a:bodyPr/>
                    <a:lstStyle/>
                    <a:p>
                      <a:r>
                        <a:rPr lang="en-US" b="1" dirty="0">
                          <a:solidFill>
                            <a:srgbClr val="FF0000"/>
                          </a:solidFill>
                        </a:rPr>
                        <a:t>2440</a:t>
                      </a:r>
                    </a:p>
                  </a:txBody>
                  <a:tcPr/>
                </a:tc>
                <a:tc>
                  <a:txBody>
                    <a:bodyPr/>
                    <a:lstStyle/>
                    <a:p>
                      <a:r>
                        <a:rPr lang="en-US" b="1" dirty="0">
                          <a:solidFill>
                            <a:srgbClr val="FF0000"/>
                          </a:solidFill>
                        </a:rPr>
                        <a:t>1885</a:t>
                      </a:r>
                    </a:p>
                  </a:txBody>
                  <a:tcPr/>
                </a:tc>
                <a:tc>
                  <a:txBody>
                    <a:bodyPr/>
                    <a:lstStyle/>
                    <a:p>
                      <a:r>
                        <a:rPr lang="en-US" b="1" dirty="0">
                          <a:solidFill>
                            <a:srgbClr val="00B050"/>
                          </a:solidFill>
                        </a:rPr>
                        <a:t>1007</a:t>
                      </a:r>
                    </a:p>
                  </a:txBody>
                  <a:tcPr/>
                </a:tc>
                <a:extLst>
                  <a:ext uri="{0D108BD9-81ED-4DB2-BD59-A6C34878D82A}">
                    <a16:rowId xmlns:a16="http://schemas.microsoft.com/office/drawing/2014/main" val="2713700367"/>
                  </a:ext>
                </a:extLst>
              </a:tr>
              <a:tr h="370840">
                <a:tc>
                  <a:txBody>
                    <a:bodyPr/>
                    <a:lstStyle/>
                    <a:p>
                      <a:r>
                        <a:rPr lang="en-US" dirty="0"/>
                        <a:t>CPU %</a:t>
                      </a:r>
                    </a:p>
                  </a:txBody>
                  <a:tcPr/>
                </a:tc>
                <a:tc>
                  <a:txBody>
                    <a:bodyPr/>
                    <a:lstStyle/>
                    <a:p>
                      <a:r>
                        <a:rPr lang="en-US" dirty="0"/>
                        <a:t>49%</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55%</a:t>
                      </a:r>
                    </a:p>
                  </a:txBody>
                  <a:tcPr/>
                </a:tc>
                <a:tc>
                  <a:txBody>
                    <a:bodyPr/>
                    <a:lstStyle/>
                    <a:p>
                      <a:r>
                        <a:rPr lang="en-US" dirty="0"/>
                        <a:t>95%</a:t>
                      </a:r>
                    </a:p>
                  </a:txBody>
                  <a:tcPr/>
                </a:tc>
                <a:extLst>
                  <a:ext uri="{0D108BD9-81ED-4DB2-BD59-A6C34878D82A}">
                    <a16:rowId xmlns:a16="http://schemas.microsoft.com/office/drawing/2014/main" val="2937474441"/>
                  </a:ext>
                </a:extLst>
              </a:tr>
              <a:tr h="370840">
                <a:tc>
                  <a:txBody>
                    <a:bodyPr/>
                    <a:lstStyle/>
                    <a:p>
                      <a:r>
                        <a:rPr lang="en-US" dirty="0"/>
                        <a:t>Write MB/s </a:t>
                      </a:r>
                    </a:p>
                  </a:txBody>
                  <a:tcPr/>
                </a:tc>
                <a:tc>
                  <a:txBody>
                    <a:bodyPr/>
                    <a:lstStyle/>
                    <a:p>
                      <a:r>
                        <a:rPr lang="en-US" dirty="0"/>
                        <a:t>118</a:t>
                      </a:r>
                    </a:p>
                  </a:txBody>
                  <a:tcPr/>
                </a:tc>
                <a:tc>
                  <a:txBody>
                    <a:bodyPr/>
                    <a:lstStyle/>
                    <a:p>
                      <a:r>
                        <a:rPr lang="en-US" dirty="0"/>
                        <a:t>34.4</a:t>
                      </a:r>
                    </a:p>
                  </a:txBody>
                  <a:tcPr/>
                </a:tc>
                <a:tc>
                  <a:txBody>
                    <a:bodyPr/>
                    <a:lstStyle/>
                    <a:p>
                      <a:r>
                        <a:rPr lang="en-US" dirty="0"/>
                        <a:t>55</a:t>
                      </a:r>
                    </a:p>
                  </a:txBody>
                  <a:tcPr/>
                </a:tc>
                <a:extLst>
                  <a:ext uri="{0D108BD9-81ED-4DB2-BD59-A6C34878D82A}">
                    <a16:rowId xmlns:a16="http://schemas.microsoft.com/office/drawing/2014/main" val="1306564501"/>
                  </a:ext>
                </a:extLst>
              </a:tr>
              <a:tr h="370840">
                <a:tc>
                  <a:txBody>
                    <a:bodyPr/>
                    <a:lstStyle/>
                    <a:p>
                      <a:r>
                        <a:rPr lang="en-US" dirty="0"/>
                        <a:t>Read MB/s</a:t>
                      </a:r>
                    </a:p>
                  </a:txBody>
                  <a:tcPr/>
                </a:tc>
                <a:tc>
                  <a:txBody>
                    <a:bodyPr/>
                    <a:lstStyle/>
                    <a:p>
                      <a:r>
                        <a:rPr lang="en-US" dirty="0"/>
                        <a:t>34</a:t>
                      </a:r>
                    </a:p>
                  </a:txBody>
                  <a:tcPr/>
                </a:tc>
                <a:tc>
                  <a:txBody>
                    <a:bodyPr/>
                    <a:lstStyle/>
                    <a:p>
                      <a:r>
                        <a:rPr lang="en-US" dirty="0"/>
                        <a:t>13.3</a:t>
                      </a:r>
                    </a:p>
                  </a:txBody>
                  <a:tcPr/>
                </a:tc>
                <a:tc>
                  <a:txBody>
                    <a:bodyPr/>
                    <a:lstStyle/>
                    <a:p>
                      <a:r>
                        <a:rPr lang="en-US" dirty="0"/>
                        <a:t>16</a:t>
                      </a:r>
                    </a:p>
                  </a:txBody>
                  <a:tcPr/>
                </a:tc>
                <a:extLst>
                  <a:ext uri="{0D108BD9-81ED-4DB2-BD59-A6C34878D82A}">
                    <a16:rowId xmlns:a16="http://schemas.microsoft.com/office/drawing/2014/main" val="686736008"/>
                  </a:ext>
                </a:extLst>
              </a:tr>
              <a:tr h="370840">
                <a:tc>
                  <a:txBody>
                    <a:bodyPr/>
                    <a:lstStyle/>
                    <a:p>
                      <a:r>
                        <a:rPr lang="en-US" dirty="0"/>
                        <a:t>Disk Utilization</a:t>
                      </a:r>
                    </a:p>
                  </a:txBody>
                  <a:tcPr/>
                </a:tc>
                <a:tc>
                  <a:txBody>
                    <a:bodyPr/>
                    <a:lstStyle/>
                    <a:p>
                      <a:r>
                        <a:rPr lang="en-US" dirty="0"/>
                        <a:t>29</a:t>
                      </a:r>
                    </a:p>
                  </a:txBody>
                  <a:tcPr/>
                </a:tc>
                <a:tc>
                  <a:txBody>
                    <a:bodyPr/>
                    <a:lstStyle/>
                    <a:p>
                      <a:r>
                        <a:rPr lang="en-US" dirty="0"/>
                        <a:t>19</a:t>
                      </a:r>
                    </a:p>
                  </a:txBody>
                  <a:tcPr/>
                </a:tc>
                <a:tc>
                  <a:txBody>
                    <a:bodyPr/>
                    <a:lstStyle/>
                    <a:p>
                      <a:r>
                        <a:rPr lang="en-US" dirty="0"/>
                        <a:t>50</a:t>
                      </a:r>
                    </a:p>
                  </a:txBody>
                  <a:tcPr/>
                </a:tc>
                <a:extLst>
                  <a:ext uri="{0D108BD9-81ED-4DB2-BD59-A6C34878D82A}">
                    <a16:rowId xmlns:a16="http://schemas.microsoft.com/office/drawing/2014/main" val="3949739396"/>
                  </a:ext>
                </a:extLst>
              </a:tr>
              <a:tr h="370840">
                <a:tc>
                  <a:txBody>
                    <a:bodyPr/>
                    <a:lstStyle/>
                    <a:p>
                      <a:r>
                        <a:rPr lang="en-US" dirty="0"/>
                        <a:t>Disk writes/s</a:t>
                      </a:r>
                    </a:p>
                  </a:txBody>
                  <a:tcPr/>
                </a:tc>
                <a:tc>
                  <a:txBody>
                    <a:bodyPr/>
                    <a:lstStyle/>
                    <a:p>
                      <a:r>
                        <a:rPr lang="en-US" dirty="0"/>
                        <a:t>2586</a:t>
                      </a:r>
                    </a:p>
                  </a:txBody>
                  <a:tcPr/>
                </a:tc>
                <a:tc>
                  <a:txBody>
                    <a:bodyPr/>
                    <a:lstStyle/>
                    <a:p>
                      <a:r>
                        <a:rPr lang="en-US" dirty="0"/>
                        <a:t>240</a:t>
                      </a:r>
                    </a:p>
                  </a:txBody>
                  <a:tcPr/>
                </a:tc>
                <a:tc>
                  <a:txBody>
                    <a:bodyPr/>
                    <a:lstStyle/>
                    <a:p>
                      <a:r>
                        <a:rPr lang="en-US" dirty="0"/>
                        <a:t>450</a:t>
                      </a:r>
                    </a:p>
                  </a:txBody>
                  <a:tcPr/>
                </a:tc>
                <a:extLst>
                  <a:ext uri="{0D108BD9-81ED-4DB2-BD59-A6C34878D82A}">
                    <a16:rowId xmlns:a16="http://schemas.microsoft.com/office/drawing/2014/main" val="1063703948"/>
                  </a:ext>
                </a:extLst>
              </a:tr>
              <a:tr h="370840">
                <a:tc>
                  <a:txBody>
                    <a:bodyPr/>
                    <a:lstStyle/>
                    <a:p>
                      <a:r>
                        <a:rPr lang="en-US" dirty="0"/>
                        <a:t>Disk reads/s</a:t>
                      </a:r>
                    </a:p>
                  </a:txBody>
                  <a:tcPr/>
                </a:tc>
                <a:tc>
                  <a:txBody>
                    <a:bodyPr/>
                    <a:lstStyle/>
                    <a:p>
                      <a:r>
                        <a:rPr lang="en-US" dirty="0"/>
                        <a:t>227</a:t>
                      </a:r>
                    </a:p>
                  </a:txBody>
                  <a:tcPr/>
                </a:tc>
                <a:tc>
                  <a:txBody>
                    <a:bodyPr/>
                    <a:lstStyle/>
                    <a:p>
                      <a:r>
                        <a:rPr lang="en-US" dirty="0"/>
                        <a:t>390</a:t>
                      </a:r>
                    </a:p>
                  </a:txBody>
                  <a:tcPr/>
                </a:tc>
                <a:tc>
                  <a:txBody>
                    <a:bodyPr/>
                    <a:lstStyle/>
                    <a:p>
                      <a:r>
                        <a:rPr lang="en-US" dirty="0"/>
                        <a:t>100</a:t>
                      </a:r>
                    </a:p>
                  </a:txBody>
                  <a:tcPr/>
                </a:tc>
                <a:extLst>
                  <a:ext uri="{0D108BD9-81ED-4DB2-BD59-A6C34878D82A}">
                    <a16:rowId xmlns:a16="http://schemas.microsoft.com/office/drawing/2014/main" val="4177309076"/>
                  </a:ext>
                </a:extLst>
              </a:tr>
              <a:tr h="370840">
                <a:tc>
                  <a:txBody>
                    <a:bodyPr/>
                    <a:lstStyle/>
                    <a:p>
                      <a:r>
                        <a:rPr lang="en-US" dirty="0"/>
                        <a:t>Index Size GB (</a:t>
                      </a:r>
                      <a:r>
                        <a:rPr lang="en-US" dirty="0" err="1"/>
                        <a:t>Data+Index</a:t>
                      </a:r>
                      <a:r>
                        <a:rPr lang="en-US" dirty="0"/>
                        <a:t>)</a:t>
                      </a:r>
                    </a:p>
                  </a:txBody>
                  <a:tcPr/>
                </a:tc>
                <a:tc>
                  <a:txBody>
                    <a:bodyPr/>
                    <a:lstStyle/>
                    <a:p>
                      <a:r>
                        <a:rPr lang="en-US" b="1" dirty="0">
                          <a:solidFill>
                            <a:srgbClr val="FF0000"/>
                          </a:solidFill>
                        </a:rPr>
                        <a:t>29</a:t>
                      </a:r>
                    </a:p>
                    <a:p>
                      <a:r>
                        <a:rPr lang="en-US" dirty="0"/>
                        <a:t>(15+14)</a:t>
                      </a:r>
                    </a:p>
                  </a:txBody>
                  <a:tcPr/>
                </a:tc>
                <a:tc>
                  <a:txBody>
                    <a:bodyPr/>
                    <a:lstStyle/>
                    <a:p>
                      <a:r>
                        <a:rPr lang="en-US" b="1" dirty="0">
                          <a:solidFill>
                            <a:srgbClr val="FF0000"/>
                          </a:solidFill>
                        </a:rPr>
                        <a:t>18.9</a:t>
                      </a:r>
                    </a:p>
                    <a:p>
                      <a:r>
                        <a:rPr lang="en-US" dirty="0"/>
                        <a:t>(15+3.9)</a:t>
                      </a:r>
                    </a:p>
                  </a:txBody>
                  <a:tcPr/>
                </a:tc>
                <a:tc>
                  <a:txBody>
                    <a:bodyPr/>
                    <a:lstStyle/>
                    <a:p>
                      <a:r>
                        <a:rPr lang="en-US" b="1" dirty="0">
                          <a:solidFill>
                            <a:srgbClr val="00B050"/>
                          </a:solidFill>
                        </a:rPr>
                        <a:t>9.23</a:t>
                      </a:r>
                    </a:p>
                  </a:txBody>
                  <a:tcPr/>
                </a:tc>
                <a:extLst>
                  <a:ext uri="{0D108BD9-81ED-4DB2-BD59-A6C34878D82A}">
                    <a16:rowId xmlns:a16="http://schemas.microsoft.com/office/drawing/2014/main" val="803849144"/>
                  </a:ext>
                </a:extLst>
              </a:tr>
            </a:tbl>
          </a:graphicData>
        </a:graphic>
      </p:graphicFrame>
      <p:sp>
        <p:nvSpPr>
          <p:cNvPr id="7" name="Title 2">
            <a:extLst>
              <a:ext uri="{FF2B5EF4-FFF2-40B4-BE49-F238E27FC236}">
                <a16:creationId xmlns:a16="http://schemas.microsoft.com/office/drawing/2014/main" id="{96A72CA9-1FDD-1B4B-E6B6-AB93895A3E52}"/>
              </a:ext>
            </a:extLst>
          </p:cNvPr>
          <p:cNvSpPr txBox="1">
            <a:spLocks/>
          </p:cNvSpPr>
          <p:nvPr/>
        </p:nvSpPr>
        <p:spPr>
          <a:xfrm>
            <a:off x="620084" y="1317509"/>
            <a:ext cx="2136615" cy="237587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1pPr>
            <a:lvl2pPr marR="0" lvl="1"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2pPr>
            <a:lvl3pPr marR="0" lvl="2"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3pPr>
            <a:lvl4pPr marR="0" lvl="3"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4pPr>
            <a:lvl5pPr marR="0" lvl="4"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5pPr>
            <a:lvl6pPr marR="0" lvl="5"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6pPr>
            <a:lvl7pPr marR="0" lvl="6"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7pPr>
            <a:lvl8pPr marR="0" lvl="7"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8pPr>
            <a:lvl9pPr marR="0" lvl="8"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9pPr>
          </a:lstStyle>
          <a:p>
            <a:r>
              <a:rPr lang="en-US" sz="1900" dirty="0">
                <a:latin typeface="Roboto" panose="02000000000000000000" pitchFamily="2" charset="0"/>
                <a:ea typeface="Roboto" panose="02000000000000000000" pitchFamily="2" charset="0"/>
                <a:cs typeface="Roboto" panose="02000000000000000000" pitchFamily="2" charset="0"/>
              </a:rPr>
              <a:t>PostgreSQL 15</a:t>
            </a:r>
          </a:p>
          <a:p>
            <a:r>
              <a:rPr lang="en-US" sz="1900" dirty="0">
                <a:latin typeface="Roboto" panose="02000000000000000000" pitchFamily="2" charset="0"/>
                <a:ea typeface="Roboto" panose="02000000000000000000" pitchFamily="2" charset="0"/>
                <a:cs typeface="Roboto" panose="02000000000000000000" pitchFamily="2" charset="0"/>
              </a:rPr>
              <a:t>8 parallel processes</a:t>
            </a:r>
          </a:p>
          <a:p>
            <a:r>
              <a:rPr lang="en-US" sz="1900" i="0" dirty="0">
                <a:solidFill>
                  <a:srgbClr val="323130"/>
                </a:solidFill>
                <a:effectLst/>
                <a:latin typeface="Roboto" panose="02000000000000000000" pitchFamily="2" charset="0"/>
                <a:ea typeface="Roboto" panose="02000000000000000000" pitchFamily="2" charset="0"/>
                <a:cs typeface="Roboto" panose="02000000000000000000" pitchFamily="2" charset="0"/>
              </a:rPr>
              <a:t>8 vCPUs</a:t>
            </a:r>
            <a:endParaRPr lang="en-US" sz="1900" dirty="0">
              <a:solidFill>
                <a:srgbClr val="323130"/>
              </a:solidFill>
              <a:latin typeface="Roboto" panose="02000000000000000000" pitchFamily="2" charset="0"/>
              <a:ea typeface="Roboto" panose="02000000000000000000" pitchFamily="2" charset="0"/>
              <a:cs typeface="Roboto" panose="02000000000000000000" pitchFamily="2" charset="0"/>
            </a:endParaRPr>
          </a:p>
          <a:p>
            <a:r>
              <a:rPr lang="en-US" sz="1900" dirty="0">
                <a:solidFill>
                  <a:srgbClr val="323130"/>
                </a:solidFill>
                <a:latin typeface="Roboto" panose="02000000000000000000" pitchFamily="2" charset="0"/>
                <a:ea typeface="Roboto" panose="02000000000000000000" pitchFamily="2" charset="0"/>
                <a:cs typeface="Roboto" panose="02000000000000000000" pitchFamily="2" charset="0"/>
              </a:rPr>
              <a:t>32</a:t>
            </a:r>
            <a:r>
              <a:rPr lang="en-US" sz="1900" i="0" dirty="0">
                <a:solidFill>
                  <a:srgbClr val="323130"/>
                </a:solidFill>
                <a:effectLst/>
                <a:latin typeface="Roboto" panose="02000000000000000000" pitchFamily="2" charset="0"/>
                <a:ea typeface="Roboto" panose="02000000000000000000" pitchFamily="2" charset="0"/>
                <a:cs typeface="Roboto" panose="02000000000000000000" pitchFamily="2" charset="0"/>
              </a:rPr>
              <a:t> GiB memory</a:t>
            </a:r>
          </a:p>
          <a:p>
            <a:r>
              <a:rPr lang="en-US" sz="1900" dirty="0">
                <a:latin typeface="Roboto" panose="02000000000000000000" pitchFamily="2" charset="0"/>
                <a:ea typeface="Roboto" panose="02000000000000000000" pitchFamily="2" charset="0"/>
                <a:cs typeface="Roboto" panose="02000000000000000000" pitchFamily="2" charset="0"/>
              </a:rPr>
              <a:t>Toshiba </a:t>
            </a:r>
            <a:r>
              <a:rPr lang="en-US" sz="1900" dirty="0" err="1">
                <a:latin typeface="Roboto" panose="02000000000000000000" pitchFamily="2" charset="0"/>
                <a:ea typeface="Roboto" panose="02000000000000000000" pitchFamily="2" charset="0"/>
                <a:cs typeface="Roboto" panose="02000000000000000000" pitchFamily="2" charset="0"/>
              </a:rPr>
              <a:t>NVMe</a:t>
            </a:r>
            <a:endParaRPr lang="en-US" sz="1900" dirty="0">
              <a:latin typeface="Roboto" panose="02000000000000000000" pitchFamily="2" charset="0"/>
              <a:ea typeface="Roboto" panose="02000000000000000000" pitchFamily="2" charset="0"/>
              <a:cs typeface="Roboto" panose="02000000000000000000" pitchFamily="2" charset="0"/>
            </a:endParaRPr>
          </a:p>
          <a:p>
            <a:r>
              <a:rPr lang="en-US" sz="1900" dirty="0">
                <a:latin typeface="Roboto" panose="02000000000000000000" pitchFamily="2" charset="0"/>
                <a:ea typeface="Roboto" panose="02000000000000000000" pitchFamily="2" charset="0"/>
                <a:cs typeface="Roboto" panose="02000000000000000000" pitchFamily="2" charset="0"/>
              </a:rPr>
              <a:t>11.7 million docs</a:t>
            </a:r>
          </a:p>
        </p:txBody>
      </p:sp>
    </p:spTree>
    <p:extLst>
      <p:ext uri="{BB962C8B-B14F-4D97-AF65-F5344CB8AC3E}">
        <p14:creationId xmlns:p14="http://schemas.microsoft.com/office/powerpoint/2010/main" val="1141268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6CC48-0435-BBBF-D48E-62A79D6EC4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3" name="Title 2">
            <a:extLst>
              <a:ext uri="{FF2B5EF4-FFF2-40B4-BE49-F238E27FC236}">
                <a16:creationId xmlns:a16="http://schemas.microsoft.com/office/drawing/2014/main" id="{B1B5F934-62C8-661B-CA6A-C0661FAED46F}"/>
              </a:ext>
            </a:extLst>
          </p:cNvPr>
          <p:cNvSpPr>
            <a:spLocks noGrp="1"/>
          </p:cNvSpPr>
          <p:nvPr>
            <p:ph type="title"/>
          </p:nvPr>
        </p:nvSpPr>
        <p:spPr>
          <a:xfrm>
            <a:off x="620084" y="0"/>
            <a:ext cx="4045200" cy="1482300"/>
          </a:xfrm>
        </p:spPr>
        <p:txBody>
          <a:bodyPr>
            <a:normAutofit/>
          </a:bodyPr>
          <a:lstStyle/>
          <a:p>
            <a:r>
              <a:rPr lang="en-US" dirty="0"/>
              <a:t>Search</a:t>
            </a:r>
          </a:p>
        </p:txBody>
      </p:sp>
      <p:sp>
        <p:nvSpPr>
          <p:cNvPr id="6" name="Text Placeholder 5">
            <a:extLst>
              <a:ext uri="{FF2B5EF4-FFF2-40B4-BE49-F238E27FC236}">
                <a16:creationId xmlns:a16="http://schemas.microsoft.com/office/drawing/2014/main" id="{0B817CC5-FBBA-507E-2817-B8B553ACD9C3}"/>
              </a:ext>
            </a:extLst>
          </p:cNvPr>
          <p:cNvSpPr>
            <a:spLocks noGrp="1"/>
          </p:cNvSpPr>
          <p:nvPr>
            <p:ph type="body" idx="1"/>
          </p:nvPr>
        </p:nvSpPr>
        <p:spPr/>
        <p:txBody>
          <a:bodyPr/>
          <a:lstStyle/>
          <a:p>
            <a:endParaRPr lang="en-US"/>
          </a:p>
        </p:txBody>
      </p:sp>
      <p:graphicFrame>
        <p:nvGraphicFramePr>
          <p:cNvPr id="5" name="Table 5">
            <a:extLst>
              <a:ext uri="{FF2B5EF4-FFF2-40B4-BE49-F238E27FC236}">
                <a16:creationId xmlns:a16="http://schemas.microsoft.com/office/drawing/2014/main" id="{D70C11DE-344A-014A-9F41-85B4E4C70FDA}"/>
              </a:ext>
            </a:extLst>
          </p:cNvPr>
          <p:cNvGraphicFramePr>
            <a:graphicFrameLocks noGrp="1"/>
          </p:cNvGraphicFramePr>
          <p:nvPr>
            <p:extLst>
              <p:ext uri="{D42A27DB-BD31-4B8C-83A1-F6EECF244321}">
                <p14:modId xmlns:p14="http://schemas.microsoft.com/office/powerpoint/2010/main" val="520585898"/>
              </p:ext>
            </p:extLst>
          </p:nvPr>
        </p:nvGraphicFramePr>
        <p:xfrm>
          <a:off x="4245961" y="724075"/>
          <a:ext cx="4530539" cy="3337560"/>
        </p:xfrm>
        <a:graphic>
          <a:graphicData uri="http://schemas.openxmlformats.org/drawingml/2006/table">
            <a:tbl>
              <a:tblPr firstRow="1" bandRow="1">
                <a:tableStyleId>{7DF18680-E054-41AD-8BC1-D1AEF772440D}</a:tableStyleId>
              </a:tblPr>
              <a:tblGrid>
                <a:gridCol w="1963056">
                  <a:extLst>
                    <a:ext uri="{9D8B030D-6E8A-4147-A177-3AD203B41FA5}">
                      <a16:colId xmlns:a16="http://schemas.microsoft.com/office/drawing/2014/main" val="1677070720"/>
                    </a:ext>
                  </a:extLst>
                </a:gridCol>
                <a:gridCol w="1311251">
                  <a:extLst>
                    <a:ext uri="{9D8B030D-6E8A-4147-A177-3AD203B41FA5}">
                      <a16:colId xmlns:a16="http://schemas.microsoft.com/office/drawing/2014/main" val="1123014673"/>
                    </a:ext>
                  </a:extLst>
                </a:gridCol>
                <a:gridCol w="1256232">
                  <a:extLst>
                    <a:ext uri="{9D8B030D-6E8A-4147-A177-3AD203B41FA5}">
                      <a16:colId xmlns:a16="http://schemas.microsoft.com/office/drawing/2014/main" val="2462924109"/>
                    </a:ext>
                  </a:extLst>
                </a:gridCol>
              </a:tblGrid>
              <a:tr h="370840">
                <a:tc>
                  <a:txBody>
                    <a:bodyPr/>
                    <a:lstStyle/>
                    <a:p>
                      <a:r>
                        <a:rPr lang="en-US" dirty="0"/>
                        <a:t>Metrics (average)</a:t>
                      </a:r>
                    </a:p>
                  </a:txBody>
                  <a:tcPr/>
                </a:tc>
                <a:tc>
                  <a:txBody>
                    <a:bodyPr/>
                    <a:lstStyle/>
                    <a:p>
                      <a:r>
                        <a:rPr lang="en-US" dirty="0"/>
                        <a:t>PostgreSQL</a:t>
                      </a:r>
                    </a:p>
                  </a:txBody>
                  <a:tcPr/>
                </a:tc>
                <a:tc>
                  <a:txBody>
                    <a:bodyPr/>
                    <a:lstStyle/>
                    <a:p>
                      <a:r>
                        <a:rPr lang="en-US" dirty="0"/>
                        <a:t>Elastic</a:t>
                      </a:r>
                    </a:p>
                  </a:txBody>
                  <a:tcPr/>
                </a:tc>
                <a:extLst>
                  <a:ext uri="{0D108BD9-81ED-4DB2-BD59-A6C34878D82A}">
                    <a16:rowId xmlns:a16="http://schemas.microsoft.com/office/drawing/2014/main" val="527937407"/>
                  </a:ext>
                </a:extLst>
              </a:tr>
              <a:tr h="370840">
                <a:tc>
                  <a:txBody>
                    <a:bodyPr/>
                    <a:lstStyle/>
                    <a:p>
                      <a:r>
                        <a:rPr lang="en-US" dirty="0"/>
                        <a:t>Queries per second</a:t>
                      </a:r>
                    </a:p>
                  </a:txBody>
                  <a:tcPr/>
                </a:tc>
                <a:tc>
                  <a:txBody>
                    <a:bodyPr/>
                    <a:lstStyle/>
                    <a:p>
                      <a:r>
                        <a:rPr lang="en-US" b="1" dirty="0">
                          <a:solidFill>
                            <a:srgbClr val="FF0000"/>
                          </a:solidFill>
                        </a:rPr>
                        <a:t>37</a:t>
                      </a:r>
                    </a:p>
                  </a:txBody>
                  <a:tcPr/>
                </a:tc>
                <a:tc>
                  <a:txBody>
                    <a:bodyPr/>
                    <a:lstStyle/>
                    <a:p>
                      <a:r>
                        <a:rPr lang="en-US" b="1" dirty="0">
                          <a:solidFill>
                            <a:srgbClr val="00B050"/>
                          </a:solidFill>
                        </a:rPr>
                        <a:t>421</a:t>
                      </a:r>
                    </a:p>
                  </a:txBody>
                  <a:tcPr/>
                </a:tc>
                <a:extLst>
                  <a:ext uri="{0D108BD9-81ED-4DB2-BD59-A6C34878D82A}">
                    <a16:rowId xmlns:a16="http://schemas.microsoft.com/office/drawing/2014/main" val="2713700367"/>
                  </a:ext>
                </a:extLst>
              </a:tr>
              <a:tr h="370840">
                <a:tc>
                  <a:txBody>
                    <a:bodyPr/>
                    <a:lstStyle/>
                    <a:p>
                      <a:r>
                        <a:rPr lang="en-US" dirty="0"/>
                        <a:t>CPU %</a:t>
                      </a:r>
                    </a:p>
                  </a:txBody>
                  <a:tcPr/>
                </a:tc>
                <a:tc>
                  <a:txBody>
                    <a:bodyPr/>
                    <a:lstStyle/>
                    <a:p>
                      <a:r>
                        <a:rPr lang="en-US" dirty="0"/>
                        <a:t>100</a:t>
                      </a:r>
                    </a:p>
                  </a:txBody>
                  <a:tcPr/>
                </a:tc>
                <a:tc>
                  <a:txBody>
                    <a:bodyPr/>
                    <a:lstStyle/>
                    <a:p>
                      <a:r>
                        <a:rPr lang="en-US" dirty="0"/>
                        <a:t>100</a:t>
                      </a:r>
                    </a:p>
                  </a:txBody>
                  <a:tcPr/>
                </a:tc>
                <a:extLst>
                  <a:ext uri="{0D108BD9-81ED-4DB2-BD59-A6C34878D82A}">
                    <a16:rowId xmlns:a16="http://schemas.microsoft.com/office/drawing/2014/main" val="2937474441"/>
                  </a:ext>
                </a:extLst>
              </a:tr>
              <a:tr h="370840">
                <a:tc>
                  <a:txBody>
                    <a:bodyPr/>
                    <a:lstStyle/>
                    <a:p>
                      <a:r>
                        <a:rPr lang="en-US" dirty="0"/>
                        <a:t>Write </a:t>
                      </a:r>
                      <a:r>
                        <a:rPr lang="en-US" dirty="0" err="1"/>
                        <a:t>MBps</a:t>
                      </a:r>
                      <a:endParaRPr lang="en-US" dirty="0"/>
                    </a:p>
                  </a:txBody>
                  <a:tcPr/>
                </a:tc>
                <a:tc>
                  <a:txBody>
                    <a:bodyPr/>
                    <a:lstStyle/>
                    <a:p>
                      <a:r>
                        <a:rPr lang="en-US" dirty="0"/>
                        <a:t>1.5</a:t>
                      </a:r>
                    </a:p>
                  </a:txBody>
                  <a:tcPr/>
                </a:tc>
                <a:tc>
                  <a:txBody>
                    <a:bodyPr/>
                    <a:lstStyle/>
                    <a:p>
                      <a:r>
                        <a:rPr lang="en-US" dirty="0"/>
                        <a:t>.06</a:t>
                      </a:r>
                    </a:p>
                  </a:txBody>
                  <a:tcPr/>
                </a:tc>
                <a:extLst>
                  <a:ext uri="{0D108BD9-81ED-4DB2-BD59-A6C34878D82A}">
                    <a16:rowId xmlns:a16="http://schemas.microsoft.com/office/drawing/2014/main" val="1306564501"/>
                  </a:ext>
                </a:extLst>
              </a:tr>
              <a:tr h="370840">
                <a:tc>
                  <a:txBody>
                    <a:bodyPr/>
                    <a:lstStyle/>
                    <a:p>
                      <a:r>
                        <a:rPr lang="en-US" dirty="0"/>
                        <a:t>Read </a:t>
                      </a:r>
                      <a:r>
                        <a:rPr lang="en-US" dirty="0" err="1"/>
                        <a:t>MBps</a:t>
                      </a:r>
                      <a:endParaRPr lang="en-US" dirty="0"/>
                    </a:p>
                  </a:txBody>
                  <a:tcPr/>
                </a:tc>
                <a:tc>
                  <a:txBody>
                    <a:bodyPr/>
                    <a:lstStyle/>
                    <a:p>
                      <a:r>
                        <a:rPr lang="en-US" dirty="0"/>
                        <a:t>60</a:t>
                      </a:r>
                    </a:p>
                  </a:txBody>
                  <a:tcPr/>
                </a:tc>
                <a:tc>
                  <a:txBody>
                    <a:bodyPr/>
                    <a:lstStyle/>
                    <a:p>
                      <a:r>
                        <a:rPr lang="en-US" dirty="0"/>
                        <a:t>50</a:t>
                      </a:r>
                    </a:p>
                  </a:txBody>
                  <a:tcPr/>
                </a:tc>
                <a:extLst>
                  <a:ext uri="{0D108BD9-81ED-4DB2-BD59-A6C34878D82A}">
                    <a16:rowId xmlns:a16="http://schemas.microsoft.com/office/drawing/2014/main" val="686736008"/>
                  </a:ext>
                </a:extLst>
              </a:tr>
              <a:tr h="370840">
                <a:tc>
                  <a:txBody>
                    <a:bodyPr/>
                    <a:lstStyle/>
                    <a:p>
                      <a:r>
                        <a:rPr lang="en-US" dirty="0"/>
                        <a:t>Disk Utilization %</a:t>
                      </a:r>
                    </a:p>
                  </a:txBody>
                  <a:tcPr/>
                </a:tc>
                <a:tc>
                  <a:txBody>
                    <a:bodyPr/>
                    <a:lstStyle/>
                    <a:p>
                      <a:r>
                        <a:rPr lang="en-US" dirty="0"/>
                        <a:t>55</a:t>
                      </a:r>
                    </a:p>
                  </a:txBody>
                  <a:tcPr/>
                </a:tc>
                <a:tc>
                  <a:txBody>
                    <a:bodyPr/>
                    <a:lstStyle/>
                    <a:p>
                      <a:r>
                        <a:rPr lang="en-US" dirty="0"/>
                        <a:t>30</a:t>
                      </a:r>
                    </a:p>
                  </a:txBody>
                  <a:tcPr/>
                </a:tc>
                <a:extLst>
                  <a:ext uri="{0D108BD9-81ED-4DB2-BD59-A6C34878D82A}">
                    <a16:rowId xmlns:a16="http://schemas.microsoft.com/office/drawing/2014/main" val="3949739396"/>
                  </a:ext>
                </a:extLst>
              </a:tr>
              <a:tr h="370840">
                <a:tc>
                  <a:txBody>
                    <a:bodyPr/>
                    <a:lstStyle/>
                    <a:p>
                      <a:r>
                        <a:rPr lang="en-US" dirty="0"/>
                        <a:t>Disk writes/s</a:t>
                      </a:r>
                    </a:p>
                  </a:txBody>
                  <a:tcPr/>
                </a:tc>
                <a:tc>
                  <a:txBody>
                    <a:bodyPr/>
                    <a:lstStyle/>
                    <a:p>
                      <a:r>
                        <a:rPr lang="en-US" dirty="0"/>
                        <a:t>150</a:t>
                      </a:r>
                    </a:p>
                  </a:txBody>
                  <a:tcPr/>
                </a:tc>
                <a:tc>
                  <a:txBody>
                    <a:bodyPr/>
                    <a:lstStyle/>
                    <a:p>
                      <a:r>
                        <a:rPr lang="en-US" dirty="0"/>
                        <a:t>21</a:t>
                      </a:r>
                    </a:p>
                  </a:txBody>
                  <a:tcPr/>
                </a:tc>
                <a:extLst>
                  <a:ext uri="{0D108BD9-81ED-4DB2-BD59-A6C34878D82A}">
                    <a16:rowId xmlns:a16="http://schemas.microsoft.com/office/drawing/2014/main" val="1063703948"/>
                  </a:ext>
                </a:extLst>
              </a:tr>
              <a:tr h="370840">
                <a:tc>
                  <a:txBody>
                    <a:bodyPr/>
                    <a:lstStyle/>
                    <a:p>
                      <a:r>
                        <a:rPr lang="en-US" dirty="0"/>
                        <a:t>Disk reads/s</a:t>
                      </a:r>
                    </a:p>
                  </a:txBody>
                  <a:tcPr/>
                </a:tc>
                <a:tc>
                  <a:txBody>
                    <a:bodyPr/>
                    <a:lstStyle/>
                    <a:p>
                      <a:r>
                        <a:rPr lang="en-US" dirty="0"/>
                        <a:t>5500</a:t>
                      </a:r>
                    </a:p>
                  </a:txBody>
                  <a:tcPr/>
                </a:tc>
                <a:tc>
                  <a:txBody>
                    <a:bodyPr/>
                    <a:lstStyle/>
                    <a:p>
                      <a:r>
                        <a:rPr lang="en-US" dirty="0"/>
                        <a:t>2300</a:t>
                      </a:r>
                    </a:p>
                  </a:txBody>
                  <a:tcPr/>
                </a:tc>
                <a:extLst>
                  <a:ext uri="{0D108BD9-81ED-4DB2-BD59-A6C34878D82A}">
                    <a16:rowId xmlns:a16="http://schemas.microsoft.com/office/drawing/2014/main" val="4177309076"/>
                  </a:ext>
                </a:extLst>
              </a:tr>
              <a:tr h="370840">
                <a:tc>
                  <a:txBody>
                    <a:bodyPr/>
                    <a:lstStyle/>
                    <a:p>
                      <a:r>
                        <a:rPr lang="en-US" dirty="0"/>
                        <a:t>Database Size (GB)</a:t>
                      </a:r>
                    </a:p>
                  </a:txBody>
                  <a:tcPr/>
                </a:tc>
                <a:tc>
                  <a:txBody>
                    <a:bodyPr/>
                    <a:lstStyle/>
                    <a:p>
                      <a:r>
                        <a:rPr lang="en-US" dirty="0"/>
                        <a:t>29</a:t>
                      </a:r>
                    </a:p>
                  </a:txBody>
                  <a:tcPr/>
                </a:tc>
                <a:tc>
                  <a:txBody>
                    <a:bodyPr/>
                    <a:lstStyle/>
                    <a:p>
                      <a:r>
                        <a:rPr lang="en-US" dirty="0"/>
                        <a:t>9.25</a:t>
                      </a:r>
                    </a:p>
                  </a:txBody>
                  <a:tcPr/>
                </a:tc>
                <a:extLst>
                  <a:ext uri="{0D108BD9-81ED-4DB2-BD59-A6C34878D82A}">
                    <a16:rowId xmlns:a16="http://schemas.microsoft.com/office/drawing/2014/main" val="1880760850"/>
                  </a:ext>
                </a:extLst>
              </a:tr>
            </a:tbl>
          </a:graphicData>
        </a:graphic>
      </p:graphicFrame>
      <p:sp>
        <p:nvSpPr>
          <p:cNvPr id="8" name="Title 2">
            <a:extLst>
              <a:ext uri="{FF2B5EF4-FFF2-40B4-BE49-F238E27FC236}">
                <a16:creationId xmlns:a16="http://schemas.microsoft.com/office/drawing/2014/main" id="{9B37F11B-0CA5-9904-C620-8FD7AC4BECA6}"/>
              </a:ext>
            </a:extLst>
          </p:cNvPr>
          <p:cNvSpPr txBox="1">
            <a:spLocks/>
          </p:cNvSpPr>
          <p:nvPr/>
        </p:nvSpPr>
        <p:spPr>
          <a:xfrm>
            <a:off x="500742" y="1443162"/>
            <a:ext cx="2255957" cy="280456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1pPr>
            <a:lvl2pPr marR="0" lvl="1"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2pPr>
            <a:lvl3pPr marR="0" lvl="2"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3pPr>
            <a:lvl4pPr marR="0" lvl="3"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4pPr>
            <a:lvl5pPr marR="0" lvl="4"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5pPr>
            <a:lvl6pPr marR="0" lvl="5"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6pPr>
            <a:lvl7pPr marR="0" lvl="6"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7pPr>
            <a:lvl8pPr marR="0" lvl="7"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8pPr>
            <a:lvl9pPr marR="0" lvl="8"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9pPr>
          </a:lstStyle>
          <a:p>
            <a:r>
              <a:rPr lang="en-US" sz="1800" dirty="0">
                <a:latin typeface="Roboto" panose="02000000000000000000" pitchFamily="2" charset="0"/>
                <a:ea typeface="Roboto" panose="02000000000000000000" pitchFamily="2" charset="0"/>
                <a:cs typeface="Roboto" panose="02000000000000000000" pitchFamily="2" charset="0"/>
              </a:rPr>
              <a:t>64 processes,</a:t>
            </a:r>
          </a:p>
          <a:p>
            <a:r>
              <a:rPr lang="en-US" sz="1800" dirty="0">
                <a:latin typeface="Roboto" panose="02000000000000000000" pitchFamily="2" charset="0"/>
                <a:ea typeface="Roboto" panose="02000000000000000000" pitchFamily="2" charset="0"/>
                <a:cs typeface="Roboto" panose="02000000000000000000" pitchFamily="2" charset="0"/>
              </a:rPr>
              <a:t>10000 queries each</a:t>
            </a:r>
          </a:p>
          <a:p>
            <a:r>
              <a:rPr lang="en-US" sz="1800" dirty="0">
                <a:latin typeface="Roboto" panose="02000000000000000000" pitchFamily="2" charset="0"/>
                <a:ea typeface="Roboto" panose="02000000000000000000" pitchFamily="2" charset="0"/>
                <a:cs typeface="Roboto" panose="02000000000000000000" pitchFamily="2" charset="0"/>
              </a:rPr>
              <a:t>PostgreSQL 15</a:t>
            </a:r>
          </a:p>
          <a:p>
            <a:r>
              <a:rPr lang="en-US" sz="1800" dirty="0">
                <a:latin typeface="Roboto" panose="02000000000000000000" pitchFamily="2" charset="0"/>
                <a:ea typeface="Roboto" panose="02000000000000000000" pitchFamily="2" charset="0"/>
                <a:cs typeface="Roboto" panose="02000000000000000000" pitchFamily="2" charset="0"/>
              </a:rPr>
              <a:t>8 parallel processes</a:t>
            </a:r>
          </a:p>
          <a:p>
            <a:r>
              <a:rPr lang="en-US" sz="1800" i="0" dirty="0">
                <a:solidFill>
                  <a:srgbClr val="323130"/>
                </a:solidFill>
                <a:effectLst/>
                <a:latin typeface="Roboto" panose="02000000000000000000" pitchFamily="2" charset="0"/>
                <a:ea typeface="Roboto" panose="02000000000000000000" pitchFamily="2" charset="0"/>
                <a:cs typeface="Roboto" panose="02000000000000000000" pitchFamily="2" charset="0"/>
              </a:rPr>
              <a:t>8 </a:t>
            </a:r>
            <a:r>
              <a:rPr lang="en-US" sz="1800" dirty="0">
                <a:solidFill>
                  <a:srgbClr val="323130"/>
                </a:solidFill>
                <a:latin typeface="Roboto" panose="02000000000000000000" pitchFamily="2" charset="0"/>
                <a:ea typeface="Roboto" panose="02000000000000000000" pitchFamily="2" charset="0"/>
                <a:cs typeface="Roboto" panose="02000000000000000000" pitchFamily="2" charset="0"/>
              </a:rPr>
              <a:t>cores</a:t>
            </a:r>
          </a:p>
          <a:p>
            <a:r>
              <a:rPr lang="en-US" sz="1800" dirty="0">
                <a:solidFill>
                  <a:srgbClr val="323130"/>
                </a:solidFill>
                <a:latin typeface="Roboto" panose="02000000000000000000" pitchFamily="2" charset="0"/>
                <a:ea typeface="Roboto" panose="02000000000000000000" pitchFamily="2" charset="0"/>
                <a:cs typeface="Roboto" panose="02000000000000000000" pitchFamily="2" charset="0"/>
              </a:rPr>
              <a:t>32</a:t>
            </a:r>
            <a:r>
              <a:rPr lang="en-US" sz="1800" i="0" dirty="0">
                <a:solidFill>
                  <a:srgbClr val="323130"/>
                </a:solidFill>
                <a:effectLst/>
                <a:latin typeface="Roboto" panose="02000000000000000000" pitchFamily="2" charset="0"/>
                <a:ea typeface="Roboto" panose="02000000000000000000" pitchFamily="2" charset="0"/>
                <a:cs typeface="Roboto" panose="02000000000000000000" pitchFamily="2" charset="0"/>
              </a:rPr>
              <a:t> GiB memory</a:t>
            </a:r>
          </a:p>
          <a:p>
            <a:r>
              <a:rPr lang="en-US" sz="1800" dirty="0">
                <a:latin typeface="Roboto" panose="02000000000000000000" pitchFamily="2" charset="0"/>
                <a:ea typeface="Roboto" panose="02000000000000000000" pitchFamily="2" charset="0"/>
                <a:cs typeface="Roboto" panose="02000000000000000000" pitchFamily="2" charset="0"/>
              </a:rPr>
              <a:t>Toshiba </a:t>
            </a:r>
            <a:r>
              <a:rPr lang="en-US" sz="1800" dirty="0" err="1">
                <a:latin typeface="Roboto" panose="02000000000000000000" pitchFamily="2" charset="0"/>
                <a:ea typeface="Roboto" panose="02000000000000000000" pitchFamily="2" charset="0"/>
                <a:cs typeface="Roboto" panose="02000000000000000000" pitchFamily="2" charset="0"/>
              </a:rPr>
              <a:t>NVMe</a:t>
            </a:r>
            <a:endParaRPr lang="en-US" sz="1800" dirty="0">
              <a:latin typeface="Roboto" panose="02000000000000000000" pitchFamily="2" charset="0"/>
              <a:ea typeface="Roboto" panose="02000000000000000000" pitchFamily="2" charset="0"/>
              <a:cs typeface="Roboto" panose="02000000000000000000" pitchFamily="2" charset="0"/>
            </a:endParaRPr>
          </a:p>
          <a:p>
            <a:r>
              <a:rPr lang="en-US" sz="1800" dirty="0">
                <a:latin typeface="Roboto" panose="02000000000000000000" pitchFamily="2" charset="0"/>
                <a:ea typeface="Roboto" panose="02000000000000000000" pitchFamily="2" charset="0"/>
                <a:cs typeface="Roboto" panose="02000000000000000000" pitchFamily="2" charset="0"/>
              </a:rPr>
              <a:t>11.7 million docs</a:t>
            </a:r>
          </a:p>
        </p:txBody>
      </p:sp>
    </p:spTree>
    <p:extLst>
      <p:ext uri="{BB962C8B-B14F-4D97-AF65-F5344CB8AC3E}">
        <p14:creationId xmlns:p14="http://schemas.microsoft.com/office/powerpoint/2010/main" val="872207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6CC48-0435-BBBF-D48E-62A79D6EC4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3" name="Title 2">
            <a:extLst>
              <a:ext uri="{FF2B5EF4-FFF2-40B4-BE49-F238E27FC236}">
                <a16:creationId xmlns:a16="http://schemas.microsoft.com/office/drawing/2014/main" id="{B1B5F934-62C8-661B-CA6A-C0661FAED46F}"/>
              </a:ext>
            </a:extLst>
          </p:cNvPr>
          <p:cNvSpPr>
            <a:spLocks noGrp="1"/>
          </p:cNvSpPr>
          <p:nvPr>
            <p:ph type="title"/>
          </p:nvPr>
        </p:nvSpPr>
        <p:spPr>
          <a:xfrm>
            <a:off x="576793" y="913327"/>
            <a:ext cx="4045200" cy="1482300"/>
          </a:xfrm>
        </p:spPr>
        <p:txBody>
          <a:bodyPr>
            <a:normAutofit fontScale="90000"/>
          </a:bodyPr>
          <a:lstStyle/>
          <a:p>
            <a:r>
              <a:rPr lang="en-US" dirty="0"/>
              <a:t>Comparison</a:t>
            </a:r>
            <a:br>
              <a:rPr lang="en-US" dirty="0"/>
            </a:br>
            <a:r>
              <a:rPr lang="en-US" dirty="0"/>
              <a:t>with RUM: Indexing</a:t>
            </a:r>
          </a:p>
        </p:txBody>
      </p:sp>
      <p:sp>
        <p:nvSpPr>
          <p:cNvPr id="6" name="Text Placeholder 5">
            <a:extLst>
              <a:ext uri="{FF2B5EF4-FFF2-40B4-BE49-F238E27FC236}">
                <a16:creationId xmlns:a16="http://schemas.microsoft.com/office/drawing/2014/main" id="{0B817CC5-FBBA-507E-2817-B8B553ACD9C3}"/>
              </a:ext>
            </a:extLst>
          </p:cNvPr>
          <p:cNvSpPr>
            <a:spLocks noGrp="1"/>
          </p:cNvSpPr>
          <p:nvPr>
            <p:ph type="body" idx="1"/>
          </p:nvPr>
        </p:nvSpPr>
        <p:spPr/>
        <p:txBody>
          <a:bodyPr/>
          <a:lstStyle/>
          <a:p>
            <a:endParaRPr lang="en-US"/>
          </a:p>
        </p:txBody>
      </p:sp>
      <p:graphicFrame>
        <p:nvGraphicFramePr>
          <p:cNvPr id="5" name="Table 5">
            <a:extLst>
              <a:ext uri="{FF2B5EF4-FFF2-40B4-BE49-F238E27FC236}">
                <a16:creationId xmlns:a16="http://schemas.microsoft.com/office/drawing/2014/main" id="{D70C11DE-344A-014A-9F41-85B4E4C70FDA}"/>
              </a:ext>
            </a:extLst>
          </p:cNvPr>
          <p:cNvGraphicFramePr>
            <a:graphicFrameLocks noGrp="1"/>
          </p:cNvGraphicFramePr>
          <p:nvPr>
            <p:extLst>
              <p:ext uri="{D42A27DB-BD31-4B8C-83A1-F6EECF244321}">
                <p14:modId xmlns:p14="http://schemas.microsoft.com/office/powerpoint/2010/main" val="1831836143"/>
              </p:ext>
            </p:extLst>
          </p:nvPr>
        </p:nvGraphicFramePr>
        <p:xfrm>
          <a:off x="3386970" y="724075"/>
          <a:ext cx="5415947" cy="3632200"/>
        </p:xfrm>
        <a:graphic>
          <a:graphicData uri="http://schemas.openxmlformats.org/drawingml/2006/table">
            <a:tbl>
              <a:tblPr firstRow="1" bandRow="1">
                <a:tableStyleId>{7DF18680-E054-41AD-8BC1-D1AEF772440D}</a:tableStyleId>
              </a:tblPr>
              <a:tblGrid>
                <a:gridCol w="1671351">
                  <a:extLst>
                    <a:ext uri="{9D8B030D-6E8A-4147-A177-3AD203B41FA5}">
                      <a16:colId xmlns:a16="http://schemas.microsoft.com/office/drawing/2014/main" val="1677070720"/>
                    </a:ext>
                  </a:extLst>
                </a:gridCol>
                <a:gridCol w="1243923">
                  <a:extLst>
                    <a:ext uri="{9D8B030D-6E8A-4147-A177-3AD203B41FA5}">
                      <a16:colId xmlns:a16="http://schemas.microsoft.com/office/drawing/2014/main" val="1123014673"/>
                    </a:ext>
                  </a:extLst>
                </a:gridCol>
                <a:gridCol w="1657012">
                  <a:extLst>
                    <a:ext uri="{9D8B030D-6E8A-4147-A177-3AD203B41FA5}">
                      <a16:colId xmlns:a16="http://schemas.microsoft.com/office/drawing/2014/main" val="621550076"/>
                    </a:ext>
                  </a:extLst>
                </a:gridCol>
                <a:gridCol w="843661">
                  <a:extLst>
                    <a:ext uri="{9D8B030D-6E8A-4147-A177-3AD203B41FA5}">
                      <a16:colId xmlns:a16="http://schemas.microsoft.com/office/drawing/2014/main" val="2462924109"/>
                    </a:ext>
                  </a:extLst>
                </a:gridCol>
              </a:tblGrid>
              <a:tr h="370840">
                <a:tc>
                  <a:txBody>
                    <a:bodyPr/>
                    <a:lstStyle/>
                    <a:p>
                      <a:r>
                        <a:rPr lang="en-US" dirty="0"/>
                        <a:t>Metrics (average)</a:t>
                      </a:r>
                    </a:p>
                  </a:txBody>
                  <a:tcPr/>
                </a:tc>
                <a:tc>
                  <a:txBody>
                    <a:bodyPr/>
                    <a:lstStyle/>
                    <a:p>
                      <a:r>
                        <a:rPr lang="en-US" dirty="0"/>
                        <a:t>PG with GIN (inline)</a:t>
                      </a:r>
                    </a:p>
                  </a:txBody>
                  <a:tcPr/>
                </a:tc>
                <a:tc>
                  <a:txBody>
                    <a:bodyPr/>
                    <a:lstStyle/>
                    <a:p>
                      <a:r>
                        <a:rPr lang="en-US" dirty="0"/>
                        <a:t>PG with RUM (inline indexing)</a:t>
                      </a:r>
                    </a:p>
                  </a:txBody>
                  <a:tcPr/>
                </a:tc>
                <a:tc>
                  <a:txBody>
                    <a:bodyPr/>
                    <a:lstStyle/>
                    <a:p>
                      <a:r>
                        <a:rPr lang="en-US" dirty="0"/>
                        <a:t>Elastic</a:t>
                      </a:r>
                    </a:p>
                  </a:txBody>
                  <a:tcPr/>
                </a:tc>
                <a:extLst>
                  <a:ext uri="{0D108BD9-81ED-4DB2-BD59-A6C34878D82A}">
                    <a16:rowId xmlns:a16="http://schemas.microsoft.com/office/drawing/2014/main" val="527937407"/>
                  </a:ext>
                </a:extLst>
              </a:tr>
              <a:tr h="370840">
                <a:tc>
                  <a:txBody>
                    <a:bodyPr/>
                    <a:lstStyle/>
                    <a:p>
                      <a:r>
                        <a:rPr lang="en-US" dirty="0"/>
                        <a:t>Time Taken(s)</a:t>
                      </a:r>
                    </a:p>
                  </a:txBody>
                  <a:tcPr/>
                </a:tc>
                <a:tc>
                  <a:txBody>
                    <a:bodyPr/>
                    <a:lstStyle/>
                    <a:p>
                      <a:r>
                        <a:rPr lang="en-US" b="1" dirty="0">
                          <a:solidFill>
                            <a:srgbClr val="FF0000"/>
                          </a:solidFill>
                        </a:rPr>
                        <a:t>3889</a:t>
                      </a:r>
                    </a:p>
                  </a:txBody>
                  <a:tcPr/>
                </a:tc>
                <a:tc>
                  <a:txBody>
                    <a:bodyPr/>
                    <a:lstStyle/>
                    <a:p>
                      <a:r>
                        <a:rPr lang="en-US" b="1" dirty="0">
                          <a:solidFill>
                            <a:srgbClr val="FF0000"/>
                          </a:solidFill>
                        </a:rPr>
                        <a:t>9301</a:t>
                      </a:r>
                    </a:p>
                  </a:txBody>
                  <a:tcPr/>
                </a:tc>
                <a:tc>
                  <a:txBody>
                    <a:bodyPr/>
                    <a:lstStyle/>
                    <a:p>
                      <a:r>
                        <a:rPr lang="en-US" b="1" dirty="0">
                          <a:solidFill>
                            <a:srgbClr val="00B050"/>
                          </a:solidFill>
                        </a:rPr>
                        <a:t>540</a:t>
                      </a:r>
                    </a:p>
                  </a:txBody>
                  <a:tcPr/>
                </a:tc>
                <a:extLst>
                  <a:ext uri="{0D108BD9-81ED-4DB2-BD59-A6C34878D82A}">
                    <a16:rowId xmlns:a16="http://schemas.microsoft.com/office/drawing/2014/main" val="2713700367"/>
                  </a:ext>
                </a:extLst>
              </a:tr>
              <a:tr h="370840">
                <a:tc>
                  <a:txBody>
                    <a:bodyPr/>
                    <a:lstStyle/>
                    <a:p>
                      <a:r>
                        <a:rPr lang="en-US" dirty="0"/>
                        <a:t>CPU %</a:t>
                      </a:r>
                    </a:p>
                  </a:txBody>
                  <a:tcPr/>
                </a:tc>
                <a:tc>
                  <a:txBody>
                    <a:bodyPr/>
                    <a:lstStyle/>
                    <a:p>
                      <a:r>
                        <a:rPr lang="en-US" dirty="0"/>
                        <a:t>9.5</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14</a:t>
                      </a:r>
                    </a:p>
                  </a:txBody>
                  <a:tcPr/>
                </a:tc>
                <a:tc>
                  <a:txBody>
                    <a:bodyPr/>
                    <a:lstStyle/>
                    <a:p>
                      <a:r>
                        <a:rPr lang="en-US" dirty="0"/>
                        <a:t>57</a:t>
                      </a:r>
                    </a:p>
                  </a:txBody>
                  <a:tcPr/>
                </a:tc>
                <a:extLst>
                  <a:ext uri="{0D108BD9-81ED-4DB2-BD59-A6C34878D82A}">
                    <a16:rowId xmlns:a16="http://schemas.microsoft.com/office/drawing/2014/main" val="2937474441"/>
                  </a:ext>
                </a:extLst>
              </a:tr>
              <a:tr h="370840">
                <a:tc>
                  <a:txBody>
                    <a:bodyPr/>
                    <a:lstStyle/>
                    <a:p>
                      <a:r>
                        <a:rPr lang="en-US" dirty="0"/>
                        <a:t>Write </a:t>
                      </a:r>
                      <a:r>
                        <a:rPr lang="en-US" dirty="0" err="1"/>
                        <a:t>MBps</a:t>
                      </a:r>
                      <a:r>
                        <a:rPr lang="en-US" dirty="0"/>
                        <a:t> </a:t>
                      </a:r>
                    </a:p>
                  </a:txBody>
                  <a:tcPr/>
                </a:tc>
                <a:tc>
                  <a:txBody>
                    <a:bodyPr/>
                    <a:lstStyle/>
                    <a:p>
                      <a:r>
                        <a:rPr lang="en-US" dirty="0"/>
                        <a:t>82</a:t>
                      </a:r>
                    </a:p>
                  </a:txBody>
                  <a:tcPr/>
                </a:tc>
                <a:tc>
                  <a:txBody>
                    <a:bodyPr/>
                    <a:lstStyle/>
                    <a:p>
                      <a:r>
                        <a:rPr lang="en-US" dirty="0"/>
                        <a:t>69</a:t>
                      </a:r>
                    </a:p>
                  </a:txBody>
                  <a:tcPr/>
                </a:tc>
                <a:tc>
                  <a:txBody>
                    <a:bodyPr/>
                    <a:lstStyle/>
                    <a:p>
                      <a:r>
                        <a:rPr lang="en-US" dirty="0"/>
                        <a:t>80</a:t>
                      </a:r>
                    </a:p>
                  </a:txBody>
                  <a:tcPr/>
                </a:tc>
                <a:extLst>
                  <a:ext uri="{0D108BD9-81ED-4DB2-BD59-A6C34878D82A}">
                    <a16:rowId xmlns:a16="http://schemas.microsoft.com/office/drawing/2014/main" val="1306564501"/>
                  </a:ext>
                </a:extLst>
              </a:tr>
              <a:tr h="370840">
                <a:tc>
                  <a:txBody>
                    <a:bodyPr/>
                    <a:lstStyle/>
                    <a:p>
                      <a:r>
                        <a:rPr lang="en-US" dirty="0"/>
                        <a:t>Read </a:t>
                      </a:r>
                      <a:r>
                        <a:rPr lang="en-US" dirty="0" err="1"/>
                        <a:t>MBps</a:t>
                      </a:r>
                      <a:endParaRPr lang="en-US" dirty="0"/>
                    </a:p>
                  </a:txBody>
                  <a:tcPr/>
                </a:tc>
                <a:tc>
                  <a:txBody>
                    <a:bodyPr/>
                    <a:lstStyle/>
                    <a:p>
                      <a:r>
                        <a:rPr lang="en-US" dirty="0"/>
                        <a:t>9.3</a:t>
                      </a:r>
                    </a:p>
                  </a:txBody>
                  <a:tcPr/>
                </a:tc>
                <a:tc>
                  <a:txBody>
                    <a:bodyPr/>
                    <a:lstStyle/>
                    <a:p>
                      <a:r>
                        <a:rPr lang="en-US" dirty="0"/>
                        <a:t>.04</a:t>
                      </a:r>
                    </a:p>
                  </a:txBody>
                  <a:tcPr/>
                </a:tc>
                <a:tc>
                  <a:txBody>
                    <a:bodyPr/>
                    <a:lstStyle/>
                    <a:p>
                      <a:r>
                        <a:rPr lang="en-US" dirty="0"/>
                        <a:t>10</a:t>
                      </a:r>
                    </a:p>
                  </a:txBody>
                  <a:tcPr/>
                </a:tc>
                <a:extLst>
                  <a:ext uri="{0D108BD9-81ED-4DB2-BD59-A6C34878D82A}">
                    <a16:rowId xmlns:a16="http://schemas.microsoft.com/office/drawing/2014/main" val="686736008"/>
                  </a:ext>
                </a:extLst>
              </a:tr>
              <a:tr h="370840">
                <a:tc>
                  <a:txBody>
                    <a:bodyPr/>
                    <a:lstStyle/>
                    <a:p>
                      <a:r>
                        <a:rPr lang="en-US" dirty="0"/>
                        <a:t>Disk Utilization</a:t>
                      </a:r>
                    </a:p>
                  </a:txBody>
                  <a:tcPr/>
                </a:tc>
                <a:tc>
                  <a:txBody>
                    <a:bodyPr/>
                    <a:lstStyle/>
                    <a:p>
                      <a:r>
                        <a:rPr lang="en-US" dirty="0"/>
                        <a:t>74</a:t>
                      </a:r>
                    </a:p>
                  </a:txBody>
                  <a:tcPr/>
                </a:tc>
                <a:tc>
                  <a:txBody>
                    <a:bodyPr/>
                    <a:lstStyle/>
                    <a:p>
                      <a:r>
                        <a:rPr lang="en-US" dirty="0"/>
                        <a:t>98</a:t>
                      </a:r>
                    </a:p>
                  </a:txBody>
                  <a:tcPr/>
                </a:tc>
                <a:tc>
                  <a:txBody>
                    <a:bodyPr/>
                    <a:lstStyle/>
                    <a:p>
                      <a:r>
                        <a:rPr lang="en-US" dirty="0"/>
                        <a:t>81</a:t>
                      </a:r>
                    </a:p>
                  </a:txBody>
                  <a:tcPr/>
                </a:tc>
                <a:extLst>
                  <a:ext uri="{0D108BD9-81ED-4DB2-BD59-A6C34878D82A}">
                    <a16:rowId xmlns:a16="http://schemas.microsoft.com/office/drawing/2014/main" val="3949739396"/>
                  </a:ext>
                </a:extLst>
              </a:tr>
              <a:tr h="370840">
                <a:tc>
                  <a:txBody>
                    <a:bodyPr/>
                    <a:lstStyle/>
                    <a:p>
                      <a:r>
                        <a:rPr lang="en-US" dirty="0"/>
                        <a:t>Disk writes/s</a:t>
                      </a:r>
                    </a:p>
                  </a:txBody>
                  <a:tcPr/>
                </a:tc>
                <a:tc>
                  <a:txBody>
                    <a:bodyPr/>
                    <a:lstStyle/>
                    <a:p>
                      <a:r>
                        <a:rPr lang="en-US" dirty="0"/>
                        <a:t>1865</a:t>
                      </a:r>
                    </a:p>
                  </a:txBody>
                  <a:tcPr/>
                </a:tc>
                <a:tc>
                  <a:txBody>
                    <a:bodyPr/>
                    <a:lstStyle/>
                    <a:p>
                      <a:r>
                        <a:rPr lang="en-US" dirty="0"/>
                        <a:t>311</a:t>
                      </a:r>
                    </a:p>
                  </a:txBody>
                  <a:tcPr/>
                </a:tc>
                <a:tc>
                  <a:txBody>
                    <a:bodyPr/>
                    <a:lstStyle/>
                    <a:p>
                      <a:r>
                        <a:rPr lang="en-US" dirty="0"/>
                        <a:t>250</a:t>
                      </a:r>
                    </a:p>
                  </a:txBody>
                  <a:tcPr/>
                </a:tc>
                <a:extLst>
                  <a:ext uri="{0D108BD9-81ED-4DB2-BD59-A6C34878D82A}">
                    <a16:rowId xmlns:a16="http://schemas.microsoft.com/office/drawing/2014/main" val="1063703948"/>
                  </a:ext>
                </a:extLst>
              </a:tr>
              <a:tr h="370840">
                <a:tc>
                  <a:txBody>
                    <a:bodyPr/>
                    <a:lstStyle/>
                    <a:p>
                      <a:r>
                        <a:rPr lang="en-US" dirty="0"/>
                        <a:t>Disk reads/s</a:t>
                      </a:r>
                    </a:p>
                  </a:txBody>
                  <a:tcPr/>
                </a:tc>
                <a:tc>
                  <a:txBody>
                    <a:bodyPr/>
                    <a:lstStyle/>
                    <a:p>
                      <a:r>
                        <a:rPr lang="en-US" dirty="0"/>
                        <a:t>184</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4177309076"/>
                  </a:ext>
                </a:extLst>
              </a:tr>
              <a:tr h="370840">
                <a:tc>
                  <a:txBody>
                    <a:bodyPr/>
                    <a:lstStyle/>
                    <a:p>
                      <a:r>
                        <a:rPr lang="en-US" dirty="0"/>
                        <a:t>Index Size GB (</a:t>
                      </a:r>
                      <a:r>
                        <a:rPr lang="en-US" dirty="0" err="1"/>
                        <a:t>Data+Index</a:t>
                      </a:r>
                      <a:r>
                        <a:rPr lang="en-US" dirty="0"/>
                        <a:t>)</a:t>
                      </a:r>
                    </a:p>
                  </a:txBody>
                  <a:tcPr/>
                </a:tc>
                <a:tc>
                  <a:txBody>
                    <a:bodyPr/>
                    <a:lstStyle/>
                    <a:p>
                      <a:r>
                        <a:rPr lang="en-US" dirty="0"/>
                        <a:t>29</a:t>
                      </a:r>
                    </a:p>
                  </a:txBody>
                  <a:tcPr/>
                </a:tc>
                <a:tc>
                  <a:txBody>
                    <a:bodyPr/>
                    <a:lstStyle/>
                    <a:p>
                      <a:r>
                        <a:rPr lang="en-US" dirty="0"/>
                        <a:t>23.5</a:t>
                      </a:r>
                    </a:p>
                  </a:txBody>
                  <a:tcPr/>
                </a:tc>
                <a:tc>
                  <a:txBody>
                    <a:bodyPr/>
                    <a:lstStyle/>
                    <a:p>
                      <a:r>
                        <a:rPr lang="en-US" dirty="0"/>
                        <a:t>9.25</a:t>
                      </a:r>
                    </a:p>
                  </a:txBody>
                  <a:tcPr/>
                </a:tc>
                <a:extLst>
                  <a:ext uri="{0D108BD9-81ED-4DB2-BD59-A6C34878D82A}">
                    <a16:rowId xmlns:a16="http://schemas.microsoft.com/office/drawing/2014/main" val="803849144"/>
                  </a:ext>
                </a:extLst>
              </a:tr>
            </a:tbl>
          </a:graphicData>
        </a:graphic>
      </p:graphicFrame>
      <p:sp>
        <p:nvSpPr>
          <p:cNvPr id="7" name="Title 2">
            <a:extLst>
              <a:ext uri="{FF2B5EF4-FFF2-40B4-BE49-F238E27FC236}">
                <a16:creationId xmlns:a16="http://schemas.microsoft.com/office/drawing/2014/main" id="{96A72CA9-1FDD-1B4B-E6B6-AB93895A3E52}"/>
              </a:ext>
            </a:extLst>
          </p:cNvPr>
          <p:cNvSpPr txBox="1">
            <a:spLocks/>
          </p:cNvSpPr>
          <p:nvPr/>
        </p:nvSpPr>
        <p:spPr>
          <a:xfrm>
            <a:off x="576793" y="3266399"/>
            <a:ext cx="2371020" cy="96377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1pPr>
            <a:lvl2pPr marR="0" lvl="1"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2pPr>
            <a:lvl3pPr marR="0" lvl="2"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3pPr>
            <a:lvl4pPr marR="0" lvl="3"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4pPr>
            <a:lvl5pPr marR="0" lvl="4"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5pPr>
            <a:lvl6pPr marR="0" lvl="5"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6pPr>
            <a:lvl7pPr marR="0" lvl="6"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7pPr>
            <a:lvl8pPr marR="0" lvl="7"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8pPr>
            <a:lvl9pPr marR="0" lvl="8"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9pPr>
          </a:lstStyle>
          <a:p>
            <a:r>
              <a:rPr lang="en-US" sz="1800" dirty="0">
                <a:latin typeface="Roboto" panose="02000000000000000000" pitchFamily="2" charset="0"/>
                <a:ea typeface="Roboto" panose="02000000000000000000" pitchFamily="2" charset="0"/>
                <a:cs typeface="Roboto" panose="02000000000000000000" pitchFamily="2" charset="0"/>
              </a:rPr>
              <a:t>8 parallel processes,</a:t>
            </a:r>
          </a:p>
          <a:p>
            <a:r>
              <a:rPr lang="en-US" sz="1800" dirty="0">
                <a:latin typeface="Roboto" panose="02000000000000000000" pitchFamily="2" charset="0"/>
                <a:ea typeface="Roboto" panose="02000000000000000000" pitchFamily="2" charset="0"/>
                <a:cs typeface="Roboto" panose="02000000000000000000" pitchFamily="2" charset="0"/>
              </a:rPr>
              <a:t>Azure Ubuntu VM</a:t>
            </a:r>
          </a:p>
          <a:p>
            <a:r>
              <a:rPr lang="en-US" sz="1800" i="0" dirty="0">
                <a:solidFill>
                  <a:srgbClr val="323130"/>
                </a:solidFill>
                <a:effectLst/>
                <a:latin typeface="Roboto" panose="02000000000000000000" pitchFamily="2" charset="0"/>
                <a:ea typeface="Roboto" panose="02000000000000000000" pitchFamily="2" charset="0"/>
                <a:cs typeface="Roboto" panose="02000000000000000000" pitchFamily="2" charset="0"/>
              </a:rPr>
              <a:t>8 vCPUs</a:t>
            </a:r>
            <a:endParaRPr lang="en-US" sz="1800" dirty="0">
              <a:solidFill>
                <a:srgbClr val="323130"/>
              </a:solidFill>
              <a:latin typeface="Roboto" panose="02000000000000000000" pitchFamily="2" charset="0"/>
              <a:ea typeface="Roboto" panose="02000000000000000000" pitchFamily="2" charset="0"/>
              <a:cs typeface="Roboto" panose="02000000000000000000" pitchFamily="2" charset="0"/>
            </a:endParaRPr>
          </a:p>
          <a:p>
            <a:r>
              <a:rPr lang="en-US" sz="1800" i="0" dirty="0">
                <a:solidFill>
                  <a:srgbClr val="323130"/>
                </a:solidFill>
                <a:effectLst/>
                <a:latin typeface="Roboto" panose="02000000000000000000" pitchFamily="2" charset="0"/>
                <a:ea typeface="Roboto" panose="02000000000000000000" pitchFamily="2" charset="0"/>
                <a:cs typeface="Roboto" panose="02000000000000000000" pitchFamily="2" charset="0"/>
              </a:rPr>
              <a:t>16 GiB memory</a:t>
            </a:r>
          </a:p>
          <a:p>
            <a:r>
              <a:rPr lang="en-US" sz="1800" dirty="0">
                <a:latin typeface="Roboto" panose="02000000000000000000" pitchFamily="2" charset="0"/>
                <a:ea typeface="Roboto" panose="02000000000000000000" pitchFamily="2" charset="0"/>
                <a:cs typeface="Roboto" panose="02000000000000000000" pitchFamily="2" charset="0"/>
              </a:rPr>
              <a:t>Premium SSD LRS,</a:t>
            </a:r>
          </a:p>
          <a:p>
            <a:r>
              <a:rPr lang="en-US" sz="1800" dirty="0">
                <a:latin typeface="Roboto" panose="02000000000000000000" pitchFamily="2" charset="0"/>
                <a:ea typeface="Roboto" panose="02000000000000000000" pitchFamily="2" charset="0"/>
                <a:cs typeface="Roboto" panose="02000000000000000000" pitchFamily="2" charset="0"/>
              </a:rPr>
              <a:t>Max 100 </a:t>
            </a:r>
            <a:r>
              <a:rPr lang="en-US" sz="1800" dirty="0" err="1">
                <a:latin typeface="Roboto" panose="02000000000000000000" pitchFamily="2" charset="0"/>
                <a:ea typeface="Roboto" panose="02000000000000000000" pitchFamily="2" charset="0"/>
                <a:cs typeface="Roboto" panose="02000000000000000000" pitchFamily="2" charset="0"/>
              </a:rPr>
              <a:t>MBps</a:t>
            </a:r>
            <a:endParaRPr lang="en-US" sz="1800" dirty="0">
              <a:latin typeface="Roboto" panose="02000000000000000000" pitchFamily="2" charset="0"/>
              <a:ea typeface="Roboto" panose="02000000000000000000" pitchFamily="2" charset="0"/>
              <a:cs typeface="Roboto" panose="02000000000000000000" pitchFamily="2" charset="0"/>
            </a:endParaRPr>
          </a:p>
          <a:p>
            <a:r>
              <a:rPr lang="en-US" sz="1800" dirty="0">
                <a:latin typeface="Roboto" panose="02000000000000000000" pitchFamily="2" charset="0"/>
                <a:ea typeface="Roboto" panose="02000000000000000000" pitchFamily="2" charset="0"/>
                <a:cs typeface="Roboto" panose="02000000000000000000" pitchFamily="2" charset="0"/>
              </a:rPr>
              <a:t>11.7 million docs</a:t>
            </a:r>
          </a:p>
        </p:txBody>
      </p:sp>
    </p:spTree>
    <p:extLst>
      <p:ext uri="{BB962C8B-B14F-4D97-AF65-F5344CB8AC3E}">
        <p14:creationId xmlns:p14="http://schemas.microsoft.com/office/powerpoint/2010/main" val="710138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6CC48-0435-BBBF-D48E-62A79D6EC4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3" name="Title 2">
            <a:extLst>
              <a:ext uri="{FF2B5EF4-FFF2-40B4-BE49-F238E27FC236}">
                <a16:creationId xmlns:a16="http://schemas.microsoft.com/office/drawing/2014/main" id="{B1B5F934-62C8-661B-CA6A-C0661FAED46F}"/>
              </a:ext>
            </a:extLst>
          </p:cNvPr>
          <p:cNvSpPr>
            <a:spLocks noGrp="1"/>
          </p:cNvSpPr>
          <p:nvPr>
            <p:ph type="title"/>
          </p:nvPr>
        </p:nvSpPr>
        <p:spPr>
          <a:xfrm>
            <a:off x="526800" y="543592"/>
            <a:ext cx="4045200" cy="1482300"/>
          </a:xfrm>
        </p:spPr>
        <p:txBody>
          <a:bodyPr>
            <a:normAutofit fontScale="90000"/>
          </a:bodyPr>
          <a:lstStyle/>
          <a:p>
            <a:r>
              <a:rPr lang="en-US" dirty="0"/>
              <a:t>Comparison with</a:t>
            </a:r>
            <a:br>
              <a:rPr lang="en-US" dirty="0"/>
            </a:br>
            <a:r>
              <a:rPr lang="en-US" dirty="0"/>
              <a:t>RUM: Search</a:t>
            </a:r>
          </a:p>
        </p:txBody>
      </p:sp>
      <p:sp>
        <p:nvSpPr>
          <p:cNvPr id="6" name="Text Placeholder 5">
            <a:extLst>
              <a:ext uri="{FF2B5EF4-FFF2-40B4-BE49-F238E27FC236}">
                <a16:creationId xmlns:a16="http://schemas.microsoft.com/office/drawing/2014/main" id="{0B817CC5-FBBA-507E-2817-B8B553ACD9C3}"/>
              </a:ext>
            </a:extLst>
          </p:cNvPr>
          <p:cNvSpPr>
            <a:spLocks noGrp="1"/>
          </p:cNvSpPr>
          <p:nvPr>
            <p:ph type="body" idx="1"/>
          </p:nvPr>
        </p:nvSpPr>
        <p:spPr/>
        <p:txBody>
          <a:bodyPr/>
          <a:lstStyle/>
          <a:p>
            <a:endParaRPr lang="en-US"/>
          </a:p>
        </p:txBody>
      </p:sp>
      <p:graphicFrame>
        <p:nvGraphicFramePr>
          <p:cNvPr id="5" name="Table 5">
            <a:extLst>
              <a:ext uri="{FF2B5EF4-FFF2-40B4-BE49-F238E27FC236}">
                <a16:creationId xmlns:a16="http://schemas.microsoft.com/office/drawing/2014/main" id="{D70C11DE-344A-014A-9F41-85B4E4C70FDA}"/>
              </a:ext>
            </a:extLst>
          </p:cNvPr>
          <p:cNvGraphicFramePr>
            <a:graphicFrameLocks noGrp="1"/>
          </p:cNvGraphicFramePr>
          <p:nvPr>
            <p:extLst>
              <p:ext uri="{D42A27DB-BD31-4B8C-83A1-F6EECF244321}">
                <p14:modId xmlns:p14="http://schemas.microsoft.com/office/powerpoint/2010/main" val="813956223"/>
              </p:ext>
            </p:extLst>
          </p:nvPr>
        </p:nvGraphicFramePr>
        <p:xfrm>
          <a:off x="4298316" y="724075"/>
          <a:ext cx="4478184" cy="3408680"/>
        </p:xfrm>
        <a:graphic>
          <a:graphicData uri="http://schemas.openxmlformats.org/drawingml/2006/table">
            <a:tbl>
              <a:tblPr firstRow="1" bandRow="1">
                <a:tableStyleId>{7DF18680-E054-41AD-8BC1-D1AEF772440D}</a:tableStyleId>
              </a:tblPr>
              <a:tblGrid>
                <a:gridCol w="1450333">
                  <a:extLst>
                    <a:ext uri="{9D8B030D-6E8A-4147-A177-3AD203B41FA5}">
                      <a16:colId xmlns:a16="http://schemas.microsoft.com/office/drawing/2014/main" val="1677070720"/>
                    </a:ext>
                  </a:extLst>
                </a:gridCol>
                <a:gridCol w="943657">
                  <a:extLst>
                    <a:ext uri="{9D8B030D-6E8A-4147-A177-3AD203B41FA5}">
                      <a16:colId xmlns:a16="http://schemas.microsoft.com/office/drawing/2014/main" val="1123014673"/>
                    </a:ext>
                  </a:extLst>
                </a:gridCol>
                <a:gridCol w="1042097">
                  <a:extLst>
                    <a:ext uri="{9D8B030D-6E8A-4147-A177-3AD203B41FA5}">
                      <a16:colId xmlns:a16="http://schemas.microsoft.com/office/drawing/2014/main" val="2462924109"/>
                    </a:ext>
                  </a:extLst>
                </a:gridCol>
                <a:gridCol w="1042097">
                  <a:extLst>
                    <a:ext uri="{9D8B030D-6E8A-4147-A177-3AD203B41FA5}">
                      <a16:colId xmlns:a16="http://schemas.microsoft.com/office/drawing/2014/main" val="1593867673"/>
                    </a:ext>
                  </a:extLst>
                </a:gridCol>
              </a:tblGrid>
              <a:tr h="370840">
                <a:tc>
                  <a:txBody>
                    <a:bodyPr/>
                    <a:lstStyle/>
                    <a:p>
                      <a:r>
                        <a:rPr lang="en-US" dirty="0"/>
                        <a:t>Metrics (average)</a:t>
                      </a:r>
                    </a:p>
                  </a:txBody>
                  <a:tcPr/>
                </a:tc>
                <a:tc>
                  <a:txBody>
                    <a:bodyPr/>
                    <a:lstStyle/>
                    <a:p>
                      <a:r>
                        <a:rPr lang="en-US" dirty="0"/>
                        <a:t>GIN</a:t>
                      </a:r>
                    </a:p>
                  </a:txBody>
                  <a:tcPr/>
                </a:tc>
                <a:tc>
                  <a:txBody>
                    <a:bodyPr/>
                    <a:lstStyle/>
                    <a:p>
                      <a:r>
                        <a:rPr lang="en-US" dirty="0"/>
                        <a:t>RUM</a:t>
                      </a:r>
                    </a:p>
                  </a:txBody>
                  <a:tcPr/>
                </a:tc>
                <a:tc>
                  <a:txBody>
                    <a:bodyPr/>
                    <a:lstStyle/>
                    <a:p>
                      <a:r>
                        <a:rPr lang="en-US" dirty="0"/>
                        <a:t>Elastic</a:t>
                      </a:r>
                    </a:p>
                  </a:txBody>
                  <a:tcPr/>
                </a:tc>
                <a:extLst>
                  <a:ext uri="{0D108BD9-81ED-4DB2-BD59-A6C34878D82A}">
                    <a16:rowId xmlns:a16="http://schemas.microsoft.com/office/drawing/2014/main" val="527937407"/>
                  </a:ext>
                </a:extLst>
              </a:tr>
              <a:tr h="370840">
                <a:tc>
                  <a:txBody>
                    <a:bodyPr/>
                    <a:lstStyle/>
                    <a:p>
                      <a:r>
                        <a:rPr lang="en-US" dirty="0"/>
                        <a:t>Queries per second</a:t>
                      </a:r>
                    </a:p>
                  </a:txBody>
                  <a:tcPr/>
                </a:tc>
                <a:tc>
                  <a:txBody>
                    <a:bodyPr/>
                    <a:lstStyle/>
                    <a:p>
                      <a:r>
                        <a:rPr lang="en-US" dirty="0"/>
                        <a:t>14</a:t>
                      </a:r>
                    </a:p>
                  </a:txBody>
                  <a:tcPr/>
                </a:tc>
                <a:tc>
                  <a:txBody>
                    <a:bodyPr/>
                    <a:lstStyle/>
                    <a:p>
                      <a:r>
                        <a:rPr lang="en-US" dirty="0"/>
                        <a:t>76</a:t>
                      </a:r>
                    </a:p>
                  </a:txBody>
                  <a:tcPr/>
                </a:tc>
                <a:tc>
                  <a:txBody>
                    <a:bodyPr/>
                    <a:lstStyle/>
                    <a:p>
                      <a:r>
                        <a:rPr lang="en-US" dirty="0"/>
                        <a:t>345</a:t>
                      </a:r>
                    </a:p>
                  </a:txBody>
                  <a:tcPr/>
                </a:tc>
                <a:extLst>
                  <a:ext uri="{0D108BD9-81ED-4DB2-BD59-A6C34878D82A}">
                    <a16:rowId xmlns:a16="http://schemas.microsoft.com/office/drawing/2014/main" val="2713700367"/>
                  </a:ext>
                </a:extLst>
              </a:tr>
              <a:tr h="370840">
                <a:tc>
                  <a:txBody>
                    <a:bodyPr/>
                    <a:lstStyle/>
                    <a:p>
                      <a:r>
                        <a:rPr lang="en-US" dirty="0"/>
                        <a:t>CPU %</a:t>
                      </a:r>
                    </a:p>
                  </a:txBody>
                  <a:tcPr/>
                </a:tc>
                <a:tc>
                  <a:txBody>
                    <a:bodyPr/>
                    <a:lstStyle/>
                    <a:p>
                      <a:r>
                        <a:rPr lang="en-US" dirty="0"/>
                        <a:t>17</a:t>
                      </a:r>
                    </a:p>
                  </a:txBody>
                  <a:tcPr/>
                </a:tc>
                <a:tc>
                  <a:txBody>
                    <a:bodyPr/>
                    <a:lstStyle/>
                    <a:p>
                      <a:r>
                        <a:rPr lang="en-US" dirty="0"/>
                        <a:t>57.4</a:t>
                      </a:r>
                    </a:p>
                  </a:txBody>
                  <a:tcPr/>
                </a:tc>
                <a:tc>
                  <a:txBody>
                    <a:bodyPr/>
                    <a:lstStyle/>
                    <a:p>
                      <a:r>
                        <a:rPr lang="en-US" dirty="0"/>
                        <a:t>93</a:t>
                      </a:r>
                    </a:p>
                  </a:txBody>
                  <a:tcPr/>
                </a:tc>
                <a:extLst>
                  <a:ext uri="{0D108BD9-81ED-4DB2-BD59-A6C34878D82A}">
                    <a16:rowId xmlns:a16="http://schemas.microsoft.com/office/drawing/2014/main" val="2937474441"/>
                  </a:ext>
                </a:extLst>
              </a:tr>
              <a:tr h="370840">
                <a:tc>
                  <a:txBody>
                    <a:bodyPr/>
                    <a:lstStyle/>
                    <a:p>
                      <a:r>
                        <a:rPr lang="en-US" dirty="0"/>
                        <a:t>Write </a:t>
                      </a:r>
                      <a:r>
                        <a:rPr lang="en-US" dirty="0" err="1"/>
                        <a:t>MBps</a:t>
                      </a:r>
                      <a:endParaRPr lang="en-US" dirty="0"/>
                    </a:p>
                  </a:txBody>
                  <a:tcPr/>
                </a:tc>
                <a:tc>
                  <a:txBody>
                    <a:bodyPr/>
                    <a:lstStyle/>
                    <a:p>
                      <a:r>
                        <a:rPr lang="en-US" dirty="0"/>
                        <a:t>0.4</a:t>
                      </a:r>
                    </a:p>
                  </a:txBody>
                  <a:tcPr/>
                </a:tc>
                <a:tc>
                  <a:txBody>
                    <a:bodyPr/>
                    <a:lstStyle/>
                    <a:p>
                      <a:r>
                        <a:rPr lang="en-US" dirty="0"/>
                        <a:t>.5</a:t>
                      </a:r>
                    </a:p>
                  </a:txBody>
                  <a:tcPr/>
                </a:tc>
                <a:tc>
                  <a:txBody>
                    <a:bodyPr/>
                    <a:lstStyle/>
                    <a:p>
                      <a:r>
                        <a:rPr lang="en-US" dirty="0"/>
                        <a:t>0</a:t>
                      </a:r>
                    </a:p>
                  </a:txBody>
                  <a:tcPr/>
                </a:tc>
                <a:extLst>
                  <a:ext uri="{0D108BD9-81ED-4DB2-BD59-A6C34878D82A}">
                    <a16:rowId xmlns:a16="http://schemas.microsoft.com/office/drawing/2014/main" val="1306564501"/>
                  </a:ext>
                </a:extLst>
              </a:tr>
              <a:tr h="370840">
                <a:tc>
                  <a:txBody>
                    <a:bodyPr/>
                    <a:lstStyle/>
                    <a:p>
                      <a:r>
                        <a:rPr lang="en-US" dirty="0"/>
                        <a:t>Read </a:t>
                      </a:r>
                      <a:r>
                        <a:rPr lang="en-US" dirty="0" err="1"/>
                        <a:t>MBps</a:t>
                      </a:r>
                      <a:endParaRPr lang="en-US" dirty="0"/>
                    </a:p>
                  </a:txBody>
                  <a:tcPr/>
                </a:tc>
                <a:tc>
                  <a:txBody>
                    <a:bodyPr/>
                    <a:lstStyle/>
                    <a:p>
                      <a:r>
                        <a:rPr lang="en-US" b="1" dirty="0">
                          <a:solidFill>
                            <a:srgbClr val="FF0000"/>
                          </a:solidFill>
                        </a:rPr>
                        <a:t>285</a:t>
                      </a:r>
                    </a:p>
                  </a:txBody>
                  <a:tcPr/>
                </a:tc>
                <a:tc>
                  <a:txBody>
                    <a:bodyPr/>
                    <a:lstStyle/>
                    <a:p>
                      <a:r>
                        <a:rPr lang="en-US" b="1" dirty="0">
                          <a:solidFill>
                            <a:srgbClr val="FF0000"/>
                          </a:solidFill>
                        </a:rPr>
                        <a:t>293</a:t>
                      </a:r>
                    </a:p>
                  </a:txBody>
                  <a:tcPr/>
                </a:tc>
                <a:tc>
                  <a:txBody>
                    <a:bodyPr/>
                    <a:lstStyle/>
                    <a:p>
                      <a:r>
                        <a:rPr lang="en-US" dirty="0"/>
                        <a:t>69</a:t>
                      </a:r>
                    </a:p>
                  </a:txBody>
                  <a:tcPr/>
                </a:tc>
                <a:extLst>
                  <a:ext uri="{0D108BD9-81ED-4DB2-BD59-A6C34878D82A}">
                    <a16:rowId xmlns:a16="http://schemas.microsoft.com/office/drawing/2014/main" val="686736008"/>
                  </a:ext>
                </a:extLst>
              </a:tr>
              <a:tr h="370840">
                <a:tc>
                  <a:txBody>
                    <a:bodyPr/>
                    <a:lstStyle/>
                    <a:p>
                      <a:r>
                        <a:rPr lang="en-US" dirty="0"/>
                        <a:t>Disk Utilization %</a:t>
                      </a:r>
                    </a:p>
                  </a:txBody>
                  <a:tcPr/>
                </a:tc>
                <a:tc>
                  <a:txBody>
                    <a:bodyPr/>
                    <a:lstStyle/>
                    <a:p>
                      <a:r>
                        <a:rPr lang="en-US" b="1" dirty="0">
                          <a:solidFill>
                            <a:srgbClr val="FF0000"/>
                          </a:solidFill>
                        </a:rPr>
                        <a:t>99</a:t>
                      </a:r>
                    </a:p>
                  </a:txBody>
                  <a:tcPr/>
                </a:tc>
                <a:tc>
                  <a:txBody>
                    <a:bodyPr/>
                    <a:lstStyle/>
                    <a:p>
                      <a:r>
                        <a:rPr lang="en-US" dirty="0">
                          <a:solidFill>
                            <a:srgbClr val="FF0000"/>
                          </a:solidFill>
                        </a:rPr>
                        <a:t>97</a:t>
                      </a:r>
                    </a:p>
                  </a:txBody>
                  <a:tcPr/>
                </a:tc>
                <a:tc>
                  <a:txBody>
                    <a:bodyPr/>
                    <a:lstStyle/>
                    <a:p>
                      <a:r>
                        <a:rPr lang="en-US" dirty="0"/>
                        <a:t>92</a:t>
                      </a:r>
                    </a:p>
                  </a:txBody>
                  <a:tcPr/>
                </a:tc>
                <a:extLst>
                  <a:ext uri="{0D108BD9-81ED-4DB2-BD59-A6C34878D82A}">
                    <a16:rowId xmlns:a16="http://schemas.microsoft.com/office/drawing/2014/main" val="3949739396"/>
                  </a:ext>
                </a:extLst>
              </a:tr>
              <a:tr h="370840">
                <a:tc>
                  <a:txBody>
                    <a:bodyPr/>
                    <a:lstStyle/>
                    <a:p>
                      <a:r>
                        <a:rPr lang="en-US" dirty="0"/>
                        <a:t>Disk writes/s</a:t>
                      </a:r>
                    </a:p>
                  </a:txBody>
                  <a:tcPr/>
                </a:tc>
                <a:tc>
                  <a:txBody>
                    <a:bodyPr/>
                    <a:lstStyle/>
                    <a:p>
                      <a:r>
                        <a:rPr lang="en-US" dirty="0"/>
                        <a:t>4</a:t>
                      </a:r>
                    </a:p>
                  </a:txBody>
                  <a:tcPr/>
                </a:tc>
                <a:tc>
                  <a:txBody>
                    <a:bodyPr/>
                    <a:lstStyle/>
                    <a:p>
                      <a:r>
                        <a:rPr lang="en-US" dirty="0"/>
                        <a:t>30</a:t>
                      </a:r>
                    </a:p>
                  </a:txBody>
                  <a:tcPr/>
                </a:tc>
                <a:tc>
                  <a:txBody>
                    <a:bodyPr/>
                    <a:lstStyle/>
                    <a:p>
                      <a:r>
                        <a:rPr lang="en-US" dirty="0"/>
                        <a:t>0</a:t>
                      </a:r>
                    </a:p>
                  </a:txBody>
                  <a:tcPr/>
                </a:tc>
                <a:extLst>
                  <a:ext uri="{0D108BD9-81ED-4DB2-BD59-A6C34878D82A}">
                    <a16:rowId xmlns:a16="http://schemas.microsoft.com/office/drawing/2014/main" val="1063703948"/>
                  </a:ext>
                </a:extLst>
              </a:tr>
              <a:tr h="370840">
                <a:tc>
                  <a:txBody>
                    <a:bodyPr/>
                    <a:lstStyle/>
                    <a:p>
                      <a:r>
                        <a:rPr lang="en-US" dirty="0"/>
                        <a:t>Disk reads/s</a:t>
                      </a:r>
                    </a:p>
                  </a:txBody>
                  <a:tcPr/>
                </a:tc>
                <a:tc>
                  <a:txBody>
                    <a:bodyPr/>
                    <a:lstStyle/>
                    <a:p>
                      <a:r>
                        <a:rPr lang="en-US" b="1" dirty="0">
                          <a:solidFill>
                            <a:srgbClr val="FF0000"/>
                          </a:solidFill>
                        </a:rPr>
                        <a:t>32178</a:t>
                      </a:r>
                    </a:p>
                  </a:txBody>
                  <a:tcPr/>
                </a:tc>
                <a:tc>
                  <a:txBody>
                    <a:bodyPr/>
                    <a:lstStyle/>
                    <a:p>
                      <a:r>
                        <a:rPr lang="en-US" b="1" dirty="0">
                          <a:solidFill>
                            <a:srgbClr val="FF0000"/>
                          </a:solidFill>
                        </a:rPr>
                        <a:t>31691</a:t>
                      </a:r>
                    </a:p>
                  </a:txBody>
                  <a:tcPr/>
                </a:tc>
                <a:tc>
                  <a:txBody>
                    <a:bodyPr/>
                    <a:lstStyle/>
                    <a:p>
                      <a:r>
                        <a:rPr lang="en-US" dirty="0"/>
                        <a:t>2150</a:t>
                      </a:r>
                    </a:p>
                  </a:txBody>
                  <a:tcPr/>
                </a:tc>
                <a:extLst>
                  <a:ext uri="{0D108BD9-81ED-4DB2-BD59-A6C34878D82A}">
                    <a16:rowId xmlns:a16="http://schemas.microsoft.com/office/drawing/2014/main" val="4177309076"/>
                  </a:ext>
                </a:extLst>
              </a:tr>
            </a:tbl>
          </a:graphicData>
        </a:graphic>
      </p:graphicFrame>
      <p:sp>
        <p:nvSpPr>
          <p:cNvPr id="7" name="Title 2">
            <a:extLst>
              <a:ext uri="{FF2B5EF4-FFF2-40B4-BE49-F238E27FC236}">
                <a16:creationId xmlns:a16="http://schemas.microsoft.com/office/drawing/2014/main" id="{96A72CA9-1FDD-1B4B-E6B6-AB93895A3E52}"/>
              </a:ext>
            </a:extLst>
          </p:cNvPr>
          <p:cNvSpPr txBox="1">
            <a:spLocks/>
          </p:cNvSpPr>
          <p:nvPr/>
        </p:nvSpPr>
        <p:spPr>
          <a:xfrm>
            <a:off x="626621" y="1930437"/>
            <a:ext cx="3390604" cy="229777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1pPr>
            <a:lvl2pPr marR="0" lvl="1"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2pPr>
            <a:lvl3pPr marR="0" lvl="2"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3pPr>
            <a:lvl4pPr marR="0" lvl="3"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4pPr>
            <a:lvl5pPr marR="0" lvl="4"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5pPr>
            <a:lvl6pPr marR="0" lvl="5"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6pPr>
            <a:lvl7pPr marR="0" lvl="6"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7pPr>
            <a:lvl8pPr marR="0" lvl="7"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8pPr>
            <a:lvl9pPr marR="0" lvl="8" algn="l" rtl="0">
              <a:lnSpc>
                <a:spcPct val="100000"/>
              </a:lnSpc>
              <a:spcBef>
                <a:spcPts val="0"/>
              </a:spcBef>
              <a:spcAft>
                <a:spcPts val="0"/>
              </a:spcAft>
              <a:buClr>
                <a:schemeClr val="dk1"/>
              </a:buClr>
              <a:buSzPts val="4200"/>
              <a:buFont typeface="Roboto Thin"/>
              <a:buNone/>
              <a:defRPr sz="4200" b="0" i="0" u="none" strike="noStrike" cap="none">
                <a:solidFill>
                  <a:schemeClr val="dk1"/>
                </a:solidFill>
                <a:latin typeface="Roboto Thin"/>
                <a:ea typeface="Roboto Thin"/>
                <a:cs typeface="Roboto Thin"/>
                <a:sym typeface="Roboto Thin"/>
              </a:defRPr>
            </a:lvl9pPr>
          </a:lstStyle>
          <a:p>
            <a:r>
              <a:rPr lang="en-US" sz="1800" dirty="0">
                <a:latin typeface="Roboto" panose="02000000000000000000" pitchFamily="2" charset="0"/>
                <a:ea typeface="Roboto" panose="02000000000000000000" pitchFamily="2" charset="0"/>
                <a:cs typeface="Roboto" panose="02000000000000000000" pitchFamily="2" charset="0"/>
              </a:rPr>
              <a:t>64 parallel processes</a:t>
            </a:r>
          </a:p>
          <a:p>
            <a:r>
              <a:rPr lang="en-US" sz="1800" dirty="0">
                <a:latin typeface="Roboto" panose="02000000000000000000" pitchFamily="2" charset="0"/>
                <a:ea typeface="Roboto" panose="02000000000000000000" pitchFamily="2" charset="0"/>
                <a:cs typeface="Roboto" panose="02000000000000000000" pitchFamily="2" charset="0"/>
              </a:rPr>
              <a:t>1000 queries each</a:t>
            </a:r>
          </a:p>
          <a:p>
            <a:r>
              <a:rPr lang="en-US" sz="1800" dirty="0">
                <a:latin typeface="Roboto" panose="02000000000000000000" pitchFamily="2" charset="0"/>
                <a:ea typeface="Roboto" panose="02000000000000000000" pitchFamily="2" charset="0"/>
                <a:cs typeface="Roboto" panose="02000000000000000000" pitchFamily="2" charset="0"/>
              </a:rPr>
              <a:t>Azure Ubuntu VM</a:t>
            </a:r>
          </a:p>
          <a:p>
            <a:r>
              <a:rPr lang="en-US" sz="1800" i="0" dirty="0">
                <a:solidFill>
                  <a:srgbClr val="323130"/>
                </a:solidFill>
                <a:effectLst/>
                <a:latin typeface="Roboto" panose="02000000000000000000" pitchFamily="2" charset="0"/>
                <a:ea typeface="Roboto" panose="02000000000000000000" pitchFamily="2" charset="0"/>
                <a:cs typeface="Roboto" panose="02000000000000000000" pitchFamily="2" charset="0"/>
              </a:rPr>
              <a:t>8 vCPUs</a:t>
            </a:r>
            <a:endParaRPr lang="en-US" sz="1800" dirty="0">
              <a:solidFill>
                <a:srgbClr val="323130"/>
              </a:solidFill>
              <a:latin typeface="Roboto" panose="02000000000000000000" pitchFamily="2" charset="0"/>
              <a:ea typeface="Roboto" panose="02000000000000000000" pitchFamily="2" charset="0"/>
              <a:cs typeface="Roboto" panose="02000000000000000000" pitchFamily="2" charset="0"/>
            </a:endParaRPr>
          </a:p>
          <a:p>
            <a:r>
              <a:rPr lang="en-US" sz="1800" i="0" dirty="0">
                <a:solidFill>
                  <a:srgbClr val="323130"/>
                </a:solidFill>
                <a:effectLst/>
                <a:latin typeface="Roboto" panose="02000000000000000000" pitchFamily="2" charset="0"/>
                <a:ea typeface="Roboto" panose="02000000000000000000" pitchFamily="2" charset="0"/>
                <a:cs typeface="Roboto" panose="02000000000000000000" pitchFamily="2" charset="0"/>
              </a:rPr>
              <a:t>16 GiB memory</a:t>
            </a:r>
          </a:p>
          <a:p>
            <a:r>
              <a:rPr lang="en-US" sz="1800" dirty="0">
                <a:latin typeface="Roboto" panose="02000000000000000000" pitchFamily="2" charset="0"/>
                <a:ea typeface="Roboto" panose="02000000000000000000" pitchFamily="2" charset="0"/>
                <a:cs typeface="Roboto" panose="02000000000000000000" pitchFamily="2" charset="0"/>
              </a:rPr>
              <a:t>Premium SSD LRS,</a:t>
            </a:r>
          </a:p>
          <a:p>
            <a:r>
              <a:rPr lang="en-US" sz="1800" dirty="0">
                <a:latin typeface="Roboto" panose="02000000000000000000" pitchFamily="2" charset="0"/>
                <a:ea typeface="Roboto" panose="02000000000000000000" pitchFamily="2" charset="0"/>
                <a:cs typeface="Roboto" panose="02000000000000000000" pitchFamily="2" charset="0"/>
              </a:rPr>
              <a:t>Max 100 </a:t>
            </a:r>
            <a:r>
              <a:rPr lang="en-US" sz="1800" dirty="0" err="1">
                <a:latin typeface="Roboto" panose="02000000000000000000" pitchFamily="2" charset="0"/>
                <a:ea typeface="Roboto" panose="02000000000000000000" pitchFamily="2" charset="0"/>
                <a:cs typeface="Roboto" panose="02000000000000000000" pitchFamily="2" charset="0"/>
              </a:rPr>
              <a:t>MBps</a:t>
            </a:r>
            <a:endParaRPr lang="en-US" sz="1800" dirty="0">
              <a:latin typeface="Roboto" panose="02000000000000000000" pitchFamily="2" charset="0"/>
              <a:ea typeface="Roboto" panose="02000000000000000000" pitchFamily="2" charset="0"/>
              <a:cs typeface="Roboto" panose="02000000000000000000" pitchFamily="2" charset="0"/>
            </a:endParaRPr>
          </a:p>
          <a:p>
            <a:r>
              <a:rPr lang="en-US" sz="1800" dirty="0">
                <a:latin typeface="Roboto" panose="02000000000000000000" pitchFamily="2" charset="0"/>
                <a:ea typeface="Roboto" panose="02000000000000000000" pitchFamily="2" charset="0"/>
                <a:cs typeface="Roboto" panose="02000000000000000000" pitchFamily="2" charset="0"/>
              </a:rPr>
              <a:t>11.7 million docs</a:t>
            </a:r>
          </a:p>
        </p:txBody>
      </p:sp>
    </p:spTree>
    <p:extLst>
      <p:ext uri="{BB962C8B-B14F-4D97-AF65-F5344CB8AC3E}">
        <p14:creationId xmlns:p14="http://schemas.microsoft.com/office/powerpoint/2010/main" val="293467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CF69BB-75B5-7889-11D1-CC18F5892A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5" name="Title 4">
            <a:extLst>
              <a:ext uri="{FF2B5EF4-FFF2-40B4-BE49-F238E27FC236}">
                <a16:creationId xmlns:a16="http://schemas.microsoft.com/office/drawing/2014/main" id="{59EC2725-A97D-511A-C22A-E274E834E068}"/>
              </a:ext>
            </a:extLst>
          </p:cNvPr>
          <p:cNvSpPr>
            <a:spLocks noGrp="1"/>
          </p:cNvSpPr>
          <p:nvPr>
            <p:ph type="title"/>
          </p:nvPr>
        </p:nvSpPr>
        <p:spPr/>
        <p:txBody>
          <a:bodyPr>
            <a:normAutofit fontScale="90000"/>
          </a:bodyPr>
          <a:lstStyle/>
          <a:p>
            <a:r>
              <a:rPr lang="en-US" dirty="0"/>
              <a:t>Qualitative Comparison</a:t>
            </a:r>
          </a:p>
        </p:txBody>
      </p:sp>
      <p:sp>
        <p:nvSpPr>
          <p:cNvPr id="6" name="Text Placeholder 5">
            <a:extLst>
              <a:ext uri="{FF2B5EF4-FFF2-40B4-BE49-F238E27FC236}">
                <a16:creationId xmlns:a16="http://schemas.microsoft.com/office/drawing/2014/main" id="{151BC1B2-00E6-AABF-287A-74115B332A8A}"/>
              </a:ext>
            </a:extLst>
          </p:cNvPr>
          <p:cNvSpPr>
            <a:spLocks noGrp="1"/>
          </p:cNvSpPr>
          <p:nvPr>
            <p:ph type="body" idx="1"/>
          </p:nvPr>
        </p:nvSpPr>
        <p:spPr/>
        <p:txBody>
          <a:bodyPr/>
          <a:lstStyle/>
          <a:p>
            <a:pPr marL="114300" indent="0">
              <a:buNone/>
            </a:pPr>
            <a:endParaRPr lang="en-US" dirty="0"/>
          </a:p>
        </p:txBody>
      </p:sp>
      <p:graphicFrame>
        <p:nvGraphicFramePr>
          <p:cNvPr id="11" name="Table 11">
            <a:extLst>
              <a:ext uri="{FF2B5EF4-FFF2-40B4-BE49-F238E27FC236}">
                <a16:creationId xmlns:a16="http://schemas.microsoft.com/office/drawing/2014/main" id="{BFAC3806-69C2-DEDA-B2FA-85ABC5BA480F}"/>
              </a:ext>
            </a:extLst>
          </p:cNvPr>
          <p:cNvGraphicFramePr>
            <a:graphicFrameLocks noGrp="1"/>
          </p:cNvGraphicFramePr>
          <p:nvPr>
            <p:extLst>
              <p:ext uri="{D42A27DB-BD31-4B8C-83A1-F6EECF244321}">
                <p14:modId xmlns:p14="http://schemas.microsoft.com/office/powerpoint/2010/main" val="2309714494"/>
              </p:ext>
            </p:extLst>
          </p:nvPr>
        </p:nvGraphicFramePr>
        <p:xfrm>
          <a:off x="376362" y="978321"/>
          <a:ext cx="8391276" cy="3450537"/>
        </p:xfrm>
        <a:graphic>
          <a:graphicData uri="http://schemas.openxmlformats.org/drawingml/2006/table">
            <a:tbl>
              <a:tblPr firstRow="1" bandRow="1">
                <a:tableStyleId>{7DF18680-E054-41AD-8BC1-D1AEF772440D}</a:tableStyleId>
              </a:tblPr>
              <a:tblGrid>
                <a:gridCol w="1970150">
                  <a:extLst>
                    <a:ext uri="{9D8B030D-6E8A-4147-A177-3AD203B41FA5}">
                      <a16:colId xmlns:a16="http://schemas.microsoft.com/office/drawing/2014/main" val="2602154742"/>
                    </a:ext>
                  </a:extLst>
                </a:gridCol>
                <a:gridCol w="2723029">
                  <a:extLst>
                    <a:ext uri="{9D8B030D-6E8A-4147-A177-3AD203B41FA5}">
                      <a16:colId xmlns:a16="http://schemas.microsoft.com/office/drawing/2014/main" val="497176105"/>
                    </a:ext>
                  </a:extLst>
                </a:gridCol>
                <a:gridCol w="3698097">
                  <a:extLst>
                    <a:ext uri="{9D8B030D-6E8A-4147-A177-3AD203B41FA5}">
                      <a16:colId xmlns:a16="http://schemas.microsoft.com/office/drawing/2014/main" val="38823292"/>
                    </a:ext>
                  </a:extLst>
                </a:gridCol>
              </a:tblGrid>
              <a:tr h="312046">
                <a:tc>
                  <a:txBody>
                    <a:bodyPr/>
                    <a:lstStyle/>
                    <a:p>
                      <a:r>
                        <a:rPr lang="en-US" dirty="0"/>
                        <a:t>Query</a:t>
                      </a:r>
                    </a:p>
                  </a:txBody>
                  <a:tcPr/>
                </a:tc>
                <a:tc>
                  <a:txBody>
                    <a:bodyPr/>
                    <a:lstStyle/>
                    <a:p>
                      <a:r>
                        <a:rPr lang="en-US" dirty="0"/>
                        <a:t>PostgreSQL</a:t>
                      </a:r>
                    </a:p>
                  </a:txBody>
                  <a:tcPr/>
                </a:tc>
                <a:tc>
                  <a:txBody>
                    <a:bodyPr/>
                    <a:lstStyle/>
                    <a:p>
                      <a:r>
                        <a:rPr lang="en-US" dirty="0"/>
                        <a:t>Elastic</a:t>
                      </a:r>
                    </a:p>
                  </a:txBody>
                  <a:tcPr/>
                </a:tc>
                <a:extLst>
                  <a:ext uri="{0D108BD9-81ED-4DB2-BD59-A6C34878D82A}">
                    <a16:rowId xmlns:a16="http://schemas.microsoft.com/office/drawing/2014/main" val="1184178952"/>
                  </a:ext>
                </a:extLst>
              </a:tr>
              <a:tr h="31204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&amp;, !, |, precedence</a:t>
                      </a:r>
                    </a:p>
                  </a:txBody>
                  <a:tcPr/>
                </a:tc>
                <a:tc>
                  <a:txBody>
                    <a:bodyPr/>
                    <a:lstStyle/>
                    <a:p>
                      <a:r>
                        <a:rPr lang="en-US" dirty="0"/>
                        <a:t>Yes</a:t>
                      </a:r>
                    </a:p>
                  </a:txBody>
                  <a:tcPr/>
                </a:tc>
                <a:tc>
                  <a:txBody>
                    <a:bodyPr/>
                    <a:lstStyle/>
                    <a:p>
                      <a:r>
                        <a:rPr lang="en-US" dirty="0"/>
                        <a:t>Yes</a:t>
                      </a:r>
                    </a:p>
                  </a:txBody>
                  <a:tcPr/>
                </a:tc>
                <a:extLst>
                  <a:ext uri="{0D108BD9-81ED-4DB2-BD59-A6C34878D82A}">
                    <a16:rowId xmlns:a16="http://schemas.microsoft.com/office/drawing/2014/main" val="8224117"/>
                  </a:ext>
                </a:extLst>
              </a:tr>
              <a:tr h="312046">
                <a:tc>
                  <a:txBody>
                    <a:bodyPr/>
                    <a:lstStyle/>
                    <a:p>
                      <a:r>
                        <a:rPr lang="en-US" dirty="0"/>
                        <a:t>Phrase</a:t>
                      </a:r>
                    </a:p>
                  </a:txBody>
                  <a:tcPr/>
                </a:tc>
                <a:tc>
                  <a:txBody>
                    <a:bodyPr/>
                    <a:lstStyle/>
                    <a:p>
                      <a:r>
                        <a:rPr lang="en-US" dirty="0"/>
                        <a:t>Yes</a:t>
                      </a:r>
                    </a:p>
                  </a:txBody>
                  <a:tcPr/>
                </a:tc>
                <a:tc>
                  <a:txBody>
                    <a:bodyPr/>
                    <a:lstStyle/>
                    <a:p>
                      <a:r>
                        <a:rPr lang="en-US" dirty="0"/>
                        <a:t>Yes</a:t>
                      </a:r>
                    </a:p>
                  </a:txBody>
                  <a:tcPr/>
                </a:tc>
                <a:extLst>
                  <a:ext uri="{0D108BD9-81ED-4DB2-BD59-A6C34878D82A}">
                    <a16:rowId xmlns:a16="http://schemas.microsoft.com/office/drawing/2014/main" val="2949925152"/>
                  </a:ext>
                </a:extLst>
              </a:tr>
              <a:tr h="312046">
                <a:tc>
                  <a:txBody>
                    <a:bodyPr/>
                    <a:lstStyle/>
                    <a:p>
                      <a:r>
                        <a:rPr lang="en-US" dirty="0"/>
                        <a:t>Slop of N</a:t>
                      </a:r>
                    </a:p>
                  </a:txBody>
                  <a:tcPr/>
                </a:tc>
                <a:tc>
                  <a:txBody>
                    <a:bodyPr/>
                    <a:lstStyle/>
                    <a:p>
                      <a:r>
                        <a:rPr lang="en-US" dirty="0"/>
                        <a:t>Yes, supports exact N only</a:t>
                      </a:r>
                    </a:p>
                  </a:txBody>
                  <a:tcPr/>
                </a:tc>
                <a:tc>
                  <a:txBody>
                    <a:bodyPr/>
                    <a:lstStyle/>
                    <a:p>
                      <a:r>
                        <a:rPr lang="en-US" dirty="0"/>
                        <a:t>Yes, 1 to N</a:t>
                      </a:r>
                    </a:p>
                  </a:txBody>
                  <a:tcPr/>
                </a:tc>
                <a:extLst>
                  <a:ext uri="{0D108BD9-81ED-4DB2-BD59-A6C34878D82A}">
                    <a16:rowId xmlns:a16="http://schemas.microsoft.com/office/drawing/2014/main" val="1346691774"/>
                  </a:ext>
                </a:extLst>
              </a:tr>
              <a:tr h="312046">
                <a:tc>
                  <a:txBody>
                    <a:bodyPr/>
                    <a:lstStyle/>
                    <a:p>
                      <a:r>
                        <a:rPr lang="en-US" dirty="0"/>
                        <a:t>Synonym</a:t>
                      </a:r>
                    </a:p>
                  </a:txBody>
                  <a:tcPr/>
                </a:tc>
                <a:tc>
                  <a:txBody>
                    <a:bodyPr/>
                    <a:lstStyle/>
                    <a:p>
                      <a:r>
                        <a:rPr lang="en-US" dirty="0"/>
                        <a:t>By adding external dictionaries</a:t>
                      </a:r>
                    </a:p>
                  </a:txBody>
                  <a:tcPr/>
                </a:tc>
                <a:tc>
                  <a:txBody>
                    <a:bodyPr/>
                    <a:lstStyle/>
                    <a:p>
                      <a:r>
                        <a:rPr lang="en-US" dirty="0"/>
                        <a:t>yes out-of-the-box</a:t>
                      </a:r>
                    </a:p>
                  </a:txBody>
                  <a:tcPr/>
                </a:tc>
                <a:extLst>
                  <a:ext uri="{0D108BD9-81ED-4DB2-BD59-A6C34878D82A}">
                    <a16:rowId xmlns:a16="http://schemas.microsoft.com/office/drawing/2014/main" val="3384805403"/>
                  </a:ext>
                </a:extLst>
              </a:tr>
              <a:tr h="312046">
                <a:tc>
                  <a:txBody>
                    <a:bodyPr/>
                    <a:lstStyle/>
                    <a:p>
                      <a:r>
                        <a:rPr lang="en-US" dirty="0"/>
                        <a:t>Comes after</a:t>
                      </a:r>
                    </a:p>
                  </a:txBody>
                  <a:tcPr/>
                </a:tc>
                <a:tc>
                  <a:txBody>
                    <a:bodyPr/>
                    <a:lstStyle/>
                    <a:p>
                      <a:r>
                        <a:rPr lang="en-US" dirty="0"/>
                        <a:t>No</a:t>
                      </a:r>
                    </a:p>
                  </a:txBody>
                  <a:tcPr/>
                </a:tc>
                <a:tc>
                  <a:txBody>
                    <a:bodyPr/>
                    <a:lstStyle/>
                    <a:p>
                      <a:r>
                        <a:rPr lang="en-US" dirty="0"/>
                        <a:t>Yes</a:t>
                      </a:r>
                    </a:p>
                  </a:txBody>
                  <a:tcPr/>
                </a:tc>
                <a:extLst>
                  <a:ext uri="{0D108BD9-81ED-4DB2-BD59-A6C34878D82A}">
                    <a16:rowId xmlns:a16="http://schemas.microsoft.com/office/drawing/2014/main" val="2463330481"/>
                  </a:ext>
                </a:extLst>
              </a:tr>
              <a:tr h="312046">
                <a:tc>
                  <a:txBody>
                    <a:bodyPr/>
                    <a:lstStyle/>
                    <a:p>
                      <a:r>
                        <a:rPr lang="en-US" dirty="0"/>
                        <a:t>Highlighting</a:t>
                      </a:r>
                    </a:p>
                  </a:txBody>
                  <a:tcPr/>
                </a:tc>
                <a:tc>
                  <a:txBody>
                    <a:bodyPr/>
                    <a:lstStyle/>
                    <a:p>
                      <a:r>
                        <a:rPr lang="en-US" dirty="0"/>
                        <a:t>Yes, with some limits</a:t>
                      </a:r>
                    </a:p>
                  </a:txBody>
                  <a:tcPr/>
                </a:tc>
                <a:tc>
                  <a:txBody>
                    <a:bodyPr/>
                    <a:lstStyle/>
                    <a:p>
                      <a:r>
                        <a:rPr lang="en-US" dirty="0"/>
                        <a:t>Yes</a:t>
                      </a:r>
                    </a:p>
                  </a:txBody>
                  <a:tcPr/>
                </a:tc>
                <a:extLst>
                  <a:ext uri="{0D108BD9-81ED-4DB2-BD59-A6C34878D82A}">
                    <a16:rowId xmlns:a16="http://schemas.microsoft.com/office/drawing/2014/main" val="721006585"/>
                  </a:ext>
                </a:extLst>
              </a:tr>
              <a:tr h="436009">
                <a:tc>
                  <a:txBody>
                    <a:bodyPr/>
                    <a:lstStyle/>
                    <a:p>
                      <a:r>
                        <a:rPr lang="en-US" dirty="0"/>
                        <a:t>Aggregations, Sorting</a:t>
                      </a:r>
                    </a:p>
                  </a:txBody>
                  <a:tcPr/>
                </a:tc>
                <a:tc>
                  <a:txBody>
                    <a:bodyPr/>
                    <a:lstStyle/>
                    <a:p>
                      <a:r>
                        <a:rPr lang="en-US" dirty="0"/>
                        <a:t>Yes</a:t>
                      </a:r>
                    </a:p>
                  </a:txBody>
                  <a:tcPr/>
                </a:tc>
                <a:tc>
                  <a:txBody>
                    <a:bodyPr/>
                    <a:lstStyle/>
                    <a:p>
                      <a:r>
                        <a:rPr lang="en-US" dirty="0"/>
                        <a:t>Yes</a:t>
                      </a:r>
                    </a:p>
                  </a:txBody>
                  <a:tcPr/>
                </a:tc>
                <a:extLst>
                  <a:ext uri="{0D108BD9-81ED-4DB2-BD59-A6C34878D82A}">
                    <a16:rowId xmlns:a16="http://schemas.microsoft.com/office/drawing/2014/main" val="1662180189"/>
                  </a:ext>
                </a:extLst>
              </a:tr>
              <a:tr h="484025">
                <a:tc>
                  <a:txBody>
                    <a:bodyPr/>
                    <a:lstStyle/>
                    <a:p>
                      <a:r>
                        <a:rPr lang="en-US" dirty="0"/>
                        <a:t>Customizability</a:t>
                      </a:r>
                    </a:p>
                  </a:txBody>
                  <a:tcPr/>
                </a:tc>
                <a:tc>
                  <a:txBody>
                    <a:bodyPr/>
                    <a:lstStyle/>
                    <a:p>
                      <a:r>
                        <a:rPr lang="en-US" dirty="0"/>
                        <a:t>Full</a:t>
                      </a:r>
                    </a:p>
                  </a:txBody>
                  <a:tcPr/>
                </a:tc>
                <a:tc>
                  <a:txBody>
                    <a:bodyPr/>
                    <a:lstStyle/>
                    <a:p>
                      <a:r>
                        <a:rPr lang="en-US" dirty="0"/>
                        <a:t>Out-of-the-box capabilities usually sufficient</a:t>
                      </a:r>
                    </a:p>
                    <a:p>
                      <a:r>
                        <a:rPr lang="en-US" dirty="0"/>
                        <a:t>Customization is not well-documented</a:t>
                      </a:r>
                    </a:p>
                  </a:txBody>
                  <a:tcPr/>
                </a:tc>
                <a:extLst>
                  <a:ext uri="{0D108BD9-81ED-4DB2-BD59-A6C34878D82A}">
                    <a16:rowId xmlns:a16="http://schemas.microsoft.com/office/drawing/2014/main" val="219058614"/>
                  </a:ext>
                </a:extLst>
              </a:tr>
              <a:tr h="312046">
                <a:tc>
                  <a:txBody>
                    <a:bodyPr/>
                    <a:lstStyle/>
                    <a:p>
                      <a:r>
                        <a:rPr lang="en-US" dirty="0"/>
                        <a:t>Inferred Schema</a:t>
                      </a:r>
                    </a:p>
                  </a:txBody>
                  <a:tcPr/>
                </a:tc>
                <a:tc>
                  <a:txBody>
                    <a:bodyPr/>
                    <a:lstStyle/>
                    <a:p>
                      <a:r>
                        <a:rPr lang="en-US" dirty="0"/>
                        <a:t>No</a:t>
                      </a:r>
                    </a:p>
                  </a:txBody>
                  <a:tcPr/>
                </a:tc>
                <a:tc>
                  <a:txBody>
                    <a:bodyPr/>
                    <a:lstStyle/>
                    <a:p>
                      <a:r>
                        <a:rPr lang="en-US" dirty="0"/>
                        <a:t>Yes</a:t>
                      </a:r>
                    </a:p>
                  </a:txBody>
                  <a:tcPr/>
                </a:tc>
                <a:extLst>
                  <a:ext uri="{0D108BD9-81ED-4DB2-BD59-A6C34878D82A}">
                    <a16:rowId xmlns:a16="http://schemas.microsoft.com/office/drawing/2014/main" val="3724599214"/>
                  </a:ext>
                </a:extLst>
              </a:tr>
            </a:tbl>
          </a:graphicData>
        </a:graphic>
      </p:graphicFrame>
    </p:spTree>
    <p:extLst>
      <p:ext uri="{BB962C8B-B14F-4D97-AF65-F5344CB8AC3E}">
        <p14:creationId xmlns:p14="http://schemas.microsoft.com/office/powerpoint/2010/main" val="443918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7D1B13-8BF7-46B1-7B60-67AD1B9B78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3" name="Title 2">
            <a:extLst>
              <a:ext uri="{FF2B5EF4-FFF2-40B4-BE49-F238E27FC236}">
                <a16:creationId xmlns:a16="http://schemas.microsoft.com/office/drawing/2014/main" id="{E764A319-11E8-1308-0962-F4ADA9C7A210}"/>
              </a:ext>
            </a:extLst>
          </p:cNvPr>
          <p:cNvSpPr>
            <a:spLocks noGrp="1"/>
          </p:cNvSpPr>
          <p:nvPr>
            <p:ph type="title"/>
          </p:nvPr>
        </p:nvSpPr>
        <p:spPr>
          <a:xfrm>
            <a:off x="699806" y="724075"/>
            <a:ext cx="4045200" cy="2883580"/>
          </a:xfrm>
        </p:spPr>
        <p:txBody>
          <a:bodyPr>
            <a:normAutofit fontScale="90000"/>
          </a:bodyPr>
          <a:lstStyle/>
          <a:p>
            <a:r>
              <a:rPr lang="en-US" dirty="0"/>
              <a:t>Query Comparison between GIN and RUM with data in memory</a:t>
            </a:r>
          </a:p>
        </p:txBody>
      </p:sp>
      <p:sp>
        <p:nvSpPr>
          <p:cNvPr id="4" name="Text Placeholder 3">
            <a:extLst>
              <a:ext uri="{FF2B5EF4-FFF2-40B4-BE49-F238E27FC236}">
                <a16:creationId xmlns:a16="http://schemas.microsoft.com/office/drawing/2014/main" id="{1A9BA4A5-AD49-F55A-8914-CA1A982C2FE8}"/>
              </a:ext>
            </a:extLst>
          </p:cNvPr>
          <p:cNvSpPr>
            <a:spLocks noGrp="1"/>
          </p:cNvSpPr>
          <p:nvPr>
            <p:ph type="body" idx="1"/>
          </p:nvPr>
        </p:nvSpPr>
        <p:spPr/>
        <p:txBody>
          <a:bodyPr/>
          <a:lstStyle/>
          <a:p>
            <a:pPr marL="114300" indent="0">
              <a:buNone/>
            </a:pPr>
            <a:r>
              <a:rPr lang="en-US" dirty="0"/>
              <a:t>Search for documents with these adjacent terms</a:t>
            </a:r>
          </a:p>
          <a:p>
            <a:endParaRPr lang="en-US" dirty="0"/>
          </a:p>
          <a:p>
            <a:pPr marL="114300" indent="0">
              <a:buNone/>
            </a:pPr>
            <a:r>
              <a:rPr lang="en-US" dirty="0"/>
              <a:t>‘ nuclear &lt;-&gt; policy'</a:t>
            </a:r>
          </a:p>
        </p:txBody>
      </p:sp>
    </p:spTree>
    <p:extLst>
      <p:ext uri="{BB962C8B-B14F-4D97-AF65-F5344CB8AC3E}">
        <p14:creationId xmlns:p14="http://schemas.microsoft.com/office/powerpoint/2010/main" val="942724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6A0B-1126-F8A3-ABB9-8AEE7DFBEC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4" name="Text Placeholder 3">
            <a:extLst>
              <a:ext uri="{FF2B5EF4-FFF2-40B4-BE49-F238E27FC236}">
                <a16:creationId xmlns:a16="http://schemas.microsoft.com/office/drawing/2014/main" id="{93C76A74-2D82-D042-7D83-61AE98A73998}"/>
              </a:ext>
            </a:extLst>
          </p:cNvPr>
          <p:cNvSpPr>
            <a:spLocks noGrp="1"/>
          </p:cNvSpPr>
          <p:nvPr>
            <p:ph type="body" idx="1"/>
          </p:nvPr>
        </p:nvSpPr>
        <p:spPr/>
        <p:txBody>
          <a:bodyPr>
            <a:normAutofit fontScale="62500" lnSpcReduction="20000"/>
          </a:bodyPr>
          <a:lstStyle/>
          <a:p>
            <a:pPr marL="114300" indent="0">
              <a:buNone/>
            </a:pPr>
            <a:r>
              <a:rPr lang="en-US" dirty="0"/>
              <a:t> Sort  (cost=655.93..656.30 rows=148 width=37) (actual time=29.659..29.666 rows=72 loops=1)</a:t>
            </a:r>
          </a:p>
          <a:p>
            <a:pPr marL="114300" indent="0">
              <a:buNone/>
            </a:pPr>
            <a:r>
              <a:rPr lang="en-US" dirty="0"/>
              <a:t>   Sort Key: (</a:t>
            </a:r>
            <a:r>
              <a:rPr lang="en-US" dirty="0" err="1"/>
              <a:t>ts_rank</a:t>
            </a:r>
            <a:r>
              <a:rPr lang="en-US" dirty="0"/>
              <a:t>(fts, '''nuclear'' &lt;-&gt; ''</a:t>
            </a:r>
            <a:r>
              <a:rPr lang="en-US" dirty="0" err="1"/>
              <a:t>polici</a:t>
            </a:r>
            <a:r>
              <a:rPr lang="en-US" dirty="0"/>
              <a:t>'''::</a:t>
            </a:r>
            <a:r>
              <a:rPr lang="en-US" dirty="0" err="1"/>
              <a:t>tsquery</a:t>
            </a:r>
            <a:r>
              <a:rPr lang="en-US" dirty="0"/>
              <a:t>)) DESC</a:t>
            </a:r>
          </a:p>
          <a:p>
            <a:pPr marL="114300" indent="0">
              <a:buNone/>
            </a:pPr>
            <a:r>
              <a:rPr lang="en-US" dirty="0"/>
              <a:t>   Sort Method: quicksort  Memory: 30kB</a:t>
            </a:r>
          </a:p>
          <a:p>
            <a:pPr marL="114300" indent="0">
              <a:buNone/>
            </a:pPr>
            <a:r>
              <a:rPr lang="en-US" dirty="0"/>
              <a:t>   -&gt;  Bitmap Heap Scan on </a:t>
            </a:r>
            <a:r>
              <a:rPr lang="en-US" dirty="0" err="1"/>
              <a:t>wikidocs</a:t>
            </a:r>
            <a:r>
              <a:rPr lang="en-US" dirty="0"/>
              <a:t>  (cost=61.15..650.60 rows=148 width=37) (actual time=4.414..29.612 rows=72 loops=1)</a:t>
            </a:r>
          </a:p>
          <a:p>
            <a:pPr marL="114300" indent="0">
              <a:buNone/>
            </a:pPr>
            <a:r>
              <a:rPr lang="en-US" dirty="0"/>
              <a:t>         </a:t>
            </a:r>
            <a:r>
              <a:rPr lang="en-US" b="1" dirty="0">
                <a:solidFill>
                  <a:srgbClr val="FF0000"/>
                </a:solidFill>
              </a:rPr>
              <a:t>Recheck Cond: (fts @@ '''nuclear'' &lt;-&gt; ''</a:t>
            </a:r>
            <a:r>
              <a:rPr lang="en-US" b="1" dirty="0" err="1">
                <a:solidFill>
                  <a:srgbClr val="FF0000"/>
                </a:solidFill>
              </a:rPr>
              <a:t>polici</a:t>
            </a:r>
            <a:r>
              <a:rPr lang="en-US" b="1" dirty="0">
                <a:solidFill>
                  <a:srgbClr val="FF0000"/>
                </a:solidFill>
              </a:rPr>
              <a:t>'''::</a:t>
            </a:r>
            <a:r>
              <a:rPr lang="en-US" b="1" dirty="0" err="1">
                <a:solidFill>
                  <a:srgbClr val="FF0000"/>
                </a:solidFill>
              </a:rPr>
              <a:t>tsquery</a:t>
            </a:r>
            <a:r>
              <a:rPr lang="en-US" b="1" dirty="0">
                <a:solidFill>
                  <a:srgbClr val="FF0000"/>
                </a:solidFill>
              </a:rPr>
              <a:t>)</a:t>
            </a:r>
          </a:p>
          <a:p>
            <a:pPr marL="114300" indent="0">
              <a:buNone/>
            </a:pPr>
            <a:r>
              <a:rPr lang="en-US" dirty="0"/>
              <a:t>         </a:t>
            </a:r>
            <a:r>
              <a:rPr lang="en-US" b="1" dirty="0">
                <a:solidFill>
                  <a:srgbClr val="FF0000"/>
                </a:solidFill>
              </a:rPr>
              <a:t>Rows Removed by Index Recheck: 1503</a:t>
            </a:r>
          </a:p>
          <a:p>
            <a:pPr marL="114300" indent="0">
              <a:buNone/>
            </a:pPr>
            <a:r>
              <a:rPr lang="en-US" dirty="0"/>
              <a:t>         Heap Blocks: exact=1558</a:t>
            </a:r>
          </a:p>
          <a:p>
            <a:pPr marL="114300" indent="0">
              <a:buNone/>
            </a:pPr>
            <a:r>
              <a:rPr lang="en-US" dirty="0"/>
              <a:t>         -&gt;  Bitmap Index Scan on </a:t>
            </a:r>
            <a:r>
              <a:rPr lang="en-US" dirty="0" err="1"/>
              <a:t>fts_idx</a:t>
            </a:r>
            <a:r>
              <a:rPr lang="en-US" dirty="0"/>
              <a:t>  (cost=0.00..61.11 rows=148 width=0) (actual time=3.760..3.761 rows=1575 loops=1)</a:t>
            </a:r>
          </a:p>
          <a:p>
            <a:pPr marL="114300" indent="0">
              <a:buNone/>
            </a:pPr>
            <a:r>
              <a:rPr lang="en-US" dirty="0"/>
              <a:t>               Index Cond: (fts @@ '''nuclear'' &lt;-&gt; ''</a:t>
            </a:r>
            <a:r>
              <a:rPr lang="en-US" dirty="0" err="1"/>
              <a:t>polici</a:t>
            </a:r>
            <a:r>
              <a:rPr lang="en-US" dirty="0"/>
              <a:t>'''::</a:t>
            </a:r>
            <a:r>
              <a:rPr lang="en-US" dirty="0" err="1"/>
              <a:t>tsquery</a:t>
            </a:r>
            <a:r>
              <a:rPr lang="en-US" dirty="0"/>
              <a:t>)</a:t>
            </a:r>
          </a:p>
          <a:p>
            <a:pPr marL="114300" indent="0">
              <a:buNone/>
            </a:pPr>
            <a:r>
              <a:rPr lang="en-US" dirty="0"/>
              <a:t> Planning Time: 0.188 </a:t>
            </a:r>
            <a:r>
              <a:rPr lang="en-US" dirty="0" err="1"/>
              <a:t>ms</a:t>
            </a:r>
            <a:endParaRPr lang="en-US" dirty="0"/>
          </a:p>
          <a:p>
            <a:pPr marL="114300" indent="0">
              <a:buNone/>
            </a:pPr>
            <a:r>
              <a:rPr lang="en-US" b="1" dirty="0">
                <a:solidFill>
                  <a:srgbClr val="FF0000"/>
                </a:solidFill>
              </a:rPr>
              <a:t> Execution Time: 29.699 </a:t>
            </a:r>
            <a:r>
              <a:rPr lang="en-US" b="1" dirty="0" err="1">
                <a:solidFill>
                  <a:srgbClr val="FF0000"/>
                </a:solidFill>
              </a:rPr>
              <a:t>ms</a:t>
            </a:r>
            <a:endParaRPr lang="en-US" b="1" dirty="0">
              <a:solidFill>
                <a:srgbClr val="FF0000"/>
              </a:solidFill>
            </a:endParaRPr>
          </a:p>
          <a:p>
            <a:pPr marL="114300" indent="0">
              <a:buNone/>
            </a:pPr>
            <a:endParaRPr lang="en-US" dirty="0"/>
          </a:p>
        </p:txBody>
      </p:sp>
      <p:sp>
        <p:nvSpPr>
          <p:cNvPr id="5" name="Text Placeholder 4">
            <a:extLst>
              <a:ext uri="{FF2B5EF4-FFF2-40B4-BE49-F238E27FC236}">
                <a16:creationId xmlns:a16="http://schemas.microsoft.com/office/drawing/2014/main" id="{27A9B066-8FC7-AF98-4D36-6AAEA8B79065}"/>
              </a:ext>
            </a:extLst>
          </p:cNvPr>
          <p:cNvSpPr>
            <a:spLocks noGrp="1"/>
          </p:cNvSpPr>
          <p:nvPr>
            <p:ph type="body" idx="2"/>
          </p:nvPr>
        </p:nvSpPr>
        <p:spPr/>
        <p:txBody>
          <a:bodyPr>
            <a:normAutofit fontScale="85000" lnSpcReduction="20000"/>
          </a:bodyPr>
          <a:lstStyle/>
          <a:p>
            <a:pPr marL="114300" indent="0">
              <a:buNone/>
            </a:pPr>
            <a:r>
              <a:rPr lang="en-US" dirty="0"/>
              <a:t>Sort  (cost=631.73..632.07 rows=139 width=38) (actual time=20.951..20.955 rows=72 loops=1)</a:t>
            </a:r>
          </a:p>
          <a:p>
            <a:pPr marL="114300" indent="0">
              <a:buNone/>
            </a:pPr>
            <a:r>
              <a:rPr lang="en-US" dirty="0"/>
              <a:t>   Sort Key: (</a:t>
            </a:r>
            <a:r>
              <a:rPr lang="en-US" dirty="0" err="1"/>
              <a:t>ts_rank</a:t>
            </a:r>
            <a:r>
              <a:rPr lang="en-US" dirty="0"/>
              <a:t>(fts, '''nuclear'' &lt;-&gt; ''</a:t>
            </a:r>
            <a:r>
              <a:rPr lang="en-US" dirty="0" err="1"/>
              <a:t>polici</a:t>
            </a:r>
            <a:r>
              <a:rPr lang="en-US" dirty="0"/>
              <a:t>'''::</a:t>
            </a:r>
            <a:r>
              <a:rPr lang="en-US" dirty="0" err="1"/>
              <a:t>tsquery</a:t>
            </a:r>
            <a:r>
              <a:rPr lang="en-US" dirty="0"/>
              <a:t>)) DESC</a:t>
            </a:r>
          </a:p>
          <a:p>
            <a:pPr marL="114300" indent="0">
              <a:buNone/>
            </a:pPr>
            <a:r>
              <a:rPr lang="en-US" dirty="0"/>
              <a:t>   Sort Method: quicksort  Memory: 30kB</a:t>
            </a:r>
          </a:p>
          <a:p>
            <a:pPr marL="114300" indent="0">
              <a:buNone/>
            </a:pPr>
            <a:r>
              <a:rPr lang="en-US" dirty="0"/>
              <a:t>   -&gt;  Index Scan using fts_idx1 on wikidocs1  (cost=64.00..626.78 rows=139 width=38) (actual time=20.396..20.920 rows=72 loops=1)</a:t>
            </a:r>
          </a:p>
          <a:p>
            <a:pPr marL="114300" indent="0">
              <a:buNone/>
            </a:pPr>
            <a:r>
              <a:rPr lang="en-US" dirty="0"/>
              <a:t>         Index Cond: (fts @@ '''nuclear'' &lt;-&gt; ''</a:t>
            </a:r>
            <a:r>
              <a:rPr lang="en-US" dirty="0" err="1"/>
              <a:t>polici</a:t>
            </a:r>
            <a:r>
              <a:rPr lang="en-US" dirty="0"/>
              <a:t>'''::</a:t>
            </a:r>
            <a:r>
              <a:rPr lang="en-US" dirty="0" err="1"/>
              <a:t>tsquery</a:t>
            </a:r>
            <a:r>
              <a:rPr lang="en-US" dirty="0"/>
              <a:t>)</a:t>
            </a:r>
          </a:p>
          <a:p>
            <a:pPr marL="114300" indent="0">
              <a:buNone/>
            </a:pPr>
            <a:r>
              <a:rPr lang="en-US" dirty="0"/>
              <a:t> Planning Time: 0.185 </a:t>
            </a:r>
            <a:r>
              <a:rPr lang="en-US" dirty="0" err="1"/>
              <a:t>ms</a:t>
            </a:r>
            <a:endParaRPr lang="en-US" dirty="0"/>
          </a:p>
          <a:p>
            <a:pPr marL="114300" indent="0">
              <a:buNone/>
            </a:pPr>
            <a:r>
              <a:rPr lang="en-US" b="1" dirty="0">
                <a:solidFill>
                  <a:srgbClr val="FF0000"/>
                </a:solidFill>
              </a:rPr>
              <a:t> </a:t>
            </a:r>
            <a:r>
              <a:rPr lang="en-US" b="1" dirty="0">
                <a:solidFill>
                  <a:srgbClr val="00B050"/>
                </a:solidFill>
              </a:rPr>
              <a:t>Execution Time: 20.984 </a:t>
            </a:r>
            <a:r>
              <a:rPr lang="en-US" b="1" dirty="0" err="1">
                <a:solidFill>
                  <a:srgbClr val="00B050"/>
                </a:solidFill>
              </a:rPr>
              <a:t>ms</a:t>
            </a:r>
            <a:endParaRPr lang="en-US" b="1" dirty="0">
              <a:solidFill>
                <a:srgbClr val="00B050"/>
              </a:solidFill>
            </a:endParaRPr>
          </a:p>
          <a:p>
            <a:pPr marL="114300" indent="0">
              <a:buNone/>
            </a:pPr>
            <a:endParaRPr lang="en-US" dirty="0"/>
          </a:p>
        </p:txBody>
      </p:sp>
      <p:sp>
        <p:nvSpPr>
          <p:cNvPr id="3" name="Title 2">
            <a:extLst>
              <a:ext uri="{FF2B5EF4-FFF2-40B4-BE49-F238E27FC236}">
                <a16:creationId xmlns:a16="http://schemas.microsoft.com/office/drawing/2014/main" id="{658ED712-B661-4A11-D845-A5F848F7B584}"/>
              </a:ext>
            </a:extLst>
          </p:cNvPr>
          <p:cNvSpPr>
            <a:spLocks noGrp="1"/>
          </p:cNvSpPr>
          <p:nvPr>
            <p:ph type="title"/>
          </p:nvPr>
        </p:nvSpPr>
        <p:spPr/>
        <p:txBody>
          <a:bodyPr>
            <a:normAutofit/>
          </a:bodyPr>
          <a:lstStyle/>
          <a:p>
            <a:r>
              <a:rPr lang="en-US" dirty="0"/>
              <a:t>GIN                             RUM</a:t>
            </a:r>
          </a:p>
        </p:txBody>
      </p:sp>
    </p:spTree>
    <p:extLst>
      <p:ext uri="{BB962C8B-B14F-4D97-AF65-F5344CB8AC3E}">
        <p14:creationId xmlns:p14="http://schemas.microsoft.com/office/powerpoint/2010/main" val="4131435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CAB058-19BF-54D2-5744-E869C7AE8674}"/>
              </a:ext>
            </a:extLst>
          </p:cNvPr>
          <p:cNvSpPr>
            <a:spLocks noGrp="1"/>
          </p:cNvSpPr>
          <p:nvPr>
            <p:ph type="sldNum" idx="12"/>
          </p:nvPr>
        </p:nvSpPr>
        <p:spPr/>
        <p:txBody>
          <a:bodyPr/>
          <a:lstStyle/>
          <a:p>
            <a:pPr lvl="0"/>
            <a:fld id="{00000000-1234-1234-1234-123412341234}" type="slidenum">
              <a:rPr lang="en" smtClean="0"/>
              <a:pPr lvl="0"/>
              <a:t>29</a:t>
            </a:fld>
            <a:endParaRPr lang="en"/>
          </a:p>
        </p:txBody>
      </p:sp>
      <p:sp>
        <p:nvSpPr>
          <p:cNvPr id="3" name="Title 2">
            <a:extLst>
              <a:ext uri="{FF2B5EF4-FFF2-40B4-BE49-F238E27FC236}">
                <a16:creationId xmlns:a16="http://schemas.microsoft.com/office/drawing/2014/main" id="{D0394A04-48FD-0D67-6CC2-D37AF70901FC}"/>
              </a:ext>
            </a:extLst>
          </p:cNvPr>
          <p:cNvSpPr>
            <a:spLocks noGrp="1"/>
          </p:cNvSpPr>
          <p:nvPr>
            <p:ph type="title"/>
          </p:nvPr>
        </p:nvSpPr>
        <p:spPr/>
        <p:txBody>
          <a:bodyPr>
            <a:normAutofit fontScale="90000"/>
          </a:bodyPr>
          <a:lstStyle/>
          <a:p>
            <a:r>
              <a:rPr lang="en-US" dirty="0"/>
              <a:t>Observations</a:t>
            </a:r>
          </a:p>
        </p:txBody>
      </p:sp>
      <p:sp>
        <p:nvSpPr>
          <p:cNvPr id="4" name="Text Placeholder 3">
            <a:extLst>
              <a:ext uri="{FF2B5EF4-FFF2-40B4-BE49-F238E27FC236}">
                <a16:creationId xmlns:a16="http://schemas.microsoft.com/office/drawing/2014/main" id="{EA66C7CA-A799-3A58-7B54-612CC658AEC9}"/>
              </a:ext>
            </a:extLst>
          </p:cNvPr>
          <p:cNvSpPr>
            <a:spLocks noGrp="1"/>
          </p:cNvSpPr>
          <p:nvPr>
            <p:ph type="body" idx="1"/>
          </p:nvPr>
        </p:nvSpPr>
        <p:spPr/>
        <p:txBody>
          <a:bodyPr>
            <a:normAutofit/>
          </a:bodyPr>
          <a:lstStyle/>
          <a:p>
            <a:r>
              <a:rPr lang="en-US" dirty="0"/>
              <a:t>Elasticsearch indexing and search is definitely superior and benefits from these:</a:t>
            </a:r>
          </a:p>
          <a:p>
            <a:pPr lvl="1"/>
            <a:r>
              <a:rPr lang="en-US" dirty="0"/>
              <a:t>Elasticsearch has extremely compact indexes due to conversion of all strings – row ids to doc ids, lexemes or terms to term ids and using run length encoding to encode these</a:t>
            </a:r>
          </a:p>
          <a:p>
            <a:pPr lvl="1"/>
            <a:r>
              <a:rPr lang="en-US" dirty="0"/>
              <a:t>Use of incremental </a:t>
            </a:r>
            <a:r>
              <a:rPr lang="en-US" dirty="0" err="1"/>
              <a:t>docids</a:t>
            </a:r>
            <a:r>
              <a:rPr lang="en-US" dirty="0"/>
              <a:t> enable rapid traversal of posting lists</a:t>
            </a:r>
          </a:p>
          <a:p>
            <a:pPr lvl="1"/>
            <a:r>
              <a:rPr lang="en-US" dirty="0"/>
              <a:t>Elasticsearch’s LSM tree indexes amortize cost of inserts by batching and doing periodic compaction</a:t>
            </a:r>
          </a:p>
          <a:p>
            <a:pPr lvl="1"/>
            <a:r>
              <a:rPr lang="en-US" dirty="0"/>
              <a:t>LSM trees with their immutability cause less contention with parallel inserts</a:t>
            </a:r>
          </a:p>
          <a:p>
            <a:pPr lvl="1"/>
            <a:endParaRPr lang="en-US" dirty="0"/>
          </a:p>
        </p:txBody>
      </p:sp>
    </p:spTree>
    <p:extLst>
      <p:ext uri="{BB962C8B-B14F-4D97-AF65-F5344CB8AC3E}">
        <p14:creationId xmlns:p14="http://schemas.microsoft.com/office/powerpoint/2010/main" val="3102397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2ECE32-C409-721A-4BEB-B4A5A9B17A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5" name="Title 4">
            <a:extLst>
              <a:ext uri="{FF2B5EF4-FFF2-40B4-BE49-F238E27FC236}">
                <a16:creationId xmlns:a16="http://schemas.microsoft.com/office/drawing/2014/main" id="{2FE59BCA-FED9-7E81-91A1-ED1556AAA9E2}"/>
              </a:ext>
            </a:extLst>
          </p:cNvPr>
          <p:cNvSpPr>
            <a:spLocks noGrp="1"/>
          </p:cNvSpPr>
          <p:nvPr>
            <p:ph type="title"/>
          </p:nvPr>
        </p:nvSpPr>
        <p:spPr/>
        <p:txBody>
          <a:bodyPr>
            <a:normAutofit fontScale="90000"/>
          </a:bodyPr>
          <a:lstStyle/>
          <a:p>
            <a:r>
              <a:rPr lang="en-US" dirty="0"/>
              <a:t>Uses of Full Text Search</a:t>
            </a:r>
          </a:p>
        </p:txBody>
      </p:sp>
      <p:graphicFrame>
        <p:nvGraphicFramePr>
          <p:cNvPr id="4" name="Diagram 3">
            <a:extLst>
              <a:ext uri="{FF2B5EF4-FFF2-40B4-BE49-F238E27FC236}">
                <a16:creationId xmlns:a16="http://schemas.microsoft.com/office/drawing/2014/main" id="{5B0186AC-74D7-988B-F29E-113EE902BF62}"/>
              </a:ext>
            </a:extLst>
          </p:cNvPr>
          <p:cNvGraphicFramePr/>
          <p:nvPr>
            <p:extLst>
              <p:ext uri="{D42A27DB-BD31-4B8C-83A1-F6EECF244321}">
                <p14:modId xmlns:p14="http://schemas.microsoft.com/office/powerpoint/2010/main" val="1990887528"/>
              </p:ext>
            </p:extLst>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9337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9CCBAF-7CDF-62C5-160A-40E106C597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3" name="Title 2">
            <a:extLst>
              <a:ext uri="{FF2B5EF4-FFF2-40B4-BE49-F238E27FC236}">
                <a16:creationId xmlns:a16="http://schemas.microsoft.com/office/drawing/2014/main" id="{178BCF89-8A4E-7525-8946-6BCC53A5BC34}"/>
              </a:ext>
            </a:extLst>
          </p:cNvPr>
          <p:cNvSpPr>
            <a:spLocks noGrp="1"/>
          </p:cNvSpPr>
          <p:nvPr>
            <p:ph type="title"/>
          </p:nvPr>
        </p:nvSpPr>
        <p:spPr/>
        <p:txBody>
          <a:bodyPr>
            <a:normAutofit fontScale="90000"/>
          </a:bodyPr>
          <a:lstStyle/>
          <a:p>
            <a:r>
              <a:rPr lang="en-US" dirty="0"/>
              <a:t>Observations</a:t>
            </a:r>
          </a:p>
        </p:txBody>
      </p:sp>
      <p:sp>
        <p:nvSpPr>
          <p:cNvPr id="4" name="Text Placeholder 3">
            <a:extLst>
              <a:ext uri="{FF2B5EF4-FFF2-40B4-BE49-F238E27FC236}">
                <a16:creationId xmlns:a16="http://schemas.microsoft.com/office/drawing/2014/main" id="{96B3CB94-C3E4-3EA8-C8BE-507D6250FB54}"/>
              </a:ext>
            </a:extLst>
          </p:cNvPr>
          <p:cNvSpPr>
            <a:spLocks noGrp="1"/>
          </p:cNvSpPr>
          <p:nvPr>
            <p:ph type="body" idx="1"/>
          </p:nvPr>
        </p:nvSpPr>
        <p:spPr/>
        <p:txBody>
          <a:bodyPr>
            <a:normAutofit fontScale="92500"/>
          </a:bodyPr>
          <a:lstStyle/>
          <a:p>
            <a:r>
              <a:rPr lang="en-US" dirty="0"/>
              <a:t>In GIN and RUM indexes,  B+ trees are used for keys and postings lists</a:t>
            </a:r>
          </a:p>
          <a:p>
            <a:pPr lvl="1"/>
            <a:r>
              <a:rPr lang="en-US" dirty="0"/>
              <a:t>Indexes are large in size, much bigger than the data itself.</a:t>
            </a:r>
          </a:p>
          <a:p>
            <a:pPr lvl="1"/>
            <a:r>
              <a:rPr lang="en-US" dirty="0"/>
              <a:t>The difference in performance is less with disks supporting higher IOPs such as </a:t>
            </a:r>
            <a:r>
              <a:rPr lang="en-US" dirty="0" err="1"/>
              <a:t>NVMe</a:t>
            </a:r>
            <a:r>
              <a:rPr lang="en-US" dirty="0"/>
              <a:t> SSDs but more stark on slower disks</a:t>
            </a:r>
          </a:p>
          <a:p>
            <a:pPr lvl="1"/>
            <a:r>
              <a:rPr lang="en-US" dirty="0"/>
              <a:t>Inserts require multiple random access lookups to find the key and then a merge of the postings lists</a:t>
            </a:r>
          </a:p>
          <a:p>
            <a:pPr lvl="1"/>
            <a:r>
              <a:rPr lang="en-US" dirty="0"/>
              <a:t>Even if the index gets cached in memory, searches require multiple heap </a:t>
            </a:r>
            <a:r>
              <a:rPr lang="en-US"/>
              <a:t>lookups to </a:t>
            </a:r>
            <a:r>
              <a:rPr lang="en-US" dirty="0"/>
              <a:t>locate matches and perform ranking</a:t>
            </a:r>
          </a:p>
          <a:p>
            <a:pPr lvl="1"/>
            <a:r>
              <a:rPr lang="en-US" dirty="0"/>
              <a:t>High disk utilization is seen on slower disks, high CPU utilization on faster disks</a:t>
            </a:r>
          </a:p>
          <a:p>
            <a:pPr lvl="1"/>
            <a:r>
              <a:rPr lang="en-US" dirty="0"/>
              <a:t>Pending list may amortize the cost by batching inserts and sorting keys, but pending list processing is seen to be expensive and not capable of using parallelism (low CPU and disk utilization)</a:t>
            </a:r>
          </a:p>
          <a:p>
            <a:endParaRPr lang="en-US" dirty="0"/>
          </a:p>
        </p:txBody>
      </p:sp>
    </p:spTree>
    <p:extLst>
      <p:ext uri="{BB962C8B-B14F-4D97-AF65-F5344CB8AC3E}">
        <p14:creationId xmlns:p14="http://schemas.microsoft.com/office/powerpoint/2010/main" val="1451998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547103-01FE-186E-49A7-135C44A7D9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
        <p:nvSpPr>
          <p:cNvPr id="3" name="Title 2">
            <a:extLst>
              <a:ext uri="{FF2B5EF4-FFF2-40B4-BE49-F238E27FC236}">
                <a16:creationId xmlns:a16="http://schemas.microsoft.com/office/drawing/2014/main" id="{8C74A87C-6401-1A5F-78AB-8900689A1899}"/>
              </a:ext>
            </a:extLst>
          </p:cNvPr>
          <p:cNvSpPr>
            <a:spLocks noGrp="1"/>
          </p:cNvSpPr>
          <p:nvPr>
            <p:ph type="title"/>
          </p:nvPr>
        </p:nvSpPr>
        <p:spPr/>
        <p:txBody>
          <a:bodyPr>
            <a:normAutofit fontScale="90000"/>
          </a:bodyPr>
          <a:lstStyle/>
          <a:p>
            <a:r>
              <a:rPr lang="en-US" dirty="0"/>
              <a:t>Observations</a:t>
            </a:r>
          </a:p>
        </p:txBody>
      </p:sp>
      <p:sp>
        <p:nvSpPr>
          <p:cNvPr id="4" name="Text Placeholder 3">
            <a:extLst>
              <a:ext uri="{FF2B5EF4-FFF2-40B4-BE49-F238E27FC236}">
                <a16:creationId xmlns:a16="http://schemas.microsoft.com/office/drawing/2014/main" id="{ED9D2B10-7C6E-4AAE-C21A-C94AA4BD90A6}"/>
              </a:ext>
            </a:extLst>
          </p:cNvPr>
          <p:cNvSpPr>
            <a:spLocks noGrp="1"/>
          </p:cNvSpPr>
          <p:nvPr>
            <p:ph type="body" idx="1"/>
          </p:nvPr>
        </p:nvSpPr>
        <p:spPr/>
        <p:txBody>
          <a:bodyPr/>
          <a:lstStyle/>
          <a:p>
            <a:r>
              <a:rPr lang="en-US" dirty="0"/>
              <a:t>With GIN, when indexing is done after insertion of tuples, index is very compact and indexing throughput is higher by about 30%</a:t>
            </a:r>
          </a:p>
          <a:p>
            <a:r>
              <a:rPr lang="en-US" dirty="0" err="1"/>
              <a:t>tsvector</a:t>
            </a:r>
            <a:r>
              <a:rPr lang="en-US" dirty="0"/>
              <a:t> needs to be stored as a field for non-trivial sizes of text, else searches get very slow. This bloats up the data</a:t>
            </a:r>
          </a:p>
          <a:p>
            <a:r>
              <a:rPr lang="en-US" dirty="0"/>
              <a:t>RUM </a:t>
            </a:r>
            <a:r>
              <a:rPr lang="en-US" dirty="0" err="1"/>
              <a:t>speedens</a:t>
            </a:r>
            <a:r>
              <a:rPr lang="en-US" dirty="0"/>
              <a:t> up the search 5 times compared to GIN but still about 4.5 times slower than Elasticsearch</a:t>
            </a:r>
          </a:p>
          <a:p>
            <a:r>
              <a:rPr lang="en-US" dirty="0"/>
              <a:t>RUM indexes are surprisingly compact as compared to GIN</a:t>
            </a:r>
          </a:p>
          <a:p>
            <a:r>
              <a:rPr lang="en-US" dirty="0"/>
              <a:t>When searching for highly frequent search terms, RUM is slower</a:t>
            </a:r>
          </a:p>
        </p:txBody>
      </p:sp>
    </p:spTree>
    <p:extLst>
      <p:ext uri="{BB962C8B-B14F-4D97-AF65-F5344CB8AC3E}">
        <p14:creationId xmlns:p14="http://schemas.microsoft.com/office/powerpoint/2010/main" val="3801515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B2EFB4-87D9-BE46-84E6-3652AD02EC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3" name="Title 2">
            <a:extLst>
              <a:ext uri="{FF2B5EF4-FFF2-40B4-BE49-F238E27FC236}">
                <a16:creationId xmlns:a16="http://schemas.microsoft.com/office/drawing/2014/main" id="{084A96C3-C042-549A-EA52-D39E8EF253DC}"/>
              </a:ext>
            </a:extLst>
          </p:cNvPr>
          <p:cNvSpPr>
            <a:spLocks noGrp="1"/>
          </p:cNvSpPr>
          <p:nvPr>
            <p:ph type="title"/>
          </p:nvPr>
        </p:nvSpPr>
        <p:spPr/>
        <p:txBody>
          <a:bodyPr>
            <a:normAutofit fontScale="90000"/>
          </a:bodyPr>
          <a:lstStyle/>
          <a:p>
            <a:r>
              <a:rPr lang="en-US" dirty="0"/>
              <a:t>Conclusion</a:t>
            </a:r>
          </a:p>
        </p:txBody>
      </p:sp>
      <p:sp>
        <p:nvSpPr>
          <p:cNvPr id="4" name="Text Placeholder 3">
            <a:extLst>
              <a:ext uri="{FF2B5EF4-FFF2-40B4-BE49-F238E27FC236}">
                <a16:creationId xmlns:a16="http://schemas.microsoft.com/office/drawing/2014/main" id="{53793C7A-1680-2C52-E43D-95736C0E863F}"/>
              </a:ext>
            </a:extLst>
          </p:cNvPr>
          <p:cNvSpPr>
            <a:spLocks noGrp="1"/>
          </p:cNvSpPr>
          <p:nvPr>
            <p:ph type="body" idx="1"/>
          </p:nvPr>
        </p:nvSpPr>
        <p:spPr/>
        <p:txBody>
          <a:bodyPr>
            <a:normAutofit fontScale="92500" lnSpcReduction="20000"/>
          </a:bodyPr>
          <a:lstStyle/>
          <a:p>
            <a:r>
              <a:rPr lang="en-US" dirty="0"/>
              <a:t>PostgreSQL offers rich and well-documented customizability</a:t>
            </a:r>
          </a:p>
          <a:p>
            <a:r>
              <a:rPr lang="en-US" dirty="0"/>
              <a:t>PostgreSQL feature-set and language support match up to a considerable extent to an evolved engine like Elasticsearch</a:t>
            </a:r>
          </a:p>
          <a:p>
            <a:r>
              <a:rPr lang="en-US" dirty="0"/>
              <a:t>With JSON datatype becoming popular and a first-class column-type, full text indexing and search become very important</a:t>
            </a:r>
          </a:p>
          <a:p>
            <a:r>
              <a:rPr lang="en-US" dirty="0"/>
              <a:t>PostgreSQL is very well suited for OLTP and Data Warehousing scenarios, but applying it to other scenarios like full-text indexing and searching with </a:t>
            </a:r>
            <a:r>
              <a:rPr lang="en-US" b="1" i="1" dirty="0"/>
              <a:t>text-heavy datasets</a:t>
            </a:r>
            <a:r>
              <a:rPr lang="en-US" dirty="0"/>
              <a:t> needs considerable improvements in indexing and searching</a:t>
            </a:r>
          </a:p>
          <a:p>
            <a:pPr lvl="1"/>
            <a:r>
              <a:rPr lang="en-US" dirty="0"/>
              <a:t>1 MB limit for </a:t>
            </a:r>
            <a:r>
              <a:rPr lang="en-US" dirty="0" err="1"/>
              <a:t>tsvector</a:t>
            </a:r>
            <a:r>
              <a:rPr lang="en-US" dirty="0"/>
              <a:t> causes large documents to be truncated</a:t>
            </a:r>
          </a:p>
          <a:p>
            <a:pPr lvl="1"/>
            <a:r>
              <a:rPr lang="en-US" dirty="0"/>
              <a:t>Data and Index sizes needs to be compact</a:t>
            </a:r>
          </a:p>
          <a:p>
            <a:pPr lvl="1"/>
            <a:r>
              <a:rPr lang="en-US" dirty="0"/>
              <a:t>Indexing throughput has to be improved</a:t>
            </a:r>
          </a:p>
          <a:p>
            <a:pPr lvl="1"/>
            <a:r>
              <a:rPr lang="en-US" dirty="0"/>
              <a:t>Searching needs to be faster</a:t>
            </a:r>
          </a:p>
          <a:p>
            <a:pPr lvl="1"/>
            <a:endParaRPr lang="en-US" dirty="0"/>
          </a:p>
        </p:txBody>
      </p:sp>
    </p:spTree>
    <p:extLst>
      <p:ext uri="{BB962C8B-B14F-4D97-AF65-F5344CB8AC3E}">
        <p14:creationId xmlns:p14="http://schemas.microsoft.com/office/powerpoint/2010/main" val="2398784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E23993-C7C4-DFF7-E05C-99CB64112BD4}"/>
              </a:ext>
            </a:extLst>
          </p:cNvPr>
          <p:cNvSpPr>
            <a:spLocks noGrp="1"/>
          </p:cNvSpPr>
          <p:nvPr>
            <p:ph type="title"/>
          </p:nvPr>
        </p:nvSpPr>
        <p:spPr/>
        <p:txBody>
          <a:bodyPr/>
          <a:lstStyle/>
          <a:p>
            <a:r>
              <a:rPr lang="en-US" dirty="0"/>
              <a:t>Appendix</a:t>
            </a:r>
          </a:p>
        </p:txBody>
      </p:sp>
      <p:sp>
        <p:nvSpPr>
          <p:cNvPr id="2" name="Slide Number Placeholder 1">
            <a:extLst>
              <a:ext uri="{FF2B5EF4-FFF2-40B4-BE49-F238E27FC236}">
                <a16:creationId xmlns:a16="http://schemas.microsoft.com/office/drawing/2014/main" id="{A98BCE71-A93F-5CED-136E-EEA723065A90}"/>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3714631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3A8CD8-142E-F33D-E393-604648CA0C87}"/>
              </a:ext>
            </a:extLst>
          </p:cNvPr>
          <p:cNvSpPr>
            <a:spLocks noGrp="1"/>
          </p:cNvSpPr>
          <p:nvPr>
            <p:ph type="sldNum" idx="12"/>
          </p:nvPr>
        </p:nvSpPr>
        <p:spPr/>
        <p:txBody>
          <a:bodyPr/>
          <a:lstStyle/>
          <a:p>
            <a:fld id="{00000000-1234-1234-1234-123412341234}" type="slidenum">
              <a:rPr lang="en" smtClean="0"/>
              <a:pPr/>
              <a:t>34</a:t>
            </a:fld>
            <a:endParaRPr lang="en"/>
          </a:p>
        </p:txBody>
      </p:sp>
      <p:pic>
        <p:nvPicPr>
          <p:cNvPr id="6" name="Picture 5">
            <a:extLst>
              <a:ext uri="{FF2B5EF4-FFF2-40B4-BE49-F238E27FC236}">
                <a16:creationId xmlns:a16="http://schemas.microsoft.com/office/drawing/2014/main" id="{C10647BD-CBB9-574E-6945-FE6997169977}"/>
              </a:ext>
            </a:extLst>
          </p:cNvPr>
          <p:cNvPicPr>
            <a:picLocks noChangeAspect="1"/>
          </p:cNvPicPr>
          <p:nvPr/>
        </p:nvPicPr>
        <p:blipFill>
          <a:blip r:embed="rId2"/>
          <a:stretch>
            <a:fillRect/>
          </a:stretch>
        </p:blipFill>
        <p:spPr>
          <a:xfrm>
            <a:off x="1374813" y="406146"/>
            <a:ext cx="5903976" cy="4331208"/>
          </a:xfrm>
          <a:prstGeom prst="rect">
            <a:avLst/>
          </a:prstGeom>
        </p:spPr>
      </p:pic>
      <p:sp>
        <p:nvSpPr>
          <p:cNvPr id="7" name="TextBox 6">
            <a:extLst>
              <a:ext uri="{FF2B5EF4-FFF2-40B4-BE49-F238E27FC236}">
                <a16:creationId xmlns:a16="http://schemas.microsoft.com/office/drawing/2014/main" id="{7412C017-9A42-DB35-D196-49589FDDF01B}"/>
              </a:ext>
            </a:extLst>
          </p:cNvPr>
          <p:cNvSpPr txBox="1"/>
          <p:nvPr/>
        </p:nvSpPr>
        <p:spPr>
          <a:xfrm>
            <a:off x="2761343" y="4629185"/>
            <a:ext cx="3305628" cy="461665"/>
          </a:xfrm>
          <a:prstGeom prst="rect">
            <a:avLst/>
          </a:prstGeom>
          <a:noFill/>
        </p:spPr>
        <p:txBody>
          <a:bodyPr wrap="square" rtlCol="0">
            <a:spAutoFit/>
          </a:bodyPr>
          <a:lstStyle/>
          <a:p>
            <a:r>
              <a:rPr lang="en-US" sz="1200" dirty="0"/>
              <a:t>Picture: From </a:t>
            </a:r>
            <a:r>
              <a:rPr lang="en-US" sz="1200" dirty="0" err="1"/>
              <a:t>Egor</a:t>
            </a:r>
            <a:r>
              <a:rPr lang="en-US" sz="1200" dirty="0"/>
              <a:t> Rogov’s Blog</a:t>
            </a:r>
          </a:p>
          <a:p>
            <a:r>
              <a:rPr lang="en-US" sz="1200" dirty="0"/>
              <a:t>https://postgrespro.com/blog/pgsql/4261647</a:t>
            </a:r>
          </a:p>
        </p:txBody>
      </p:sp>
    </p:spTree>
    <p:extLst>
      <p:ext uri="{BB962C8B-B14F-4D97-AF65-F5344CB8AC3E}">
        <p14:creationId xmlns:p14="http://schemas.microsoft.com/office/powerpoint/2010/main" val="3459657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0B245-4B9E-8330-C1F7-0309AA7989C7}"/>
              </a:ext>
            </a:extLst>
          </p:cNvPr>
          <p:cNvSpPr>
            <a:spLocks noGrp="1"/>
          </p:cNvSpPr>
          <p:nvPr>
            <p:ph type="title"/>
          </p:nvPr>
        </p:nvSpPr>
        <p:spPr/>
        <p:txBody>
          <a:bodyPr/>
          <a:lstStyle/>
          <a:p>
            <a:r>
              <a:rPr lang="en-US" dirty="0"/>
              <a:t>Thank You!</a:t>
            </a:r>
          </a:p>
        </p:txBody>
      </p:sp>
      <p:sp>
        <p:nvSpPr>
          <p:cNvPr id="2" name="Slide Number Placeholder 1">
            <a:extLst>
              <a:ext uri="{FF2B5EF4-FFF2-40B4-BE49-F238E27FC236}">
                <a16:creationId xmlns:a16="http://schemas.microsoft.com/office/drawing/2014/main" id="{1B887CDC-E74C-72AB-7BDA-A39A6E7D7F42}"/>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1120124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2521C8-A57B-E588-74FE-54A4D6C5F3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
        <p:nvSpPr>
          <p:cNvPr id="5" name="Title 4">
            <a:extLst>
              <a:ext uri="{FF2B5EF4-FFF2-40B4-BE49-F238E27FC236}">
                <a16:creationId xmlns:a16="http://schemas.microsoft.com/office/drawing/2014/main" id="{F5E7856B-909E-6E45-F139-DB6C9F29E943}"/>
              </a:ext>
            </a:extLst>
          </p:cNvPr>
          <p:cNvSpPr>
            <a:spLocks noGrp="1"/>
          </p:cNvSpPr>
          <p:nvPr>
            <p:ph type="title"/>
          </p:nvPr>
        </p:nvSpPr>
        <p:spPr/>
        <p:txBody>
          <a:bodyPr>
            <a:normAutofit fontScale="90000"/>
          </a:bodyPr>
          <a:lstStyle/>
          <a:p>
            <a:endParaRPr lang="en-US" dirty="0"/>
          </a:p>
        </p:txBody>
      </p:sp>
      <p:sp>
        <p:nvSpPr>
          <p:cNvPr id="6" name="Text Placeholder 5">
            <a:extLst>
              <a:ext uri="{FF2B5EF4-FFF2-40B4-BE49-F238E27FC236}">
                <a16:creationId xmlns:a16="http://schemas.microsoft.com/office/drawing/2014/main" id="{A37DECB2-F114-B4A3-DF8C-2BDE02DF9FFA}"/>
              </a:ext>
            </a:extLst>
          </p:cNvPr>
          <p:cNvSpPr>
            <a:spLocks noGrp="1"/>
          </p:cNvSpPr>
          <p:nvPr>
            <p:ph type="body" idx="1"/>
          </p:nvPr>
        </p:nvSpPr>
        <p:spPr/>
        <p:txBody>
          <a:bodyPr/>
          <a:lstStyle/>
          <a:p>
            <a:endParaRPr lang="en-US" dirty="0"/>
          </a:p>
        </p:txBody>
      </p:sp>
      <p:sp>
        <p:nvSpPr>
          <p:cNvPr id="2" name="Slide Number Placeholder 1">
            <a:extLst>
              <a:ext uri="{FF2B5EF4-FFF2-40B4-BE49-F238E27FC236}">
                <a16:creationId xmlns:a16="http://schemas.microsoft.com/office/drawing/2014/main" id="{0065D372-53ED-E998-67B5-AECBF71589C4}"/>
              </a:ext>
            </a:extLst>
          </p:cNvPr>
          <p:cNvSpPr>
            <a:spLocks noGrp="1"/>
          </p:cNvSpPr>
          <p:nvPr>
            <p:ph type="sldNum" idx="4294967295"/>
          </p:nvPr>
        </p:nvSpPr>
        <p:spPr>
          <a:xfrm>
            <a:off x="8594725" y="4662488"/>
            <a:ext cx="549275" cy="393700"/>
          </a:xfrm>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8" name="Picture 7">
            <a:extLst>
              <a:ext uri="{FF2B5EF4-FFF2-40B4-BE49-F238E27FC236}">
                <a16:creationId xmlns:a16="http://schemas.microsoft.com/office/drawing/2014/main" id="{C214C717-5419-B6C2-B069-7177E68172F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94823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0623B5-E1F8-AE27-9467-884226BBEB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5" name="Title 4">
            <a:extLst>
              <a:ext uri="{FF2B5EF4-FFF2-40B4-BE49-F238E27FC236}">
                <a16:creationId xmlns:a16="http://schemas.microsoft.com/office/drawing/2014/main" id="{E25E001D-10D0-AF44-4730-1513B8D443FD}"/>
              </a:ext>
            </a:extLst>
          </p:cNvPr>
          <p:cNvSpPr>
            <a:spLocks noGrp="1"/>
          </p:cNvSpPr>
          <p:nvPr>
            <p:ph type="title"/>
          </p:nvPr>
        </p:nvSpPr>
        <p:spPr/>
        <p:txBody>
          <a:bodyPr>
            <a:normAutofit fontScale="90000"/>
          </a:bodyPr>
          <a:lstStyle/>
          <a:p>
            <a:r>
              <a:rPr lang="en-US" dirty="0"/>
              <a:t>Background</a:t>
            </a:r>
          </a:p>
        </p:txBody>
      </p:sp>
      <p:sp>
        <p:nvSpPr>
          <p:cNvPr id="6" name="Text Placeholder 5">
            <a:extLst>
              <a:ext uri="{FF2B5EF4-FFF2-40B4-BE49-F238E27FC236}">
                <a16:creationId xmlns:a16="http://schemas.microsoft.com/office/drawing/2014/main" id="{703AFA69-2A50-51F3-E880-E1A22091B882}"/>
              </a:ext>
            </a:extLst>
          </p:cNvPr>
          <p:cNvSpPr>
            <a:spLocks noGrp="1"/>
          </p:cNvSpPr>
          <p:nvPr>
            <p:ph type="body" idx="1"/>
          </p:nvPr>
        </p:nvSpPr>
        <p:spPr/>
        <p:txBody>
          <a:bodyPr>
            <a:normAutofit fontScale="92500" lnSpcReduction="20000"/>
          </a:bodyPr>
          <a:lstStyle/>
          <a:p>
            <a:r>
              <a:rPr lang="en-US" dirty="0"/>
              <a:t>Lucene-based full text search engines very popular today, notably Elasticsearch and </a:t>
            </a:r>
            <a:r>
              <a:rPr lang="en-US" dirty="0" err="1"/>
              <a:t>Solr</a:t>
            </a:r>
            <a:endParaRPr lang="en-US" dirty="0"/>
          </a:p>
          <a:p>
            <a:r>
              <a:rPr lang="en-US" dirty="0"/>
              <a:t>Engines like Elasticsearch encourage use of a denormalized data model</a:t>
            </a:r>
          </a:p>
          <a:p>
            <a:pPr lvl="1"/>
            <a:r>
              <a:rPr lang="en-US" dirty="0"/>
              <a:t>Many-one or one-many relationships are handled by nesting objects</a:t>
            </a:r>
          </a:p>
          <a:p>
            <a:pPr lvl="1"/>
            <a:r>
              <a:rPr lang="en-US" dirty="0"/>
              <a:t>Many-many relationships are handled at the application level</a:t>
            </a:r>
          </a:p>
          <a:p>
            <a:r>
              <a:rPr lang="en-US" dirty="0"/>
              <a:t>Engines such as Elasticsearch do not give full ACID semantics</a:t>
            </a:r>
          </a:p>
          <a:p>
            <a:pPr lvl="1"/>
            <a:r>
              <a:rPr lang="en-US" dirty="0"/>
              <a:t>Concurrent Updates – can cause failures, give different behavior based on how they are done</a:t>
            </a:r>
          </a:p>
          <a:p>
            <a:pPr lvl="2"/>
            <a:r>
              <a:rPr lang="en-US" dirty="0"/>
              <a:t>Application has to be aware to make sure they happen correctly</a:t>
            </a:r>
          </a:p>
          <a:p>
            <a:pPr lvl="1"/>
            <a:r>
              <a:rPr lang="en-US" dirty="0"/>
              <a:t>Atomicity – is at a record level</a:t>
            </a:r>
          </a:p>
          <a:p>
            <a:pPr lvl="1"/>
            <a:r>
              <a:rPr lang="en-US" dirty="0"/>
              <a:t>Idempotency – has to be taken care of at application level, such as undoing or redoing the results of half inserted batches</a:t>
            </a:r>
          </a:p>
          <a:p>
            <a:pPr lvl="1"/>
            <a:endParaRPr lang="en-US" dirty="0"/>
          </a:p>
          <a:p>
            <a:endParaRPr lang="en-US" dirty="0"/>
          </a:p>
        </p:txBody>
      </p:sp>
    </p:spTree>
    <p:extLst>
      <p:ext uri="{BB962C8B-B14F-4D97-AF65-F5344CB8AC3E}">
        <p14:creationId xmlns:p14="http://schemas.microsoft.com/office/powerpoint/2010/main" val="383937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E61336-7728-34BF-2BED-42DC24B6A4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7" name="Title 6">
            <a:extLst>
              <a:ext uri="{FF2B5EF4-FFF2-40B4-BE49-F238E27FC236}">
                <a16:creationId xmlns:a16="http://schemas.microsoft.com/office/drawing/2014/main" id="{728910C2-F9DD-B24B-6829-AA828A966935}"/>
              </a:ext>
            </a:extLst>
          </p:cNvPr>
          <p:cNvSpPr>
            <a:spLocks noGrp="1"/>
          </p:cNvSpPr>
          <p:nvPr>
            <p:ph type="title"/>
          </p:nvPr>
        </p:nvSpPr>
        <p:spPr/>
        <p:txBody>
          <a:bodyPr>
            <a:normAutofit fontScale="90000"/>
          </a:bodyPr>
          <a:lstStyle/>
          <a:p>
            <a:r>
              <a:rPr lang="en-US" dirty="0"/>
              <a:t>Databases for Full Text Search (FTS)</a:t>
            </a:r>
          </a:p>
        </p:txBody>
      </p:sp>
      <p:sp>
        <p:nvSpPr>
          <p:cNvPr id="8" name="Text Placeholder 7">
            <a:extLst>
              <a:ext uri="{FF2B5EF4-FFF2-40B4-BE49-F238E27FC236}">
                <a16:creationId xmlns:a16="http://schemas.microsoft.com/office/drawing/2014/main" id="{7148E2A8-560E-C216-C16E-DA0C207755F0}"/>
              </a:ext>
            </a:extLst>
          </p:cNvPr>
          <p:cNvSpPr>
            <a:spLocks noGrp="1"/>
          </p:cNvSpPr>
          <p:nvPr>
            <p:ph type="body" idx="1"/>
          </p:nvPr>
        </p:nvSpPr>
        <p:spPr/>
        <p:txBody>
          <a:bodyPr>
            <a:normAutofit fontScale="85000" lnSpcReduction="10000"/>
          </a:bodyPr>
          <a:lstStyle/>
          <a:p>
            <a:r>
              <a:rPr lang="en-US" dirty="0"/>
              <a:t>A separate datastore such as Elasticsearch needs to be maintained actively</a:t>
            </a:r>
          </a:p>
          <a:p>
            <a:r>
              <a:rPr lang="en-US" dirty="0"/>
              <a:t>Consistency of data between database and the search datastore needs to be considered</a:t>
            </a:r>
          </a:p>
          <a:p>
            <a:pPr lvl="1"/>
            <a:r>
              <a:rPr lang="en-US" dirty="0"/>
              <a:t>Inconsistent view – mixing old and new data</a:t>
            </a:r>
          </a:p>
          <a:p>
            <a:pPr lvl="1"/>
            <a:r>
              <a:rPr lang="en-US" dirty="0"/>
              <a:t>Dangling pointers</a:t>
            </a:r>
          </a:p>
          <a:p>
            <a:pPr lvl="1"/>
            <a:r>
              <a:rPr lang="en-US" dirty="0"/>
              <a:t>Stale data, </a:t>
            </a:r>
            <a:r>
              <a:rPr lang="en-US" dirty="0" err="1"/>
              <a:t>etc</a:t>
            </a:r>
            <a:endParaRPr lang="en-US" dirty="0"/>
          </a:p>
          <a:p>
            <a:r>
              <a:rPr lang="en-US" dirty="0">
                <a:effectLst/>
                <a:latin typeface="Calibri" panose="020F0502020204030204" pitchFamily="34" charset="0"/>
                <a:ea typeface="Calibri" panose="020F0502020204030204" pitchFamily="34" charset="0"/>
                <a:cs typeface="Times New Roman" panose="02020603050405020304" pitchFamily="18" charset="0"/>
              </a:rPr>
              <a:t>SQL supports powerful queries, when the terms to be searched for are known precisely. A combination of FTS in conjunction with SQL is very useful - (FTS + Temporal + Spatial + Graph)</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Databases support many-many relationships, joins and when used with FTS, this makes the searches very useful</a:t>
            </a:r>
            <a:endParaRPr lang="en-US" dirty="0"/>
          </a:p>
          <a:p>
            <a:r>
              <a:rPr lang="en-US" dirty="0"/>
              <a:t>Full ACID semantics</a:t>
            </a:r>
          </a:p>
          <a:p>
            <a:r>
              <a:rPr lang="en-US" dirty="0"/>
              <a:t>Ability for different users to see different search results</a:t>
            </a:r>
          </a:p>
          <a:p>
            <a:endParaRPr lang="en-US" dirty="0"/>
          </a:p>
        </p:txBody>
      </p:sp>
    </p:spTree>
    <p:extLst>
      <p:ext uri="{BB962C8B-B14F-4D97-AF65-F5344CB8AC3E}">
        <p14:creationId xmlns:p14="http://schemas.microsoft.com/office/powerpoint/2010/main" val="352401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6998E2-7BBB-A7A5-521A-8CD55D81C143}"/>
              </a:ext>
            </a:extLst>
          </p:cNvPr>
          <p:cNvSpPr>
            <a:spLocks noGrp="1"/>
          </p:cNvSpPr>
          <p:nvPr>
            <p:ph type="title"/>
          </p:nvPr>
        </p:nvSpPr>
        <p:spPr/>
        <p:txBody>
          <a:bodyPr>
            <a:normAutofit fontScale="90000"/>
          </a:bodyPr>
          <a:lstStyle/>
          <a:p>
            <a:r>
              <a:rPr lang="en-US" dirty="0"/>
              <a:t>Goal</a:t>
            </a:r>
          </a:p>
        </p:txBody>
      </p:sp>
      <p:sp>
        <p:nvSpPr>
          <p:cNvPr id="6" name="Text Placeholder 5">
            <a:extLst>
              <a:ext uri="{FF2B5EF4-FFF2-40B4-BE49-F238E27FC236}">
                <a16:creationId xmlns:a16="http://schemas.microsoft.com/office/drawing/2014/main" id="{D9A13E99-C92E-1BE2-C0F7-ACB80AE3E214}"/>
              </a:ext>
            </a:extLst>
          </p:cNvPr>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t>Look at PostgreSQL Full Text Capabilities as applied to a real-life Wikipedia dataset</a:t>
            </a:r>
          </a:p>
          <a:p>
            <a:pPr marL="342900" marR="0" lvl="0" indent="-342900">
              <a:lnSpc>
                <a:spcPct val="107000"/>
              </a:lnSpc>
              <a:spcBef>
                <a:spcPts val="0"/>
              </a:spcBef>
              <a:spcAft>
                <a:spcPts val="0"/>
              </a:spcAft>
              <a:buFont typeface="Symbol" panose="05050102010706020507" pitchFamily="18" charset="2"/>
              <a:buChar char=""/>
            </a:pPr>
            <a:r>
              <a:rPr lang="en-US" dirty="0"/>
              <a:t>Comparison of Indexing performance</a:t>
            </a:r>
          </a:p>
          <a:p>
            <a:pPr marL="342900" marR="0" lvl="0" indent="-342900">
              <a:lnSpc>
                <a:spcPct val="107000"/>
              </a:lnSpc>
              <a:spcBef>
                <a:spcPts val="0"/>
              </a:spcBef>
              <a:spcAft>
                <a:spcPts val="0"/>
              </a:spcAft>
              <a:buFont typeface="Symbol" panose="05050102010706020507" pitchFamily="18" charset="2"/>
              <a:buChar char=""/>
            </a:pPr>
            <a:r>
              <a:rPr lang="en-US" dirty="0"/>
              <a:t>Comparison of Search performance</a:t>
            </a:r>
          </a:p>
          <a:p>
            <a:pPr marL="800100" lvl="1" indent="-342900">
              <a:lnSpc>
                <a:spcPct val="107000"/>
              </a:lnSpc>
              <a:spcBef>
                <a:spcPts val="0"/>
              </a:spcBef>
              <a:buFont typeface="Symbol" panose="05050102010706020507" pitchFamily="18" charset="2"/>
              <a:buChar char=""/>
            </a:pPr>
            <a:r>
              <a:rPr lang="en-US" dirty="0"/>
              <a:t>qualitative (features) and quantitative (latencies)</a:t>
            </a:r>
          </a:p>
          <a:p>
            <a:pPr marL="342900" marR="0" lvl="0" indent="-342900">
              <a:lnSpc>
                <a:spcPct val="107000"/>
              </a:lnSpc>
              <a:spcBef>
                <a:spcPts val="0"/>
              </a:spcBef>
              <a:spcAft>
                <a:spcPts val="0"/>
              </a:spcAft>
              <a:buFont typeface="Symbol" panose="05050102010706020507" pitchFamily="18" charset="2"/>
              <a:buChar char=""/>
            </a:pPr>
            <a:r>
              <a:rPr lang="en-US" dirty="0"/>
              <a:t>Extent to which PostgreSQL takes us out-of-the-box</a:t>
            </a:r>
          </a:p>
          <a:p>
            <a:pPr marL="342900" marR="0" lvl="0" indent="-342900">
              <a:lnSpc>
                <a:spcPct val="107000"/>
              </a:lnSpc>
              <a:spcBef>
                <a:spcPts val="0"/>
              </a:spcBef>
              <a:spcAft>
                <a:spcPts val="0"/>
              </a:spcAft>
              <a:buFont typeface="Symbol" panose="05050102010706020507" pitchFamily="18" charset="2"/>
              <a:buChar char=""/>
            </a:pPr>
            <a:r>
              <a:rPr lang="en-US" dirty="0"/>
              <a:t>Limitations of PostgreSQL</a:t>
            </a:r>
          </a:p>
          <a:p>
            <a:pPr marL="342900" marR="0" lvl="0" indent="-342900">
              <a:lnSpc>
                <a:spcPct val="107000"/>
              </a:lnSpc>
              <a:spcBef>
                <a:spcPts val="0"/>
              </a:spcBef>
              <a:spcAft>
                <a:spcPts val="0"/>
              </a:spcAft>
              <a:buFont typeface="Symbol" panose="05050102010706020507" pitchFamily="18" charset="2"/>
              <a:buChar char=""/>
            </a:pPr>
            <a:r>
              <a:rPr lang="en-US" dirty="0"/>
              <a:t>Conclusion and Recommendations</a:t>
            </a:r>
          </a:p>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2" name="Slide Number Placeholder 1">
            <a:extLst>
              <a:ext uri="{FF2B5EF4-FFF2-40B4-BE49-F238E27FC236}">
                <a16:creationId xmlns:a16="http://schemas.microsoft.com/office/drawing/2014/main" id="{1B5F26BB-5EDC-710C-CE25-00102EAB3F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3248546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AC7AAA-BEA9-4D7D-6CAF-18C676BD5AC9}"/>
              </a:ext>
            </a:extLst>
          </p:cNvPr>
          <p:cNvSpPr>
            <a:spLocks noGrp="1"/>
          </p:cNvSpPr>
          <p:nvPr>
            <p:ph type="title"/>
          </p:nvPr>
        </p:nvSpPr>
        <p:spPr/>
        <p:txBody>
          <a:bodyPr/>
          <a:lstStyle/>
          <a:p>
            <a:r>
              <a:rPr lang="en-US" dirty="0"/>
              <a:t>Introduction to Full Text Search</a:t>
            </a:r>
          </a:p>
        </p:txBody>
      </p:sp>
      <p:sp>
        <p:nvSpPr>
          <p:cNvPr id="4" name="Slide Number Placeholder 3">
            <a:extLst>
              <a:ext uri="{FF2B5EF4-FFF2-40B4-BE49-F238E27FC236}">
                <a16:creationId xmlns:a16="http://schemas.microsoft.com/office/drawing/2014/main" id="{005EDEEE-89BF-F3AB-4390-B1A4533EA876}"/>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1927798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27A9B3-FA18-2423-39B2-83843276CE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dirty="0"/>
          </a:p>
        </p:txBody>
      </p:sp>
      <p:sp>
        <p:nvSpPr>
          <p:cNvPr id="5" name="Title 4">
            <a:extLst>
              <a:ext uri="{FF2B5EF4-FFF2-40B4-BE49-F238E27FC236}">
                <a16:creationId xmlns:a16="http://schemas.microsoft.com/office/drawing/2014/main" id="{CE841684-A9F4-8A73-485C-A36554266ACD}"/>
              </a:ext>
            </a:extLst>
          </p:cNvPr>
          <p:cNvSpPr>
            <a:spLocks noGrp="1"/>
          </p:cNvSpPr>
          <p:nvPr>
            <p:ph type="title"/>
          </p:nvPr>
        </p:nvSpPr>
        <p:spPr/>
        <p:txBody>
          <a:bodyPr>
            <a:normAutofit fontScale="90000"/>
          </a:bodyPr>
          <a:lstStyle/>
          <a:p>
            <a:r>
              <a:rPr lang="en-US" dirty="0"/>
              <a:t>Key Features of Full Text Search</a:t>
            </a:r>
          </a:p>
        </p:txBody>
      </p:sp>
      <p:sp>
        <p:nvSpPr>
          <p:cNvPr id="6" name="Text Placeholder 5">
            <a:extLst>
              <a:ext uri="{FF2B5EF4-FFF2-40B4-BE49-F238E27FC236}">
                <a16:creationId xmlns:a16="http://schemas.microsoft.com/office/drawing/2014/main" id="{6B40A88B-F243-9EF0-9DA5-7B366D6F155D}"/>
              </a:ext>
            </a:extLst>
          </p:cNvPr>
          <p:cNvSpPr>
            <a:spLocks noGrp="1"/>
          </p:cNvSpPr>
          <p:nvPr>
            <p:ph type="body" idx="1"/>
          </p:nvPr>
        </p:nvSpPr>
        <p:spPr/>
        <p:txBody>
          <a:bodyPr>
            <a:normAutofit/>
          </a:bodyPr>
          <a:lstStyle/>
          <a:p>
            <a:r>
              <a:rPr lang="en-US" dirty="0"/>
              <a:t>Support provided by operators like LIKE, ILIKE, ~~, ~, ~* is not sufficient</a:t>
            </a:r>
          </a:p>
          <a:p>
            <a:r>
              <a:rPr lang="en-US" dirty="0"/>
              <a:t>Ability to search different forms of words, based on the language such as “story” can be same as “stories”, so is “jump” and “jumped”</a:t>
            </a:r>
          </a:p>
          <a:p>
            <a:r>
              <a:rPr lang="en-US" dirty="0"/>
              <a:t>Removal of punctuation marks, irrelevant words (stop words) such as “a”, “an” ,”the” </a:t>
            </a:r>
            <a:r>
              <a:rPr lang="en-US" dirty="0" err="1"/>
              <a:t>etc</a:t>
            </a:r>
            <a:endParaRPr lang="en-US" dirty="0"/>
          </a:p>
          <a:p>
            <a:r>
              <a:rPr lang="en-US" dirty="0"/>
              <a:t>Accounting for synonyms, depending on the domain and language</a:t>
            </a:r>
          </a:p>
          <a:p>
            <a:r>
              <a:rPr lang="en-US" dirty="0"/>
              <a:t>Ranking of results based on the “extent” to which they matched</a:t>
            </a:r>
          </a:p>
          <a:p>
            <a:r>
              <a:rPr lang="en-US" dirty="0"/>
              <a:t>Ability to speed up searches by indexing, rather than full table scans</a:t>
            </a:r>
          </a:p>
          <a:p>
            <a:r>
              <a:rPr lang="en-US" dirty="0"/>
              <a:t>Ability to boost one or more fields during the search</a:t>
            </a:r>
          </a:p>
          <a:p>
            <a:endParaRPr lang="en-US" dirty="0"/>
          </a:p>
        </p:txBody>
      </p:sp>
    </p:spTree>
    <p:extLst>
      <p:ext uri="{BB962C8B-B14F-4D97-AF65-F5344CB8AC3E}">
        <p14:creationId xmlns:p14="http://schemas.microsoft.com/office/powerpoint/2010/main" val="1810295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7FAB4D-6405-8CEE-3AF6-985F13DC5AA2}"/>
              </a:ext>
            </a:extLst>
          </p:cNvPr>
          <p:cNvSpPr>
            <a:spLocks noGrp="1"/>
          </p:cNvSpPr>
          <p:nvPr>
            <p:ph type="sldNum" idx="12"/>
          </p:nvPr>
        </p:nvSpPr>
        <p:spPr/>
        <p:txBody>
          <a:bodyPr/>
          <a:lstStyle/>
          <a:p>
            <a:pPr lvl="0"/>
            <a:fld id="{00000000-1234-1234-1234-123412341234}" type="slidenum">
              <a:rPr lang="en" smtClean="0"/>
              <a:pPr lvl="0"/>
              <a:t>9</a:t>
            </a:fld>
            <a:endParaRPr lang="en"/>
          </a:p>
        </p:txBody>
      </p:sp>
      <p:sp>
        <p:nvSpPr>
          <p:cNvPr id="3" name="Title 2">
            <a:extLst>
              <a:ext uri="{FF2B5EF4-FFF2-40B4-BE49-F238E27FC236}">
                <a16:creationId xmlns:a16="http://schemas.microsoft.com/office/drawing/2014/main" id="{F0706418-A078-FD7D-C4B4-B4343BF89BC7}"/>
              </a:ext>
            </a:extLst>
          </p:cNvPr>
          <p:cNvSpPr>
            <a:spLocks noGrp="1"/>
          </p:cNvSpPr>
          <p:nvPr>
            <p:ph type="title"/>
          </p:nvPr>
        </p:nvSpPr>
        <p:spPr/>
        <p:txBody>
          <a:bodyPr>
            <a:normAutofit fontScale="90000"/>
          </a:bodyPr>
          <a:lstStyle/>
          <a:p>
            <a:r>
              <a:rPr lang="en-US" dirty="0"/>
              <a:t>Entities in Full Text Search</a:t>
            </a:r>
          </a:p>
        </p:txBody>
      </p:sp>
      <p:sp>
        <p:nvSpPr>
          <p:cNvPr id="4" name="Text Placeholder 3">
            <a:extLst>
              <a:ext uri="{FF2B5EF4-FFF2-40B4-BE49-F238E27FC236}">
                <a16:creationId xmlns:a16="http://schemas.microsoft.com/office/drawing/2014/main" id="{71A8BB33-07F2-E155-F539-AE53A95465E4}"/>
              </a:ext>
            </a:extLst>
          </p:cNvPr>
          <p:cNvSpPr>
            <a:spLocks noGrp="1"/>
          </p:cNvSpPr>
          <p:nvPr>
            <p:ph type="body" idx="1"/>
          </p:nvPr>
        </p:nvSpPr>
        <p:spPr/>
        <p:txBody>
          <a:bodyPr>
            <a:normAutofit/>
          </a:bodyPr>
          <a:lstStyle/>
          <a:p>
            <a:r>
              <a:rPr lang="en-US" sz="1600" dirty="0"/>
              <a:t>Document – equivalent to a row</a:t>
            </a:r>
          </a:p>
          <a:p>
            <a:pPr lvl="1"/>
            <a:r>
              <a:rPr lang="en-US" sz="1200" dirty="0"/>
              <a:t>Can have precisely searchable fields (type: “keyword”) and full-text search ones (type: “text”)</a:t>
            </a:r>
          </a:p>
          <a:p>
            <a:r>
              <a:rPr lang="en-US" sz="1600" dirty="0"/>
              <a:t>Tokens – Parsers break down each document into tokens</a:t>
            </a:r>
          </a:p>
          <a:p>
            <a:pPr lvl="1"/>
            <a:r>
              <a:rPr lang="en-US" sz="1200" dirty="0"/>
              <a:t>Different tokenizers for say words, numbers, file paths, URLs, </a:t>
            </a:r>
            <a:r>
              <a:rPr lang="en-US" sz="1200" dirty="0" err="1"/>
              <a:t>etc</a:t>
            </a:r>
            <a:endParaRPr lang="en-US" sz="1200" dirty="0"/>
          </a:p>
          <a:p>
            <a:r>
              <a:rPr lang="en-US" sz="1600" dirty="0"/>
              <a:t>Lexemes - Dictionaries process each token to create an array of sorted lexemes that retains position information and information on the column it was found</a:t>
            </a:r>
          </a:p>
          <a:p>
            <a:r>
              <a:rPr lang="en-US" sz="1600" dirty="0"/>
              <a:t>Dictionary and Parsers are language specific</a:t>
            </a:r>
          </a:p>
        </p:txBody>
      </p:sp>
    </p:spTree>
    <p:extLst>
      <p:ext uri="{BB962C8B-B14F-4D97-AF65-F5344CB8AC3E}">
        <p14:creationId xmlns:p14="http://schemas.microsoft.com/office/powerpoint/2010/main" val="4878102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13"/>
</p:tagLst>
</file>

<file path=ppt/theme/theme1.xml><?xml version="1.0" encoding="utf-8"?>
<a:theme xmlns:a="http://schemas.openxmlformats.org/drawingml/2006/main" name="EDB Slide Template 2022">
  <a:themeElements>
    <a:clrScheme name="Simple Light">
      <a:dk1>
        <a:srgbClr val="121646"/>
      </a:dk1>
      <a:lt1>
        <a:srgbClr val="FFFFFF"/>
      </a:lt1>
      <a:dk2>
        <a:srgbClr val="221F1F"/>
      </a:dk2>
      <a:lt2>
        <a:srgbClr val="59595C"/>
      </a:lt2>
      <a:accent1>
        <a:srgbClr val="FF3E00"/>
      </a:accent1>
      <a:accent2>
        <a:srgbClr val="096EDB"/>
      </a:accent2>
      <a:accent3>
        <a:srgbClr val="FFB41F"/>
      </a:accent3>
      <a:accent4>
        <a:srgbClr val="732DD9"/>
      </a:accent4>
      <a:accent5>
        <a:srgbClr val="0BB5B0"/>
      </a:accent5>
      <a:accent6>
        <a:srgbClr val="80818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1418</TotalTime>
  <Words>2441</Words>
  <Application>Microsoft Office PowerPoint</Application>
  <PresentationFormat>On-screen Show (16:9)</PresentationFormat>
  <Paragraphs>430</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Symbol</vt:lpstr>
      <vt:lpstr>Roboto Thin</vt:lpstr>
      <vt:lpstr>Calibri</vt:lpstr>
      <vt:lpstr>Arial</vt:lpstr>
      <vt:lpstr>Roboto Black</vt:lpstr>
      <vt:lpstr>Consolas</vt:lpstr>
      <vt:lpstr>Roboto</vt:lpstr>
      <vt:lpstr>EDB Slide Template 2022</vt:lpstr>
      <vt:lpstr>Full Text Search in PostgreSQL</vt:lpstr>
      <vt:lpstr>About Me</vt:lpstr>
      <vt:lpstr>Uses of Full Text Search</vt:lpstr>
      <vt:lpstr>Background</vt:lpstr>
      <vt:lpstr>Databases for Full Text Search (FTS)</vt:lpstr>
      <vt:lpstr>Goal</vt:lpstr>
      <vt:lpstr>Introduction to Full Text Search</vt:lpstr>
      <vt:lpstr>Key Features of Full Text Search</vt:lpstr>
      <vt:lpstr>Entities in Full Text Search</vt:lpstr>
      <vt:lpstr>Tokenization SELECT t.tokid, tt.alias AS token_type, tt.description, t.token FROM (SELECT (ts_parse('default', 'cats pet-care 1234 ! a1')).*) AS t JOIN ts_token_type('default') tt ON t.tokid = tt.tokid;</vt:lpstr>
      <vt:lpstr>Lexemes SELECT alias AS token_type, token, dictionaries, lexemes FROM ts_debug('english', 'Bruno''s pet-care for 2 cats!');</vt:lpstr>
      <vt:lpstr>Default Dictionary Configuration</vt:lpstr>
      <vt:lpstr>Full Text Tools</vt:lpstr>
      <vt:lpstr>Examples: Converting text to tsvector</vt:lpstr>
      <vt:lpstr>Experiment</vt:lpstr>
      <vt:lpstr>Schema</vt:lpstr>
      <vt:lpstr>Schema</vt:lpstr>
      <vt:lpstr>ts_query example</vt:lpstr>
      <vt:lpstr>Examples: tsquery</vt:lpstr>
      <vt:lpstr>Elasticsearch Schema</vt:lpstr>
      <vt:lpstr>Comparison</vt:lpstr>
      <vt:lpstr>Indexing</vt:lpstr>
      <vt:lpstr>Search</vt:lpstr>
      <vt:lpstr>Comparison with RUM: Indexing</vt:lpstr>
      <vt:lpstr>Comparison with RUM: Search</vt:lpstr>
      <vt:lpstr>Qualitative Comparison</vt:lpstr>
      <vt:lpstr>Query Comparison between GIN and RUM with data in memory</vt:lpstr>
      <vt:lpstr>GIN                             RUM</vt:lpstr>
      <vt:lpstr>Observations</vt:lpstr>
      <vt:lpstr>Observations</vt:lpstr>
      <vt:lpstr>Observations</vt:lpstr>
      <vt:lpstr>Conclusion</vt:lpstr>
      <vt:lpstr>Appendix</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 Text Search in PostgreSQL</dc:title>
  <cp:lastModifiedBy>Vaijayanti Bharadwaj</cp:lastModifiedBy>
  <cp:revision>72</cp:revision>
  <dcterms:modified xsi:type="dcterms:W3CDTF">2023-02-23T01:38:46Z</dcterms:modified>
</cp:coreProperties>
</file>